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notesMasterIdLst>
    <p:notesMasterId r:id="rId6"/>
  </p:notesMasterIdLst>
  <p:sldIdLst>
    <p:sldId id="1222" r:id="rId2"/>
    <p:sldId id="1220" r:id="rId3"/>
    <p:sldId id="1221" r:id="rId4"/>
    <p:sldId id="1223" r:id="rId5"/>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53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21"/>
    <p:restoredTop sz="96170"/>
  </p:normalViewPr>
  <p:slideViewPr>
    <p:cSldViewPr snapToGrid="0">
      <p:cViewPr>
        <p:scale>
          <a:sx n="71" d="100"/>
          <a:sy n="71" d="100"/>
        </p:scale>
        <p:origin x="-296" y="1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757DB2-C1AE-044E-902C-325E9895887B}" type="datetimeFigureOut">
              <a:rPr lang="en-CH" smtClean="0"/>
              <a:t>30.10.23</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9B2834-34B6-CB46-9DE9-A9869706FEC8}" type="slidenum">
              <a:rPr lang="en-CH" smtClean="0"/>
              <a:t>‹#›</a:t>
            </a:fld>
            <a:endParaRPr lang="en-CH"/>
          </a:p>
        </p:txBody>
      </p:sp>
    </p:spTree>
    <p:extLst>
      <p:ext uri="{BB962C8B-B14F-4D97-AF65-F5344CB8AC3E}">
        <p14:creationId xmlns:p14="http://schemas.microsoft.com/office/powerpoint/2010/main" val="2107523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10.emf"/><Relationship Id="rId5" Type="http://schemas.openxmlformats.org/officeDocument/2006/relationships/image" Target="../media/image7.svg"/><Relationship Id="rId4" Type="http://schemas.openxmlformats.org/officeDocument/2006/relationships/image" Target="../media/image6.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10.emf"/><Relationship Id="rId5" Type="http://schemas.openxmlformats.org/officeDocument/2006/relationships/image" Target="../media/image7.svg"/><Relationship Id="rId4" Type="http://schemas.openxmlformats.org/officeDocument/2006/relationships/image" Target="../media/image6.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82DB509-3272-174B-8E2E-62E39B5A94F2}"/>
              </a:ext>
            </a:extLst>
          </p:cNvPr>
          <p:cNvSpPr/>
          <p:nvPr userDrawn="1"/>
        </p:nvSpPr>
        <p:spPr bwMode="auto">
          <a:xfrm>
            <a:off x="0" y="-1"/>
            <a:ext cx="12192000" cy="6860160"/>
          </a:xfrm>
          <a:prstGeom prst="rect">
            <a:avLst/>
          </a:prstGeom>
          <a:solidFill>
            <a:srgbClr val="0028A5"/>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marL="0" marR="0" indent="0" algn="l" defTabSz="822874" rtl="0" eaLnBrk="1" fontAlgn="base" latinLnBrk="0" hangingPunct="1">
              <a:lnSpc>
                <a:spcPct val="100000"/>
              </a:lnSpc>
              <a:spcBef>
                <a:spcPct val="0"/>
              </a:spcBef>
              <a:spcAft>
                <a:spcPct val="0"/>
              </a:spcAft>
              <a:buClrTx/>
              <a:buSzTx/>
              <a:buFontTx/>
              <a:buNone/>
              <a:tabLst/>
            </a:pPr>
            <a:endParaRPr kumimoji="0" lang="en-GB" sz="2160" b="0" i="0" u="none" strike="noStrike" cap="none" normalizeH="0" baseline="0">
              <a:ln>
                <a:noFill/>
              </a:ln>
              <a:solidFill>
                <a:schemeClr val="bg1"/>
              </a:solidFill>
              <a:effectLst/>
              <a:latin typeface="Arial" charset="0"/>
              <a:ea typeface="ＭＳ Ｐゴシック" charset="0"/>
              <a:cs typeface="Arial" charset="0"/>
            </a:endParaRPr>
          </a:p>
        </p:txBody>
      </p:sp>
      <p:pic>
        <p:nvPicPr>
          <p:cNvPr id="22" name="Picture 21">
            <a:extLst>
              <a:ext uri="{FF2B5EF4-FFF2-40B4-BE49-F238E27FC236}">
                <a16:creationId xmlns:a16="http://schemas.microsoft.com/office/drawing/2014/main" id="{9C1CDDF5-1039-0EBD-B040-A6AEC23C5205}"/>
              </a:ext>
            </a:extLst>
          </p:cNvPr>
          <p:cNvPicPr>
            <a:picLocks noChangeAspect="1"/>
          </p:cNvPicPr>
          <p:nvPr userDrawn="1"/>
        </p:nvPicPr>
        <p:blipFill rotWithShape="1">
          <a:blip r:embed="rId2">
            <a:alphaModFix amt="20000"/>
          </a:blip>
          <a:srcRect l="69424" r="9161" b="37262"/>
          <a:stretch/>
        </p:blipFill>
        <p:spPr>
          <a:xfrm>
            <a:off x="6288022" y="1675321"/>
            <a:ext cx="5896767" cy="5182676"/>
          </a:xfrm>
          <a:prstGeom prst="rect">
            <a:avLst/>
          </a:prstGeom>
        </p:spPr>
      </p:pic>
      <p:sp>
        <p:nvSpPr>
          <p:cNvPr id="4098" name="Rectangle 2"/>
          <p:cNvSpPr>
            <a:spLocks noGrp="1" noChangeArrowheads="1"/>
          </p:cNvSpPr>
          <p:nvPr>
            <p:ph type="ctrTitle" hasCustomPrompt="1"/>
          </p:nvPr>
        </p:nvSpPr>
        <p:spPr>
          <a:xfrm>
            <a:off x="1214106" y="1856542"/>
            <a:ext cx="9791700" cy="1295400"/>
          </a:xfrm>
        </p:spPr>
        <p:txBody>
          <a:bodyPr/>
          <a:lstStyle>
            <a:lvl1pPr>
              <a:defRPr sz="3840" b="1" i="0" spc="60" baseline="0">
                <a:solidFill>
                  <a:schemeClr val="bg1"/>
                </a:solidFill>
                <a:latin typeface="TheSans SemiBold" pitchFamily="2" charset="77"/>
              </a:defRPr>
            </a:lvl1pPr>
          </a:lstStyle>
          <a:p>
            <a:pPr lvl="0"/>
            <a:r>
              <a:rPr lang="de-CH" noProof="0"/>
              <a:t>Insert </a:t>
            </a:r>
            <a:r>
              <a:rPr lang="de-CH" noProof="0" err="1"/>
              <a:t>the</a:t>
            </a:r>
            <a:r>
              <a:rPr lang="de-CH" noProof="0"/>
              <a:t> Title </a:t>
            </a:r>
            <a:r>
              <a:rPr lang="de-CH" noProof="0" err="1"/>
              <a:t>of</a:t>
            </a:r>
            <a:r>
              <a:rPr lang="de-CH" noProof="0"/>
              <a:t> </a:t>
            </a:r>
            <a:r>
              <a:rPr lang="de-CH" noProof="0" err="1"/>
              <a:t>the</a:t>
            </a:r>
            <a:r>
              <a:rPr lang="de-CH" noProof="0"/>
              <a:t> </a:t>
            </a:r>
            <a:r>
              <a:rPr lang="de-CH" noProof="0" err="1"/>
              <a:t>Presentation</a:t>
            </a:r>
            <a:endParaRPr lang="en-US" noProof="0"/>
          </a:p>
        </p:txBody>
      </p:sp>
      <p:sp>
        <p:nvSpPr>
          <p:cNvPr id="4099" name="Rectangle 3"/>
          <p:cNvSpPr>
            <a:spLocks noGrp="1" noChangeArrowheads="1"/>
          </p:cNvSpPr>
          <p:nvPr>
            <p:ph type="subTitle" idx="1" hasCustomPrompt="1"/>
          </p:nvPr>
        </p:nvSpPr>
        <p:spPr>
          <a:xfrm>
            <a:off x="1200162" y="3286263"/>
            <a:ext cx="9791700" cy="503236"/>
          </a:xfrm>
        </p:spPr>
        <p:txBody>
          <a:bodyPr/>
          <a:lstStyle>
            <a:lvl1pPr>
              <a:defRPr sz="2880" b="1" i="1" spc="24" baseline="0">
                <a:solidFill>
                  <a:srgbClr val="A3ADB7"/>
                </a:solidFill>
                <a:latin typeface="TheSans SemiBold" pitchFamily="2" charset="77"/>
              </a:defRPr>
            </a:lvl1pPr>
          </a:lstStyle>
          <a:p>
            <a:pPr lvl="0"/>
            <a:r>
              <a:rPr lang="de-CH" noProof="0"/>
              <a:t>Insert </a:t>
            </a:r>
            <a:r>
              <a:rPr lang="de-CH" noProof="0" err="1"/>
              <a:t>Subtitle</a:t>
            </a:r>
            <a:r>
              <a:rPr lang="de-CH" noProof="0"/>
              <a:t> </a:t>
            </a:r>
            <a:endParaRPr lang="en-US" noProof="0"/>
          </a:p>
        </p:txBody>
      </p:sp>
      <p:sp>
        <p:nvSpPr>
          <p:cNvPr id="7" name="Content Placeholder 6">
            <a:extLst>
              <a:ext uri="{FF2B5EF4-FFF2-40B4-BE49-F238E27FC236}">
                <a16:creationId xmlns:a16="http://schemas.microsoft.com/office/drawing/2014/main" id="{48DFE562-B7AD-F447-A3B7-3494A1E331CF}"/>
              </a:ext>
            </a:extLst>
          </p:cNvPr>
          <p:cNvSpPr>
            <a:spLocks noGrp="1"/>
          </p:cNvSpPr>
          <p:nvPr>
            <p:ph sz="quarter" idx="10" hasCustomPrompt="1"/>
          </p:nvPr>
        </p:nvSpPr>
        <p:spPr>
          <a:xfrm>
            <a:off x="1200162" y="4041646"/>
            <a:ext cx="9791700" cy="539675"/>
          </a:xfrm>
        </p:spPr>
        <p:txBody>
          <a:bodyPr/>
          <a:lstStyle>
            <a:lvl1pPr>
              <a:defRPr sz="2880" b="0" i="0">
                <a:solidFill>
                  <a:schemeClr val="bg1"/>
                </a:solidFill>
                <a:latin typeface="TheSans Plain" pitchFamily="2" charset="77"/>
              </a:defRPr>
            </a:lvl1pPr>
            <a:lvl5pPr marL="964306" indent="0">
              <a:buNone/>
              <a:defRPr/>
            </a:lvl5pPr>
          </a:lstStyle>
          <a:p>
            <a:pPr lvl="0"/>
            <a:r>
              <a:rPr lang="en-GB"/>
              <a:t>Author Name</a:t>
            </a:r>
          </a:p>
        </p:txBody>
      </p:sp>
      <p:sp>
        <p:nvSpPr>
          <p:cNvPr id="9" name="Content Placeholder 8">
            <a:extLst>
              <a:ext uri="{FF2B5EF4-FFF2-40B4-BE49-F238E27FC236}">
                <a16:creationId xmlns:a16="http://schemas.microsoft.com/office/drawing/2014/main" id="{E703B29A-AA32-3C45-842E-D42A08C0535A}"/>
              </a:ext>
            </a:extLst>
          </p:cNvPr>
          <p:cNvSpPr>
            <a:spLocks noGrp="1"/>
          </p:cNvSpPr>
          <p:nvPr>
            <p:ph sz="quarter" idx="11" hasCustomPrompt="1"/>
          </p:nvPr>
        </p:nvSpPr>
        <p:spPr>
          <a:xfrm>
            <a:off x="1214106" y="4807609"/>
            <a:ext cx="9791700" cy="347316"/>
          </a:xfrm>
        </p:spPr>
        <p:txBody>
          <a:bodyPr/>
          <a:lstStyle>
            <a:lvl1pPr>
              <a:defRPr sz="2400" b="0" i="0" spc="12" baseline="0">
                <a:solidFill>
                  <a:srgbClr val="A3ADB7"/>
                </a:solidFill>
                <a:latin typeface="TheSans SemiLight" panose="02000503050000020004" pitchFamily="2" charset="77"/>
              </a:defRPr>
            </a:lvl1pPr>
          </a:lstStyle>
          <a:p>
            <a:pPr lvl="0"/>
            <a:r>
              <a:rPr lang="en-GB"/>
              <a:t>Affiliation</a:t>
            </a:r>
          </a:p>
        </p:txBody>
      </p:sp>
      <p:sp>
        <p:nvSpPr>
          <p:cNvPr id="14" name="Content Placeholder 2">
            <a:extLst>
              <a:ext uri="{FF2B5EF4-FFF2-40B4-BE49-F238E27FC236}">
                <a16:creationId xmlns:a16="http://schemas.microsoft.com/office/drawing/2014/main" id="{2B97E08D-8DD0-F54A-989F-73FD4D6AAAE1}"/>
              </a:ext>
            </a:extLst>
          </p:cNvPr>
          <p:cNvSpPr>
            <a:spLocks noGrp="1"/>
          </p:cNvSpPr>
          <p:nvPr>
            <p:ph sz="quarter" idx="13" hasCustomPrompt="1"/>
          </p:nvPr>
        </p:nvSpPr>
        <p:spPr>
          <a:xfrm>
            <a:off x="1214698" y="6635457"/>
            <a:ext cx="9776884" cy="204787"/>
          </a:xfrm>
        </p:spPr>
        <p:txBody>
          <a:bodyPr anchor="ctr"/>
          <a:lstStyle>
            <a:lvl1pPr algn="r">
              <a:defRPr sz="1440" b="1">
                <a:solidFill>
                  <a:schemeClr val="bg1"/>
                </a:solidFill>
              </a:defRPr>
            </a:lvl1pPr>
          </a:lstStyle>
          <a:p>
            <a:pPr lvl="0"/>
            <a:r>
              <a:rPr lang="en-GB"/>
              <a:t>Event name</a:t>
            </a:r>
          </a:p>
        </p:txBody>
      </p:sp>
      <p:pic>
        <p:nvPicPr>
          <p:cNvPr id="5" name="Picture 4">
            <a:extLst>
              <a:ext uri="{FF2B5EF4-FFF2-40B4-BE49-F238E27FC236}">
                <a16:creationId xmlns:a16="http://schemas.microsoft.com/office/drawing/2014/main" id="{E91954B9-E3CB-A507-0961-CA1FA456A2F2}"/>
              </a:ext>
            </a:extLst>
          </p:cNvPr>
          <p:cNvPicPr>
            <a:picLocks noChangeAspect="1"/>
          </p:cNvPicPr>
          <p:nvPr userDrawn="1"/>
        </p:nvPicPr>
        <p:blipFill>
          <a:blip r:embed="rId3"/>
          <a:stretch>
            <a:fillRect/>
          </a:stretch>
        </p:blipFill>
        <p:spPr>
          <a:xfrm>
            <a:off x="205745" y="83965"/>
            <a:ext cx="2529881" cy="785688"/>
          </a:xfrm>
          <a:prstGeom prst="rect">
            <a:avLst/>
          </a:prstGeom>
        </p:spPr>
      </p:pic>
      <p:pic>
        <p:nvPicPr>
          <p:cNvPr id="8" name="Picture 7">
            <a:extLst>
              <a:ext uri="{FF2B5EF4-FFF2-40B4-BE49-F238E27FC236}">
                <a16:creationId xmlns:a16="http://schemas.microsoft.com/office/drawing/2014/main" id="{1047216D-AFCD-4554-DC6A-549B408DA695}"/>
              </a:ext>
            </a:extLst>
          </p:cNvPr>
          <p:cNvPicPr>
            <a:picLocks noChangeAspect="1"/>
          </p:cNvPicPr>
          <p:nvPr userDrawn="1"/>
        </p:nvPicPr>
        <p:blipFill>
          <a:blip r:embed="rId4"/>
          <a:stretch>
            <a:fillRect/>
          </a:stretch>
        </p:blipFill>
        <p:spPr>
          <a:xfrm>
            <a:off x="5569498" y="53765"/>
            <a:ext cx="1058556" cy="892846"/>
          </a:xfrm>
          <a:prstGeom prst="rect">
            <a:avLst/>
          </a:prstGeom>
        </p:spPr>
      </p:pic>
      <p:pic>
        <p:nvPicPr>
          <p:cNvPr id="16" name="Picture 15">
            <a:extLst>
              <a:ext uri="{FF2B5EF4-FFF2-40B4-BE49-F238E27FC236}">
                <a16:creationId xmlns:a16="http://schemas.microsoft.com/office/drawing/2014/main" id="{7DFE257B-19EB-D47F-9249-507642D73869}"/>
              </a:ext>
            </a:extLst>
          </p:cNvPr>
          <p:cNvPicPr>
            <a:picLocks noChangeAspect="1"/>
          </p:cNvPicPr>
          <p:nvPr userDrawn="1"/>
        </p:nvPicPr>
        <p:blipFill>
          <a:blip r:embed="rId2"/>
          <a:stretch>
            <a:fillRect/>
          </a:stretch>
        </p:blipFill>
        <p:spPr>
          <a:xfrm>
            <a:off x="9438343" y="116879"/>
            <a:ext cx="2555396" cy="766619"/>
          </a:xfrm>
          <a:prstGeom prst="rect">
            <a:avLst/>
          </a:prstGeom>
        </p:spPr>
      </p:pic>
      <p:sp>
        <p:nvSpPr>
          <p:cNvPr id="3" name="TextBox 2">
            <a:extLst>
              <a:ext uri="{FF2B5EF4-FFF2-40B4-BE49-F238E27FC236}">
                <a16:creationId xmlns:a16="http://schemas.microsoft.com/office/drawing/2014/main" id="{79A25ABF-BB03-5161-D0C6-EDF07C3D775A}"/>
              </a:ext>
            </a:extLst>
          </p:cNvPr>
          <p:cNvSpPr txBox="1"/>
          <p:nvPr userDrawn="1"/>
        </p:nvSpPr>
        <p:spPr>
          <a:xfrm>
            <a:off x="11344045" y="6665797"/>
            <a:ext cx="800628" cy="184666"/>
          </a:xfrm>
          <a:prstGeom prst="rect">
            <a:avLst/>
          </a:prstGeom>
          <a:noFill/>
        </p:spPr>
        <p:txBody>
          <a:bodyPr wrap="square" lIns="0" tIns="0" rIns="0" bIns="0" rtlCol="0">
            <a:spAutoFit/>
          </a:bodyPr>
          <a:lstStyle/>
          <a:p>
            <a:pPr algn="r"/>
            <a:r>
              <a:rPr lang="de-CH" sz="1200" b="1" i="0">
                <a:solidFill>
                  <a:schemeClr val="bg1"/>
                </a:solidFill>
                <a:latin typeface="TheSans SemiBold" pitchFamily="2" charset="77"/>
              </a:rPr>
              <a:t>|   24.04.22</a:t>
            </a:r>
            <a:endParaRPr lang="en-GB" sz="1200" b="1" i="0">
              <a:solidFill>
                <a:schemeClr val="bg1"/>
              </a:solidFill>
              <a:latin typeface="TheSans SemiBold" pitchFamily="2" charset="77"/>
            </a:endParaRPr>
          </a:p>
        </p:txBody>
      </p:sp>
    </p:spTree>
    <p:extLst>
      <p:ext uri="{BB962C8B-B14F-4D97-AF65-F5344CB8AC3E}">
        <p14:creationId xmlns:p14="http://schemas.microsoft.com/office/powerpoint/2010/main" val="386691804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Keypoint Slide [Gree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EDBECD3-46DC-DF48-B1AA-881CF7B19707}"/>
              </a:ext>
            </a:extLst>
          </p:cNvPr>
          <p:cNvSpPr/>
          <p:nvPr userDrawn="1"/>
        </p:nvSpPr>
        <p:spPr>
          <a:xfrm>
            <a:off x="-1" y="1036800"/>
            <a:ext cx="12192001" cy="5564160"/>
          </a:xfrm>
          <a:prstGeom prst="rect">
            <a:avLst/>
          </a:prstGeom>
          <a:solidFill>
            <a:srgbClr val="92C34B"/>
          </a:solidFill>
          <a:ln w="19050">
            <a:noFill/>
          </a:ln>
        </p:spPr>
        <p:txBody>
          <a:bodyPr rot="0" spcFirstLastPara="0" vertOverflow="overflow" horzOverflow="overflow" vert="horz" wrap="square" lIns="98755" tIns="49378" rIns="98755" bIns="49378" numCol="1" spcCol="0" rtlCol="0" fromWordArt="0" anchor="ctr" anchorCtr="0" forceAA="0" compatLnSpc="1">
            <a:prstTxWarp prst="textNoShape">
              <a:avLst/>
            </a:prstTxWarp>
            <a:noAutofit/>
          </a:bodyPr>
          <a:lstStyle/>
          <a:p>
            <a:pPr algn="l"/>
            <a:endParaRPr lang="en-US" sz="1836" b="0" i="0">
              <a:latin typeface="TheSans LP5 Plain" panose="020B0002050302020203" pitchFamily="34" charset="0"/>
            </a:endParaRPr>
          </a:p>
        </p:txBody>
      </p:sp>
      <p:sp>
        <p:nvSpPr>
          <p:cNvPr id="6" name="Rectangle 6">
            <a:extLst>
              <a:ext uri="{FF2B5EF4-FFF2-40B4-BE49-F238E27FC236}">
                <a16:creationId xmlns:a16="http://schemas.microsoft.com/office/drawing/2014/main" id="{A6A46EA1-285A-3B49-83BF-7F24A5191641}"/>
              </a:ext>
            </a:extLst>
          </p:cNvPr>
          <p:cNvSpPr>
            <a:spLocks noGrp="1" noChangeArrowheads="1"/>
          </p:cNvSpPr>
          <p:nvPr>
            <p:ph type="sldNum" sz="quarter" idx="4"/>
          </p:nvPr>
        </p:nvSpPr>
        <p:spPr bwMode="auto">
          <a:xfrm>
            <a:off x="11213462" y="6663084"/>
            <a:ext cx="978556" cy="18863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lvl1pPr algn="ctr">
              <a:defRPr sz="1080" b="1">
                <a:solidFill>
                  <a:schemeClr val="bg1"/>
                </a:solidFill>
                <a:latin typeface="TheSans LP5 Plain" panose="020B0002050302020203" pitchFamily="34" charset="0"/>
              </a:defRPr>
            </a:lvl1pPr>
          </a:lstStyle>
          <a:p>
            <a:fld id="{59F73A54-2198-254F-91E6-3ABE5D101306}" type="slidenum">
              <a:rPr lang="en-US" altLang="en-US" smtClean="0"/>
              <a:pPr/>
              <a:t>‹#›</a:t>
            </a:fld>
            <a:endParaRPr lang="en-US" altLang="en-US"/>
          </a:p>
        </p:txBody>
      </p:sp>
      <p:sp>
        <p:nvSpPr>
          <p:cNvPr id="9" name="Titel 1">
            <a:extLst>
              <a:ext uri="{FF2B5EF4-FFF2-40B4-BE49-F238E27FC236}">
                <a16:creationId xmlns:a16="http://schemas.microsoft.com/office/drawing/2014/main" id="{DE6003DB-0230-84A2-7F46-39229A9B6B80}"/>
              </a:ext>
            </a:extLst>
          </p:cNvPr>
          <p:cNvSpPr>
            <a:spLocks noGrp="1"/>
          </p:cNvSpPr>
          <p:nvPr>
            <p:ph type="title" hasCustomPrompt="1"/>
          </p:nvPr>
        </p:nvSpPr>
        <p:spPr>
          <a:xfrm>
            <a:off x="1237775" y="1036321"/>
            <a:ext cx="9791700" cy="5345430"/>
          </a:xfrm>
        </p:spPr>
        <p:txBody>
          <a:bodyPr anchor="ctr"/>
          <a:lstStyle>
            <a:lvl1pPr algn="ctr">
              <a:lnSpc>
                <a:spcPct val="125000"/>
              </a:lnSpc>
              <a:defRPr sz="3840" b="0" i="1">
                <a:solidFill>
                  <a:schemeClr val="bg1"/>
                </a:solidFill>
                <a:latin typeface="THESANS SEMIBOLD" pitchFamily="2" charset="77"/>
              </a:defRPr>
            </a:lvl1pPr>
          </a:lstStyle>
          <a:p>
            <a:r>
              <a:rPr lang="en-GB"/>
              <a:t>Click to edit Master title style the amount of text</a:t>
            </a:r>
            <a:endParaRPr lang="de-DE"/>
          </a:p>
        </p:txBody>
      </p:sp>
    </p:spTree>
    <p:extLst>
      <p:ext uri="{BB962C8B-B14F-4D97-AF65-F5344CB8AC3E}">
        <p14:creationId xmlns:p14="http://schemas.microsoft.com/office/powerpoint/2010/main" val="366238488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Keypoint Slide [Re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EDBECD3-46DC-DF48-B1AA-881CF7B19707}"/>
              </a:ext>
            </a:extLst>
          </p:cNvPr>
          <p:cNvSpPr/>
          <p:nvPr userDrawn="1"/>
        </p:nvSpPr>
        <p:spPr>
          <a:xfrm>
            <a:off x="-1" y="1036800"/>
            <a:ext cx="12192001" cy="5564160"/>
          </a:xfrm>
          <a:prstGeom prst="rect">
            <a:avLst/>
          </a:prstGeom>
          <a:solidFill>
            <a:srgbClr val="EE5500"/>
          </a:solidFill>
          <a:ln w="19050">
            <a:noFill/>
          </a:ln>
        </p:spPr>
        <p:txBody>
          <a:bodyPr rot="0" spcFirstLastPara="0" vertOverflow="overflow" horzOverflow="overflow" vert="horz" wrap="square" lIns="98755" tIns="49378" rIns="98755" bIns="49378" numCol="1" spcCol="0" rtlCol="0" fromWordArt="0" anchor="ctr" anchorCtr="0" forceAA="0" compatLnSpc="1">
            <a:prstTxWarp prst="textNoShape">
              <a:avLst/>
            </a:prstTxWarp>
            <a:noAutofit/>
          </a:bodyPr>
          <a:lstStyle/>
          <a:p>
            <a:pPr algn="l"/>
            <a:endParaRPr lang="en-US" sz="1836" b="0" i="0">
              <a:latin typeface="TheSans LP5 Plain" panose="020B0002050302020203" pitchFamily="34" charset="0"/>
            </a:endParaRPr>
          </a:p>
        </p:txBody>
      </p:sp>
      <p:sp>
        <p:nvSpPr>
          <p:cNvPr id="6" name="Rectangle 6">
            <a:extLst>
              <a:ext uri="{FF2B5EF4-FFF2-40B4-BE49-F238E27FC236}">
                <a16:creationId xmlns:a16="http://schemas.microsoft.com/office/drawing/2014/main" id="{A6A46EA1-285A-3B49-83BF-7F24A5191641}"/>
              </a:ext>
            </a:extLst>
          </p:cNvPr>
          <p:cNvSpPr>
            <a:spLocks noGrp="1" noChangeArrowheads="1"/>
          </p:cNvSpPr>
          <p:nvPr>
            <p:ph type="sldNum" sz="quarter" idx="4"/>
          </p:nvPr>
        </p:nvSpPr>
        <p:spPr bwMode="auto">
          <a:xfrm>
            <a:off x="11213462" y="6663084"/>
            <a:ext cx="978556" cy="18863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lvl1pPr algn="ctr">
              <a:defRPr sz="1080" b="1">
                <a:solidFill>
                  <a:schemeClr val="bg1"/>
                </a:solidFill>
                <a:latin typeface="TheSans LP5 Plain" panose="020B0002050302020203" pitchFamily="34" charset="0"/>
              </a:defRPr>
            </a:lvl1pPr>
          </a:lstStyle>
          <a:p>
            <a:fld id="{59F73A54-2198-254F-91E6-3ABE5D101306}" type="slidenum">
              <a:rPr lang="en-US" altLang="en-US" smtClean="0"/>
              <a:pPr/>
              <a:t>‹#›</a:t>
            </a:fld>
            <a:endParaRPr lang="en-US" altLang="en-US"/>
          </a:p>
        </p:txBody>
      </p:sp>
      <p:sp>
        <p:nvSpPr>
          <p:cNvPr id="8" name="Titel 1">
            <a:extLst>
              <a:ext uri="{FF2B5EF4-FFF2-40B4-BE49-F238E27FC236}">
                <a16:creationId xmlns:a16="http://schemas.microsoft.com/office/drawing/2014/main" id="{60AA3948-6867-80D4-8134-E1778A1C3615}"/>
              </a:ext>
            </a:extLst>
          </p:cNvPr>
          <p:cNvSpPr>
            <a:spLocks noGrp="1"/>
          </p:cNvSpPr>
          <p:nvPr>
            <p:ph type="title" hasCustomPrompt="1"/>
          </p:nvPr>
        </p:nvSpPr>
        <p:spPr>
          <a:xfrm>
            <a:off x="1237775" y="1036321"/>
            <a:ext cx="9791700" cy="5345430"/>
          </a:xfrm>
        </p:spPr>
        <p:txBody>
          <a:bodyPr anchor="ctr"/>
          <a:lstStyle>
            <a:lvl1pPr algn="ctr">
              <a:lnSpc>
                <a:spcPct val="125000"/>
              </a:lnSpc>
              <a:defRPr sz="3840" b="0" i="1">
                <a:solidFill>
                  <a:schemeClr val="bg1"/>
                </a:solidFill>
                <a:latin typeface="THESANS SEMIBOLD" pitchFamily="2" charset="77"/>
              </a:defRPr>
            </a:lvl1pPr>
          </a:lstStyle>
          <a:p>
            <a:r>
              <a:rPr lang="en-GB"/>
              <a:t>Click to edit Master title style the amount of text</a:t>
            </a:r>
            <a:endParaRPr lang="de-DE"/>
          </a:p>
        </p:txBody>
      </p:sp>
    </p:spTree>
    <p:extLst>
      <p:ext uri="{BB962C8B-B14F-4D97-AF65-F5344CB8AC3E}">
        <p14:creationId xmlns:p14="http://schemas.microsoft.com/office/powerpoint/2010/main" val="30231132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Keypoint Slide [Blac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AF9883E-C093-CF41-BE54-D472AB037E7D}"/>
              </a:ext>
            </a:extLst>
          </p:cNvPr>
          <p:cNvSpPr/>
          <p:nvPr userDrawn="1"/>
        </p:nvSpPr>
        <p:spPr bwMode="auto">
          <a:xfrm>
            <a:off x="2" y="0"/>
            <a:ext cx="12191999" cy="6860160"/>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marL="0" marR="0" indent="0" algn="l" defTabSz="822874" rtl="0" eaLnBrk="1" fontAlgn="base" latinLnBrk="0" hangingPunct="1">
              <a:lnSpc>
                <a:spcPct val="100000"/>
              </a:lnSpc>
              <a:spcBef>
                <a:spcPct val="0"/>
              </a:spcBef>
              <a:spcAft>
                <a:spcPct val="0"/>
              </a:spcAft>
              <a:buClrTx/>
              <a:buSzTx/>
              <a:buFontTx/>
              <a:buNone/>
              <a:tabLst/>
            </a:pPr>
            <a:endParaRPr kumimoji="0" lang="en-GB" sz="2160" b="0" i="0" u="none" strike="noStrike" cap="none" normalizeH="0" baseline="0">
              <a:ln>
                <a:noFill/>
              </a:ln>
              <a:solidFill>
                <a:schemeClr val="bg1"/>
              </a:solidFill>
              <a:effectLst/>
              <a:latin typeface="Arial" charset="0"/>
              <a:ea typeface="ＭＳ Ｐゴシック" charset="0"/>
              <a:cs typeface="Arial" charset="0"/>
            </a:endParaRPr>
          </a:p>
        </p:txBody>
      </p:sp>
      <p:sp>
        <p:nvSpPr>
          <p:cNvPr id="6" name="Rectangle 6">
            <a:extLst>
              <a:ext uri="{FF2B5EF4-FFF2-40B4-BE49-F238E27FC236}">
                <a16:creationId xmlns:a16="http://schemas.microsoft.com/office/drawing/2014/main" id="{A6A46EA1-285A-3B49-83BF-7F24A5191641}"/>
              </a:ext>
            </a:extLst>
          </p:cNvPr>
          <p:cNvSpPr>
            <a:spLocks noGrp="1" noChangeArrowheads="1"/>
          </p:cNvSpPr>
          <p:nvPr>
            <p:ph type="sldNum" sz="quarter" idx="4"/>
          </p:nvPr>
        </p:nvSpPr>
        <p:spPr bwMode="auto">
          <a:xfrm>
            <a:off x="11213462" y="6663084"/>
            <a:ext cx="978556" cy="18863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lvl1pPr algn="ctr">
              <a:defRPr sz="1080" b="1">
                <a:solidFill>
                  <a:schemeClr val="bg1"/>
                </a:solidFill>
                <a:latin typeface="TheSans LP5 Plain" panose="020B0002050302020203" pitchFamily="34" charset="0"/>
              </a:defRPr>
            </a:lvl1pPr>
          </a:lstStyle>
          <a:p>
            <a:fld id="{59F73A54-2198-254F-91E6-3ABE5D101306}" type="slidenum">
              <a:rPr lang="en-US" altLang="en-US" smtClean="0"/>
              <a:pPr/>
              <a:t>‹#›</a:t>
            </a:fld>
            <a:endParaRPr lang="en-US" altLang="en-US"/>
          </a:p>
        </p:txBody>
      </p:sp>
      <p:pic>
        <p:nvPicPr>
          <p:cNvPr id="9" name="Picture 8">
            <a:extLst>
              <a:ext uri="{FF2B5EF4-FFF2-40B4-BE49-F238E27FC236}">
                <a16:creationId xmlns:a16="http://schemas.microsoft.com/office/drawing/2014/main" id="{A646C5D8-FFA4-8380-9D06-433DB19DC447}"/>
              </a:ext>
            </a:extLst>
          </p:cNvPr>
          <p:cNvPicPr>
            <a:picLocks noChangeAspect="1"/>
          </p:cNvPicPr>
          <p:nvPr userDrawn="1"/>
        </p:nvPicPr>
        <p:blipFill>
          <a:blip r:embed="rId2"/>
          <a:stretch>
            <a:fillRect/>
          </a:stretch>
        </p:blipFill>
        <p:spPr>
          <a:xfrm>
            <a:off x="205745" y="83965"/>
            <a:ext cx="2529881" cy="785688"/>
          </a:xfrm>
          <a:prstGeom prst="rect">
            <a:avLst/>
          </a:prstGeom>
        </p:spPr>
      </p:pic>
      <p:pic>
        <p:nvPicPr>
          <p:cNvPr id="11" name="Picture 10">
            <a:extLst>
              <a:ext uri="{FF2B5EF4-FFF2-40B4-BE49-F238E27FC236}">
                <a16:creationId xmlns:a16="http://schemas.microsoft.com/office/drawing/2014/main" id="{58372EB6-52A5-FA2D-C4C4-56FD25936FA3}"/>
              </a:ext>
            </a:extLst>
          </p:cNvPr>
          <p:cNvPicPr>
            <a:picLocks noChangeAspect="1"/>
          </p:cNvPicPr>
          <p:nvPr userDrawn="1"/>
        </p:nvPicPr>
        <p:blipFill>
          <a:blip r:embed="rId3"/>
          <a:stretch>
            <a:fillRect/>
          </a:stretch>
        </p:blipFill>
        <p:spPr>
          <a:xfrm>
            <a:off x="5569498" y="53765"/>
            <a:ext cx="1058556" cy="892846"/>
          </a:xfrm>
          <a:prstGeom prst="rect">
            <a:avLst/>
          </a:prstGeom>
        </p:spPr>
      </p:pic>
      <p:pic>
        <p:nvPicPr>
          <p:cNvPr id="12" name="Picture 11">
            <a:extLst>
              <a:ext uri="{FF2B5EF4-FFF2-40B4-BE49-F238E27FC236}">
                <a16:creationId xmlns:a16="http://schemas.microsoft.com/office/drawing/2014/main" id="{90D15AE2-F27C-F71B-0FC3-72CDAD7D0252}"/>
              </a:ext>
            </a:extLst>
          </p:cNvPr>
          <p:cNvPicPr>
            <a:picLocks noChangeAspect="1"/>
          </p:cNvPicPr>
          <p:nvPr userDrawn="1"/>
        </p:nvPicPr>
        <p:blipFill>
          <a:blip r:embed="rId4"/>
          <a:stretch>
            <a:fillRect/>
          </a:stretch>
        </p:blipFill>
        <p:spPr>
          <a:xfrm>
            <a:off x="9438343" y="116879"/>
            <a:ext cx="2555396" cy="766619"/>
          </a:xfrm>
          <a:prstGeom prst="rect">
            <a:avLst/>
          </a:prstGeom>
        </p:spPr>
      </p:pic>
      <p:sp>
        <p:nvSpPr>
          <p:cNvPr id="14" name="Titel 1">
            <a:extLst>
              <a:ext uri="{FF2B5EF4-FFF2-40B4-BE49-F238E27FC236}">
                <a16:creationId xmlns:a16="http://schemas.microsoft.com/office/drawing/2014/main" id="{63B9CC64-34B0-2DF6-94F3-30DCFC711DA6}"/>
              </a:ext>
            </a:extLst>
          </p:cNvPr>
          <p:cNvSpPr>
            <a:spLocks noGrp="1"/>
          </p:cNvSpPr>
          <p:nvPr>
            <p:ph type="title" hasCustomPrompt="1"/>
          </p:nvPr>
        </p:nvSpPr>
        <p:spPr>
          <a:xfrm>
            <a:off x="1237775" y="1036321"/>
            <a:ext cx="9791700" cy="5345430"/>
          </a:xfrm>
        </p:spPr>
        <p:txBody>
          <a:bodyPr anchor="ctr"/>
          <a:lstStyle>
            <a:lvl1pPr algn="ctr">
              <a:lnSpc>
                <a:spcPct val="125000"/>
              </a:lnSpc>
              <a:defRPr sz="3840" b="0" i="1">
                <a:solidFill>
                  <a:schemeClr val="bg1"/>
                </a:solidFill>
                <a:latin typeface="THESANS SEMIBOLD" pitchFamily="2" charset="77"/>
              </a:defRPr>
            </a:lvl1pPr>
          </a:lstStyle>
          <a:p>
            <a:r>
              <a:rPr lang="en-GB"/>
              <a:t>Click to edit Master title style the amount of text</a:t>
            </a:r>
            <a:endParaRPr lang="de-DE"/>
          </a:p>
        </p:txBody>
      </p:sp>
    </p:spTree>
    <p:extLst>
      <p:ext uri="{BB962C8B-B14F-4D97-AF65-F5344CB8AC3E}">
        <p14:creationId xmlns:p14="http://schemas.microsoft.com/office/powerpoint/2010/main" val="125012510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extLst>
    <p:ext uri="{DCECCB84-F9BA-43D5-87BE-67443E8EF086}">
      <p15:sldGuideLst xmlns:p15="http://schemas.microsoft.com/office/powerpoint/2012/main">
        <p15:guide id="1" orient="horz" pos="54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ro Image [Blac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AF9883E-C093-CF41-BE54-D472AB037E7D}"/>
              </a:ext>
            </a:extLst>
          </p:cNvPr>
          <p:cNvSpPr/>
          <p:nvPr userDrawn="1"/>
        </p:nvSpPr>
        <p:spPr bwMode="auto">
          <a:xfrm>
            <a:off x="2" y="0"/>
            <a:ext cx="12191999" cy="6860160"/>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marL="0" marR="0" indent="0" algn="l" defTabSz="822874" rtl="0" eaLnBrk="1" fontAlgn="base" latinLnBrk="0" hangingPunct="1">
              <a:lnSpc>
                <a:spcPct val="100000"/>
              </a:lnSpc>
              <a:spcBef>
                <a:spcPct val="0"/>
              </a:spcBef>
              <a:spcAft>
                <a:spcPct val="0"/>
              </a:spcAft>
              <a:buClrTx/>
              <a:buSzTx/>
              <a:buFontTx/>
              <a:buNone/>
              <a:tabLst/>
            </a:pPr>
            <a:endParaRPr kumimoji="0" lang="en-GB" sz="2160" b="0" i="0" u="none" strike="noStrike" cap="none" normalizeH="0" baseline="0">
              <a:ln>
                <a:noFill/>
              </a:ln>
              <a:solidFill>
                <a:schemeClr val="bg1"/>
              </a:solidFill>
              <a:effectLst/>
              <a:latin typeface="Arial" charset="0"/>
              <a:ea typeface="ＭＳ Ｐゴシック" charset="0"/>
              <a:cs typeface="Arial" charset="0"/>
            </a:endParaRPr>
          </a:p>
        </p:txBody>
      </p:sp>
      <p:pic>
        <p:nvPicPr>
          <p:cNvPr id="9" name="Picture 8">
            <a:extLst>
              <a:ext uri="{FF2B5EF4-FFF2-40B4-BE49-F238E27FC236}">
                <a16:creationId xmlns:a16="http://schemas.microsoft.com/office/drawing/2014/main" id="{A646C5D8-FFA4-8380-9D06-433DB19DC447}"/>
              </a:ext>
            </a:extLst>
          </p:cNvPr>
          <p:cNvPicPr>
            <a:picLocks noChangeAspect="1"/>
          </p:cNvPicPr>
          <p:nvPr userDrawn="1"/>
        </p:nvPicPr>
        <p:blipFill>
          <a:blip r:embed="rId2"/>
          <a:stretch>
            <a:fillRect/>
          </a:stretch>
        </p:blipFill>
        <p:spPr>
          <a:xfrm>
            <a:off x="205745" y="83965"/>
            <a:ext cx="2529881" cy="785688"/>
          </a:xfrm>
          <a:prstGeom prst="rect">
            <a:avLst/>
          </a:prstGeom>
        </p:spPr>
      </p:pic>
      <p:pic>
        <p:nvPicPr>
          <p:cNvPr id="11" name="Picture 10">
            <a:extLst>
              <a:ext uri="{FF2B5EF4-FFF2-40B4-BE49-F238E27FC236}">
                <a16:creationId xmlns:a16="http://schemas.microsoft.com/office/drawing/2014/main" id="{58372EB6-52A5-FA2D-C4C4-56FD25936FA3}"/>
              </a:ext>
            </a:extLst>
          </p:cNvPr>
          <p:cNvPicPr>
            <a:picLocks noChangeAspect="1"/>
          </p:cNvPicPr>
          <p:nvPr userDrawn="1"/>
        </p:nvPicPr>
        <p:blipFill>
          <a:blip r:embed="rId3"/>
          <a:stretch>
            <a:fillRect/>
          </a:stretch>
        </p:blipFill>
        <p:spPr>
          <a:xfrm>
            <a:off x="5569498" y="53765"/>
            <a:ext cx="1058556" cy="892846"/>
          </a:xfrm>
          <a:prstGeom prst="rect">
            <a:avLst/>
          </a:prstGeom>
        </p:spPr>
      </p:pic>
      <p:pic>
        <p:nvPicPr>
          <p:cNvPr id="12" name="Picture 11">
            <a:extLst>
              <a:ext uri="{FF2B5EF4-FFF2-40B4-BE49-F238E27FC236}">
                <a16:creationId xmlns:a16="http://schemas.microsoft.com/office/drawing/2014/main" id="{90D15AE2-F27C-F71B-0FC3-72CDAD7D0252}"/>
              </a:ext>
            </a:extLst>
          </p:cNvPr>
          <p:cNvPicPr>
            <a:picLocks noChangeAspect="1"/>
          </p:cNvPicPr>
          <p:nvPr userDrawn="1"/>
        </p:nvPicPr>
        <p:blipFill>
          <a:blip r:embed="rId4"/>
          <a:stretch>
            <a:fillRect/>
          </a:stretch>
        </p:blipFill>
        <p:spPr>
          <a:xfrm>
            <a:off x="9438343" y="116879"/>
            <a:ext cx="2555396" cy="766619"/>
          </a:xfrm>
          <a:prstGeom prst="rect">
            <a:avLst/>
          </a:prstGeom>
        </p:spPr>
      </p:pic>
      <p:sp>
        <p:nvSpPr>
          <p:cNvPr id="15" name="Picture Placeholder 2">
            <a:extLst>
              <a:ext uri="{FF2B5EF4-FFF2-40B4-BE49-F238E27FC236}">
                <a16:creationId xmlns:a16="http://schemas.microsoft.com/office/drawing/2014/main" id="{92DB1F18-6938-762A-746E-66980EE578EF}"/>
              </a:ext>
            </a:extLst>
          </p:cNvPr>
          <p:cNvSpPr>
            <a:spLocks noGrp="1"/>
          </p:cNvSpPr>
          <p:nvPr>
            <p:ph type="pic" sz="quarter" idx="10" hasCustomPrompt="1"/>
          </p:nvPr>
        </p:nvSpPr>
        <p:spPr>
          <a:xfrm>
            <a:off x="0" y="1036320"/>
            <a:ext cx="12192000" cy="5564160"/>
          </a:xfrm>
        </p:spPr>
        <p:txBody>
          <a:bodyPr anchor="ctr"/>
          <a:lstStyle>
            <a:lvl1pPr algn="ctr">
              <a:defRPr>
                <a:solidFill>
                  <a:schemeClr val="bg1"/>
                </a:solidFill>
              </a:defRPr>
            </a:lvl1pPr>
          </a:lstStyle>
          <a:p>
            <a:r>
              <a:rPr lang="en-GB"/>
              <a:t>Click to input image</a:t>
            </a:r>
          </a:p>
        </p:txBody>
      </p:sp>
      <p:sp>
        <p:nvSpPr>
          <p:cNvPr id="14" name="Titel 1">
            <a:extLst>
              <a:ext uri="{FF2B5EF4-FFF2-40B4-BE49-F238E27FC236}">
                <a16:creationId xmlns:a16="http://schemas.microsoft.com/office/drawing/2014/main" id="{2FC1B8CB-86CA-5B47-D9AA-B61A27A69984}"/>
              </a:ext>
            </a:extLst>
          </p:cNvPr>
          <p:cNvSpPr>
            <a:spLocks noGrp="1"/>
          </p:cNvSpPr>
          <p:nvPr>
            <p:ph type="title" hasCustomPrompt="1"/>
          </p:nvPr>
        </p:nvSpPr>
        <p:spPr>
          <a:xfrm>
            <a:off x="1200166" y="1184742"/>
            <a:ext cx="9791700" cy="503237"/>
          </a:xfrm>
        </p:spPr>
        <p:txBody>
          <a:bodyPr/>
          <a:lstStyle>
            <a:lvl1pPr>
              <a:defRPr sz="2880">
                <a:solidFill>
                  <a:schemeClr val="bg1"/>
                </a:solidFill>
              </a:defRPr>
            </a:lvl1pPr>
          </a:lstStyle>
          <a:p>
            <a:r>
              <a:rPr lang="en-GB"/>
              <a:t>Click to edit slide title</a:t>
            </a:r>
            <a:endParaRPr lang="de-DE"/>
          </a:p>
        </p:txBody>
      </p:sp>
      <p:sp>
        <p:nvSpPr>
          <p:cNvPr id="6" name="Rectangle 6">
            <a:extLst>
              <a:ext uri="{FF2B5EF4-FFF2-40B4-BE49-F238E27FC236}">
                <a16:creationId xmlns:a16="http://schemas.microsoft.com/office/drawing/2014/main" id="{A6A46EA1-285A-3B49-83BF-7F24A5191641}"/>
              </a:ext>
            </a:extLst>
          </p:cNvPr>
          <p:cNvSpPr>
            <a:spLocks noGrp="1" noChangeArrowheads="1"/>
          </p:cNvSpPr>
          <p:nvPr>
            <p:ph type="sldNum" sz="quarter" idx="4"/>
          </p:nvPr>
        </p:nvSpPr>
        <p:spPr bwMode="auto">
          <a:xfrm>
            <a:off x="11213462" y="6663084"/>
            <a:ext cx="978556" cy="18863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lvl1pPr algn="ctr">
              <a:defRPr sz="1080" b="1">
                <a:solidFill>
                  <a:schemeClr val="bg1"/>
                </a:solidFill>
                <a:latin typeface="TheSans LP5 Plain" panose="020B0002050302020203" pitchFamily="34" charset="0"/>
              </a:defRPr>
            </a:lvl1pPr>
          </a:lstStyle>
          <a:p>
            <a:fld id="{59F73A54-2198-254F-91E6-3ABE5D101306}" type="slidenum">
              <a:rPr lang="en-US" altLang="en-US" smtClean="0"/>
              <a:pPr/>
              <a:t>‹#›</a:t>
            </a:fld>
            <a:endParaRPr lang="en-US" altLang="en-US"/>
          </a:p>
        </p:txBody>
      </p:sp>
    </p:spTree>
    <p:extLst>
      <p:ext uri="{BB962C8B-B14F-4D97-AF65-F5344CB8AC3E}">
        <p14:creationId xmlns:p14="http://schemas.microsoft.com/office/powerpoint/2010/main" val="328918812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extLst>
    <p:ext uri="{DCECCB84-F9BA-43D5-87BE-67443E8EF086}">
      <p15:sldGuideLst xmlns:p15="http://schemas.microsoft.com/office/powerpoint/2012/main">
        <p15:guide id="1" orient="horz" pos="54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ero Image [Blu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AF9883E-C093-CF41-BE54-D472AB037E7D}"/>
              </a:ext>
            </a:extLst>
          </p:cNvPr>
          <p:cNvSpPr/>
          <p:nvPr userDrawn="1"/>
        </p:nvSpPr>
        <p:spPr bwMode="auto">
          <a:xfrm>
            <a:off x="2" y="883498"/>
            <a:ext cx="12191999" cy="5979833"/>
          </a:xfrm>
          <a:prstGeom prst="rect">
            <a:avLst/>
          </a:prstGeom>
          <a:solidFill>
            <a:srgbClr val="0127A5"/>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marL="0" marR="0" indent="0" algn="l" defTabSz="822874" rtl="0" eaLnBrk="1" fontAlgn="base" latinLnBrk="0" hangingPunct="1">
              <a:lnSpc>
                <a:spcPct val="100000"/>
              </a:lnSpc>
              <a:spcBef>
                <a:spcPct val="0"/>
              </a:spcBef>
              <a:spcAft>
                <a:spcPct val="0"/>
              </a:spcAft>
              <a:buClrTx/>
              <a:buSzTx/>
              <a:buFontTx/>
              <a:buNone/>
              <a:tabLst/>
            </a:pPr>
            <a:endParaRPr kumimoji="0" lang="en-GB" sz="2160" b="0" i="0" u="none" strike="noStrike" cap="none" normalizeH="0" baseline="0">
              <a:ln>
                <a:noFill/>
              </a:ln>
              <a:solidFill>
                <a:schemeClr val="bg1"/>
              </a:solidFill>
              <a:effectLst/>
              <a:latin typeface="Arial" charset="0"/>
              <a:ea typeface="ＭＳ Ｐゴシック" charset="0"/>
              <a:cs typeface="Arial" charset="0"/>
            </a:endParaRPr>
          </a:p>
        </p:txBody>
      </p:sp>
      <p:sp>
        <p:nvSpPr>
          <p:cNvPr id="3" name="Picture Placeholder 2">
            <a:extLst>
              <a:ext uri="{FF2B5EF4-FFF2-40B4-BE49-F238E27FC236}">
                <a16:creationId xmlns:a16="http://schemas.microsoft.com/office/drawing/2014/main" id="{8C68CFC0-CB64-D0AF-0902-B5E119764E80}"/>
              </a:ext>
            </a:extLst>
          </p:cNvPr>
          <p:cNvSpPr>
            <a:spLocks noGrp="1"/>
          </p:cNvSpPr>
          <p:nvPr>
            <p:ph type="pic" sz="quarter" idx="10" hasCustomPrompt="1"/>
          </p:nvPr>
        </p:nvSpPr>
        <p:spPr>
          <a:xfrm>
            <a:off x="0" y="1036320"/>
            <a:ext cx="12192000" cy="5564160"/>
          </a:xfrm>
        </p:spPr>
        <p:txBody>
          <a:bodyPr anchor="ctr"/>
          <a:lstStyle>
            <a:lvl1pPr marL="11430" marR="0" indent="0" algn="ctr" defTabSz="1097280" rtl="0" eaLnBrk="1" fontAlgn="base" latinLnBrk="0" hangingPunct="1">
              <a:lnSpc>
                <a:spcPct val="100000"/>
              </a:lnSpc>
              <a:spcBef>
                <a:spcPct val="40000"/>
              </a:spcBef>
              <a:spcAft>
                <a:spcPct val="0"/>
              </a:spcAft>
              <a:buClrTx/>
              <a:buSzTx/>
              <a:buFont typeface="Arial" panose="020B0604020202020204" pitchFamily="34" charset="0"/>
              <a:buNone/>
              <a:tabLst/>
              <a:defRPr>
                <a:solidFill>
                  <a:schemeClr val="bg1"/>
                </a:solidFill>
              </a:defRPr>
            </a:lvl1pPr>
          </a:lstStyle>
          <a:p>
            <a:pPr marL="11430" marR="0" lvl="0" indent="0" algn="ctr" defTabSz="1097280" rtl="0" eaLnBrk="1" fontAlgn="base" latinLnBrk="0" hangingPunct="1">
              <a:lnSpc>
                <a:spcPct val="100000"/>
              </a:lnSpc>
              <a:spcBef>
                <a:spcPct val="40000"/>
              </a:spcBef>
              <a:spcAft>
                <a:spcPct val="0"/>
              </a:spcAft>
              <a:buClrTx/>
              <a:buSzTx/>
              <a:buFont typeface="Arial" panose="020B0604020202020204" pitchFamily="34" charset="0"/>
              <a:buNone/>
              <a:tabLst/>
              <a:defRPr/>
            </a:pPr>
            <a:r>
              <a:rPr lang="en-GB"/>
              <a:t>Click to input image</a:t>
            </a:r>
          </a:p>
        </p:txBody>
      </p:sp>
      <p:sp>
        <p:nvSpPr>
          <p:cNvPr id="6" name="Rectangle 6">
            <a:extLst>
              <a:ext uri="{FF2B5EF4-FFF2-40B4-BE49-F238E27FC236}">
                <a16:creationId xmlns:a16="http://schemas.microsoft.com/office/drawing/2014/main" id="{A6A46EA1-285A-3B49-83BF-7F24A5191641}"/>
              </a:ext>
            </a:extLst>
          </p:cNvPr>
          <p:cNvSpPr>
            <a:spLocks noGrp="1" noChangeArrowheads="1"/>
          </p:cNvSpPr>
          <p:nvPr>
            <p:ph type="sldNum" sz="quarter" idx="4"/>
          </p:nvPr>
        </p:nvSpPr>
        <p:spPr bwMode="auto">
          <a:xfrm>
            <a:off x="11213462" y="6663084"/>
            <a:ext cx="978556" cy="18863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lvl1pPr algn="ctr">
              <a:defRPr sz="1080" b="1">
                <a:solidFill>
                  <a:schemeClr val="bg1"/>
                </a:solidFill>
                <a:latin typeface="TheSans LP5 Plain" panose="020B0002050302020203" pitchFamily="34" charset="0"/>
              </a:defRPr>
            </a:lvl1pPr>
          </a:lstStyle>
          <a:p>
            <a:fld id="{59F73A54-2198-254F-91E6-3ABE5D101306}" type="slidenum">
              <a:rPr lang="en-US" altLang="en-US" smtClean="0"/>
              <a:pPr/>
              <a:t>‹#›</a:t>
            </a:fld>
            <a:endParaRPr lang="en-US" altLang="en-US"/>
          </a:p>
        </p:txBody>
      </p:sp>
      <p:sp>
        <p:nvSpPr>
          <p:cNvPr id="14" name="Titel 1">
            <a:extLst>
              <a:ext uri="{FF2B5EF4-FFF2-40B4-BE49-F238E27FC236}">
                <a16:creationId xmlns:a16="http://schemas.microsoft.com/office/drawing/2014/main" id="{2FC1B8CB-86CA-5B47-D9AA-B61A27A69984}"/>
              </a:ext>
            </a:extLst>
          </p:cNvPr>
          <p:cNvSpPr>
            <a:spLocks noGrp="1"/>
          </p:cNvSpPr>
          <p:nvPr>
            <p:ph type="title" hasCustomPrompt="1"/>
          </p:nvPr>
        </p:nvSpPr>
        <p:spPr>
          <a:xfrm>
            <a:off x="1200166" y="1184742"/>
            <a:ext cx="9791700" cy="503237"/>
          </a:xfrm>
        </p:spPr>
        <p:txBody>
          <a:bodyPr/>
          <a:lstStyle>
            <a:lvl1pPr>
              <a:defRPr sz="2880">
                <a:solidFill>
                  <a:schemeClr val="bg1"/>
                </a:solidFill>
              </a:defRPr>
            </a:lvl1pPr>
          </a:lstStyle>
          <a:p>
            <a:r>
              <a:rPr lang="en-GB"/>
              <a:t>Click to edit slide title</a:t>
            </a:r>
            <a:endParaRPr lang="de-DE"/>
          </a:p>
        </p:txBody>
      </p:sp>
    </p:spTree>
    <p:extLst>
      <p:ext uri="{BB962C8B-B14F-4D97-AF65-F5344CB8AC3E}">
        <p14:creationId xmlns:p14="http://schemas.microsoft.com/office/powerpoint/2010/main" val="203240180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extLst>
    <p:ext uri="{DCECCB84-F9BA-43D5-87BE-67443E8EF086}">
      <p15:sldGuideLst xmlns:p15="http://schemas.microsoft.com/office/powerpoint/2012/main">
        <p15:guide id="1" orient="horz" pos="54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ntact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82DB509-3272-174B-8E2E-62E39B5A94F2}"/>
              </a:ext>
            </a:extLst>
          </p:cNvPr>
          <p:cNvSpPr/>
          <p:nvPr userDrawn="1"/>
        </p:nvSpPr>
        <p:spPr bwMode="auto">
          <a:xfrm>
            <a:off x="0" y="0"/>
            <a:ext cx="12192000" cy="6860160"/>
          </a:xfrm>
          <a:prstGeom prst="rect">
            <a:avLst/>
          </a:prstGeom>
          <a:solidFill>
            <a:srgbClr val="0023AA"/>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marL="0" marR="0" indent="0" algn="l" defTabSz="822874" rtl="0" eaLnBrk="1" fontAlgn="base" latinLnBrk="0" hangingPunct="1">
              <a:lnSpc>
                <a:spcPct val="100000"/>
              </a:lnSpc>
              <a:spcBef>
                <a:spcPct val="0"/>
              </a:spcBef>
              <a:spcAft>
                <a:spcPct val="0"/>
              </a:spcAft>
              <a:buClrTx/>
              <a:buSzTx/>
              <a:buFontTx/>
              <a:buNone/>
              <a:tabLst/>
            </a:pPr>
            <a:endParaRPr kumimoji="0" lang="en-GB" sz="2160" b="0" i="0" u="none" strike="noStrike" cap="none" normalizeH="0" baseline="0">
              <a:ln>
                <a:noFill/>
              </a:ln>
              <a:solidFill>
                <a:schemeClr val="bg1"/>
              </a:solidFill>
              <a:effectLst/>
              <a:latin typeface="Arial" charset="0"/>
              <a:ea typeface="ＭＳ Ｐゴシック" charset="0"/>
              <a:cs typeface="Arial" charset="0"/>
            </a:endParaRPr>
          </a:p>
        </p:txBody>
      </p:sp>
      <p:sp>
        <p:nvSpPr>
          <p:cNvPr id="7" name="Content Placeholder 6">
            <a:extLst>
              <a:ext uri="{FF2B5EF4-FFF2-40B4-BE49-F238E27FC236}">
                <a16:creationId xmlns:a16="http://schemas.microsoft.com/office/drawing/2014/main" id="{48DFE562-B7AD-F447-A3B7-3494A1E331CF}"/>
              </a:ext>
            </a:extLst>
          </p:cNvPr>
          <p:cNvSpPr>
            <a:spLocks noGrp="1"/>
          </p:cNvSpPr>
          <p:nvPr>
            <p:ph sz="quarter" idx="10" hasCustomPrompt="1"/>
          </p:nvPr>
        </p:nvSpPr>
        <p:spPr>
          <a:xfrm>
            <a:off x="1200162" y="1844041"/>
            <a:ext cx="9791700" cy="564131"/>
          </a:xfrm>
        </p:spPr>
        <p:txBody>
          <a:bodyPr anchor="ctr"/>
          <a:lstStyle>
            <a:lvl1pPr>
              <a:defRPr sz="2880" b="0" i="0">
                <a:solidFill>
                  <a:schemeClr val="bg1"/>
                </a:solidFill>
                <a:latin typeface="TheSans Plain" pitchFamily="2" charset="77"/>
              </a:defRPr>
            </a:lvl1pPr>
            <a:lvl5pPr marL="964306" indent="0">
              <a:buNone/>
              <a:defRPr/>
            </a:lvl5pPr>
          </a:lstStyle>
          <a:p>
            <a:pPr lvl="0"/>
            <a:r>
              <a:rPr lang="en-GB"/>
              <a:t>Author Name</a:t>
            </a:r>
          </a:p>
        </p:txBody>
      </p:sp>
      <p:sp>
        <p:nvSpPr>
          <p:cNvPr id="9" name="Content Placeholder 8">
            <a:extLst>
              <a:ext uri="{FF2B5EF4-FFF2-40B4-BE49-F238E27FC236}">
                <a16:creationId xmlns:a16="http://schemas.microsoft.com/office/drawing/2014/main" id="{E703B29A-AA32-3C45-842E-D42A08C0535A}"/>
              </a:ext>
            </a:extLst>
          </p:cNvPr>
          <p:cNvSpPr>
            <a:spLocks noGrp="1"/>
          </p:cNvSpPr>
          <p:nvPr>
            <p:ph sz="quarter" idx="11" hasCustomPrompt="1"/>
          </p:nvPr>
        </p:nvSpPr>
        <p:spPr>
          <a:xfrm>
            <a:off x="1200166" y="2640777"/>
            <a:ext cx="9791700" cy="961042"/>
          </a:xfrm>
        </p:spPr>
        <p:txBody>
          <a:bodyPr/>
          <a:lstStyle>
            <a:lvl1pPr>
              <a:defRPr sz="2400" b="0" i="0">
                <a:solidFill>
                  <a:srgbClr val="A3ADB7"/>
                </a:solidFill>
                <a:latin typeface="TheSans SemiLight" panose="02000503050000020004" pitchFamily="2" charset="77"/>
              </a:defRPr>
            </a:lvl1pPr>
          </a:lstStyle>
          <a:p>
            <a:pPr lvl="0"/>
            <a:r>
              <a:rPr lang="en-GB"/>
              <a:t>Affiliation</a:t>
            </a:r>
          </a:p>
        </p:txBody>
      </p:sp>
      <p:pic>
        <p:nvPicPr>
          <p:cNvPr id="11" name="Picture 10">
            <a:extLst>
              <a:ext uri="{FF2B5EF4-FFF2-40B4-BE49-F238E27FC236}">
                <a16:creationId xmlns:a16="http://schemas.microsoft.com/office/drawing/2014/main" id="{91B170AE-0A2B-93BF-50D7-618E30AAFD79}"/>
              </a:ext>
            </a:extLst>
          </p:cNvPr>
          <p:cNvPicPr>
            <a:picLocks noChangeAspect="1"/>
          </p:cNvPicPr>
          <p:nvPr userDrawn="1"/>
        </p:nvPicPr>
        <p:blipFill>
          <a:blip r:embed="rId2"/>
          <a:stretch>
            <a:fillRect/>
          </a:stretch>
        </p:blipFill>
        <p:spPr>
          <a:xfrm>
            <a:off x="205745" y="83965"/>
            <a:ext cx="2529881" cy="785688"/>
          </a:xfrm>
          <a:prstGeom prst="rect">
            <a:avLst/>
          </a:prstGeom>
        </p:spPr>
      </p:pic>
      <p:pic>
        <p:nvPicPr>
          <p:cNvPr id="12" name="Picture 11">
            <a:extLst>
              <a:ext uri="{FF2B5EF4-FFF2-40B4-BE49-F238E27FC236}">
                <a16:creationId xmlns:a16="http://schemas.microsoft.com/office/drawing/2014/main" id="{78E5693E-83AD-993B-75C9-A2F21D6C82B0}"/>
              </a:ext>
            </a:extLst>
          </p:cNvPr>
          <p:cNvPicPr>
            <a:picLocks noChangeAspect="1"/>
          </p:cNvPicPr>
          <p:nvPr userDrawn="1"/>
        </p:nvPicPr>
        <p:blipFill>
          <a:blip r:embed="rId3"/>
          <a:stretch>
            <a:fillRect/>
          </a:stretch>
        </p:blipFill>
        <p:spPr>
          <a:xfrm>
            <a:off x="5569498" y="53765"/>
            <a:ext cx="1058556" cy="892846"/>
          </a:xfrm>
          <a:prstGeom prst="rect">
            <a:avLst/>
          </a:prstGeom>
        </p:spPr>
      </p:pic>
      <p:pic>
        <p:nvPicPr>
          <p:cNvPr id="13" name="Picture 12">
            <a:extLst>
              <a:ext uri="{FF2B5EF4-FFF2-40B4-BE49-F238E27FC236}">
                <a16:creationId xmlns:a16="http://schemas.microsoft.com/office/drawing/2014/main" id="{FC381832-3B33-9B18-036C-197C9D494C49}"/>
              </a:ext>
            </a:extLst>
          </p:cNvPr>
          <p:cNvPicPr>
            <a:picLocks noChangeAspect="1"/>
          </p:cNvPicPr>
          <p:nvPr userDrawn="1"/>
        </p:nvPicPr>
        <p:blipFill>
          <a:blip r:embed="rId4"/>
          <a:stretch>
            <a:fillRect/>
          </a:stretch>
        </p:blipFill>
        <p:spPr>
          <a:xfrm>
            <a:off x="9438343" y="116879"/>
            <a:ext cx="2555396" cy="766619"/>
          </a:xfrm>
          <a:prstGeom prst="rect">
            <a:avLst/>
          </a:prstGeom>
        </p:spPr>
      </p:pic>
    </p:spTree>
    <p:extLst>
      <p:ext uri="{BB962C8B-B14F-4D97-AF65-F5344CB8AC3E}">
        <p14:creationId xmlns:p14="http://schemas.microsoft.com/office/powerpoint/2010/main" val="32327240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Pictur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5A4CA-EC36-8D42-9A08-DE896260DA76}"/>
              </a:ext>
            </a:extLst>
          </p:cNvPr>
          <p:cNvSpPr>
            <a:spLocks noGrp="1"/>
          </p:cNvSpPr>
          <p:nvPr>
            <p:ph type="title" hasCustomPrompt="1"/>
          </p:nvPr>
        </p:nvSpPr>
        <p:spPr/>
        <p:txBody>
          <a:bodyPr/>
          <a:lstStyle/>
          <a:p>
            <a:r>
              <a:rPr lang="en-US"/>
              <a:t>Click to edit title</a:t>
            </a:r>
            <a:endParaRPr lang="en-GB"/>
          </a:p>
        </p:txBody>
      </p:sp>
      <p:sp>
        <p:nvSpPr>
          <p:cNvPr id="3" name="Slide Number Placeholder 2">
            <a:extLst>
              <a:ext uri="{FF2B5EF4-FFF2-40B4-BE49-F238E27FC236}">
                <a16:creationId xmlns:a16="http://schemas.microsoft.com/office/drawing/2014/main" id="{4AE0B89E-A3FC-B54B-95F8-D4D4BC206A8E}"/>
              </a:ext>
            </a:extLst>
          </p:cNvPr>
          <p:cNvSpPr>
            <a:spLocks noGrp="1"/>
          </p:cNvSpPr>
          <p:nvPr>
            <p:ph type="sldNum" sz="quarter" idx="10"/>
          </p:nvPr>
        </p:nvSpPr>
        <p:spPr/>
        <p:txBody>
          <a:bodyPr/>
          <a:lstStyle/>
          <a:p>
            <a:fld id="{59F73A54-2198-254F-91E6-3ABE5D101306}" type="slidenum">
              <a:rPr lang="en-US" altLang="en-US" smtClean="0"/>
              <a:pPr/>
              <a:t>‹#›</a:t>
            </a:fld>
            <a:endParaRPr lang="en-US" altLang="en-US"/>
          </a:p>
        </p:txBody>
      </p:sp>
      <p:sp>
        <p:nvSpPr>
          <p:cNvPr id="4" name="Inhaltsplatzhalter 2">
            <a:extLst>
              <a:ext uri="{FF2B5EF4-FFF2-40B4-BE49-F238E27FC236}">
                <a16:creationId xmlns:a16="http://schemas.microsoft.com/office/drawing/2014/main" id="{4A03CBDB-A4CB-CE45-8A33-E0428564DB1A}"/>
              </a:ext>
            </a:extLst>
          </p:cNvPr>
          <p:cNvSpPr>
            <a:spLocks noGrp="1"/>
          </p:cNvSpPr>
          <p:nvPr>
            <p:ph idx="1" hasCustomPrompt="1"/>
          </p:nvPr>
        </p:nvSpPr>
        <p:spPr>
          <a:xfrm>
            <a:off x="1200159" y="1878610"/>
            <a:ext cx="9791692" cy="649428"/>
          </a:xfrm>
        </p:spPr>
        <p:txBody>
          <a:bodyPr/>
          <a:lstStyle>
            <a:lvl1pPr>
              <a:defRPr sz="1800" b="0" i="0">
                <a:latin typeface="TheSans LP5 Plain" panose="020B0002050302020203" pitchFamily="34" charset="0"/>
              </a:defRPr>
            </a:lvl1pPr>
            <a:lvl2pPr marL="258246" indent="-257176">
              <a:buClr>
                <a:srgbClr val="0127A5"/>
              </a:buClr>
              <a:buSzPct val="85000"/>
              <a:buFontTx/>
              <a:buBlip>
                <a:blip r:embed="rId2">
                  <a:extLst>
                    <a:ext uri="{96DAC541-7B7A-43D3-8B79-37D633B846F1}">
                      <asvg:svgBlip xmlns:asvg="http://schemas.microsoft.com/office/drawing/2016/SVG/main" r:embed="rId3"/>
                    </a:ext>
                  </a:extLst>
                </a:blip>
              </a:buBlip>
              <a:defRPr sz="1620" b="0" i="0">
                <a:latin typeface="TheSans LP5 Plain" panose="020B0002050302020203" pitchFamily="34" charset="0"/>
              </a:defRPr>
            </a:lvl2pPr>
            <a:lvl3pPr marL="482172" indent="-247516">
              <a:buSzPct val="85000"/>
              <a:buFontTx/>
              <a:buBlip>
                <a:blip r:embed="rId4">
                  <a:extLst>
                    <a:ext uri="{96DAC541-7B7A-43D3-8B79-37D633B846F1}">
                      <asvg:svgBlip xmlns:asvg="http://schemas.microsoft.com/office/drawing/2016/SVG/main" r:embed="rId5"/>
                    </a:ext>
                  </a:extLst>
                </a:blip>
              </a:buBlip>
              <a:defRPr sz="1620" b="0" i="0">
                <a:latin typeface="TheSans LP5 Plain" panose="020B0002050302020203" pitchFamily="34" charset="0"/>
              </a:defRPr>
            </a:lvl3pPr>
            <a:lvl4pPr>
              <a:buSzPct val="85000"/>
              <a:defRPr sz="1620" b="0" i="0">
                <a:latin typeface="TheSans LP5 Plain" panose="020B0002050302020203" pitchFamily="34" charset="0"/>
              </a:defRPr>
            </a:lvl4pPr>
            <a:lvl5pPr>
              <a:defRPr sz="1620" b="0" i="0">
                <a:latin typeface="TheSans LP5 Plain" panose="020B0002050302020203" pitchFamily="34" charset="0"/>
              </a:defRPr>
            </a:lvl5pPr>
          </a:lstStyle>
          <a:p>
            <a:pPr lvl="0"/>
            <a:r>
              <a:rPr lang="en-GB"/>
              <a:t>Click to edit leading text</a:t>
            </a:r>
            <a:endParaRPr lang="de-DE"/>
          </a:p>
        </p:txBody>
      </p:sp>
      <p:sp>
        <p:nvSpPr>
          <p:cNvPr id="5" name="Picture Placeholder 6">
            <a:extLst>
              <a:ext uri="{FF2B5EF4-FFF2-40B4-BE49-F238E27FC236}">
                <a16:creationId xmlns:a16="http://schemas.microsoft.com/office/drawing/2014/main" id="{C381DE10-002B-5140-B356-34A6AB1FACE8}"/>
              </a:ext>
            </a:extLst>
          </p:cNvPr>
          <p:cNvSpPr>
            <a:spLocks noGrp="1"/>
          </p:cNvSpPr>
          <p:nvPr>
            <p:ph type="pic" sz="quarter" idx="11"/>
          </p:nvPr>
        </p:nvSpPr>
        <p:spPr>
          <a:xfrm>
            <a:off x="3103517" y="2670854"/>
            <a:ext cx="5976937" cy="2964341"/>
          </a:xfrm>
        </p:spPr>
        <p:txBody>
          <a:bodyPr/>
          <a:lstStyle/>
          <a:p>
            <a:r>
              <a:rPr lang="en-US"/>
              <a:t>Click icon to add picture</a:t>
            </a:r>
            <a:endParaRPr lang="en-GB"/>
          </a:p>
        </p:txBody>
      </p:sp>
      <p:sp>
        <p:nvSpPr>
          <p:cNvPr id="6" name="Text Placeholder 10">
            <a:extLst>
              <a:ext uri="{FF2B5EF4-FFF2-40B4-BE49-F238E27FC236}">
                <a16:creationId xmlns:a16="http://schemas.microsoft.com/office/drawing/2014/main" id="{7AB744C8-5CB8-1046-9E6B-625FCEF6D1E9}"/>
              </a:ext>
            </a:extLst>
          </p:cNvPr>
          <p:cNvSpPr>
            <a:spLocks noGrp="1"/>
          </p:cNvSpPr>
          <p:nvPr>
            <p:ph type="body" sz="quarter" idx="12"/>
          </p:nvPr>
        </p:nvSpPr>
        <p:spPr>
          <a:xfrm>
            <a:off x="2279576" y="5810141"/>
            <a:ext cx="7416824" cy="576486"/>
          </a:xfrm>
        </p:spPr>
        <p:txBody>
          <a:bodyPr/>
          <a:lstStyle>
            <a:lvl1pPr>
              <a:defRPr sz="1620" i="1"/>
            </a:lvl1pPr>
          </a:lstStyle>
          <a:p>
            <a:pPr lvl="0"/>
            <a:r>
              <a:rPr lang="en-US"/>
              <a:t>Click to edit Master text styles</a:t>
            </a:r>
          </a:p>
        </p:txBody>
      </p:sp>
    </p:spTree>
    <p:extLst>
      <p:ext uri="{BB962C8B-B14F-4D97-AF65-F5344CB8AC3E}">
        <p14:creationId xmlns:p14="http://schemas.microsoft.com/office/powerpoint/2010/main" val="6497177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Pictur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5A4CA-EC36-8D42-9A08-DE896260DA76}"/>
              </a:ext>
            </a:extLst>
          </p:cNvPr>
          <p:cNvSpPr>
            <a:spLocks noGrp="1"/>
          </p:cNvSpPr>
          <p:nvPr>
            <p:ph type="title" hasCustomPrompt="1"/>
          </p:nvPr>
        </p:nvSpPr>
        <p:spPr/>
        <p:txBody>
          <a:bodyPr/>
          <a:lstStyle/>
          <a:p>
            <a:r>
              <a:rPr lang="en-US"/>
              <a:t>Click to edit title</a:t>
            </a:r>
            <a:endParaRPr lang="en-GB"/>
          </a:p>
        </p:txBody>
      </p:sp>
      <p:sp>
        <p:nvSpPr>
          <p:cNvPr id="3" name="Slide Number Placeholder 2">
            <a:extLst>
              <a:ext uri="{FF2B5EF4-FFF2-40B4-BE49-F238E27FC236}">
                <a16:creationId xmlns:a16="http://schemas.microsoft.com/office/drawing/2014/main" id="{4AE0B89E-A3FC-B54B-95F8-D4D4BC206A8E}"/>
              </a:ext>
            </a:extLst>
          </p:cNvPr>
          <p:cNvSpPr>
            <a:spLocks noGrp="1"/>
          </p:cNvSpPr>
          <p:nvPr>
            <p:ph type="sldNum" sz="quarter" idx="10"/>
          </p:nvPr>
        </p:nvSpPr>
        <p:spPr/>
        <p:txBody>
          <a:bodyPr/>
          <a:lstStyle/>
          <a:p>
            <a:fld id="{59F73A54-2198-254F-91E6-3ABE5D101306}" type="slidenum">
              <a:rPr lang="en-US" altLang="en-US" smtClean="0"/>
              <a:pPr/>
              <a:t>‹#›</a:t>
            </a:fld>
            <a:endParaRPr lang="en-US" altLang="en-US"/>
          </a:p>
        </p:txBody>
      </p:sp>
      <p:sp>
        <p:nvSpPr>
          <p:cNvPr id="4" name="Inhaltsplatzhalter 2">
            <a:extLst>
              <a:ext uri="{FF2B5EF4-FFF2-40B4-BE49-F238E27FC236}">
                <a16:creationId xmlns:a16="http://schemas.microsoft.com/office/drawing/2014/main" id="{4A03CBDB-A4CB-CE45-8A33-E0428564DB1A}"/>
              </a:ext>
            </a:extLst>
          </p:cNvPr>
          <p:cNvSpPr>
            <a:spLocks noGrp="1"/>
          </p:cNvSpPr>
          <p:nvPr>
            <p:ph idx="1" hasCustomPrompt="1"/>
          </p:nvPr>
        </p:nvSpPr>
        <p:spPr>
          <a:xfrm>
            <a:off x="1200159" y="1878610"/>
            <a:ext cx="9791692" cy="649428"/>
          </a:xfrm>
        </p:spPr>
        <p:txBody>
          <a:bodyPr/>
          <a:lstStyle>
            <a:lvl1pPr>
              <a:defRPr sz="1800" b="0" i="0">
                <a:latin typeface="TheSans LP5 Plain" panose="020B0002050302020203" pitchFamily="34" charset="0"/>
              </a:defRPr>
            </a:lvl1pPr>
            <a:lvl2pPr marL="258246" indent="-257176">
              <a:buClr>
                <a:srgbClr val="0127A5"/>
              </a:buClr>
              <a:buSzPct val="85000"/>
              <a:buFontTx/>
              <a:buBlip>
                <a:blip r:embed="rId2">
                  <a:extLst>
                    <a:ext uri="{96DAC541-7B7A-43D3-8B79-37D633B846F1}">
                      <asvg:svgBlip xmlns:asvg="http://schemas.microsoft.com/office/drawing/2016/SVG/main" r:embed="rId3"/>
                    </a:ext>
                  </a:extLst>
                </a:blip>
              </a:buBlip>
              <a:defRPr sz="1620" b="0" i="0">
                <a:latin typeface="TheSans LP5 Plain" panose="020B0002050302020203" pitchFamily="34" charset="0"/>
              </a:defRPr>
            </a:lvl2pPr>
            <a:lvl3pPr marL="482172" indent="-247516">
              <a:buSzPct val="85000"/>
              <a:buFontTx/>
              <a:buBlip>
                <a:blip r:embed="rId4">
                  <a:extLst>
                    <a:ext uri="{96DAC541-7B7A-43D3-8B79-37D633B846F1}">
                      <asvg:svgBlip xmlns:asvg="http://schemas.microsoft.com/office/drawing/2016/SVG/main" r:embed="rId5"/>
                    </a:ext>
                  </a:extLst>
                </a:blip>
              </a:buBlip>
              <a:defRPr sz="1620" b="0" i="0">
                <a:latin typeface="TheSans LP5 Plain" panose="020B0002050302020203" pitchFamily="34" charset="0"/>
              </a:defRPr>
            </a:lvl3pPr>
            <a:lvl4pPr>
              <a:buSzPct val="85000"/>
              <a:defRPr sz="1620" b="0" i="0">
                <a:latin typeface="TheSans LP5 Plain" panose="020B0002050302020203" pitchFamily="34" charset="0"/>
              </a:defRPr>
            </a:lvl4pPr>
            <a:lvl5pPr>
              <a:defRPr sz="1620" b="0" i="0">
                <a:latin typeface="TheSans LP5 Plain" panose="020B0002050302020203" pitchFamily="34" charset="0"/>
              </a:defRPr>
            </a:lvl5pPr>
          </a:lstStyle>
          <a:p>
            <a:pPr lvl="0"/>
            <a:r>
              <a:rPr lang="en-GB"/>
              <a:t>Click to edit leading text</a:t>
            </a:r>
            <a:endParaRPr lang="de-DE"/>
          </a:p>
        </p:txBody>
      </p:sp>
      <p:sp>
        <p:nvSpPr>
          <p:cNvPr id="5" name="Picture Placeholder 6">
            <a:extLst>
              <a:ext uri="{FF2B5EF4-FFF2-40B4-BE49-F238E27FC236}">
                <a16:creationId xmlns:a16="http://schemas.microsoft.com/office/drawing/2014/main" id="{C381DE10-002B-5140-B356-34A6AB1FACE8}"/>
              </a:ext>
            </a:extLst>
          </p:cNvPr>
          <p:cNvSpPr>
            <a:spLocks noGrp="1"/>
          </p:cNvSpPr>
          <p:nvPr>
            <p:ph type="pic" sz="quarter" idx="11"/>
          </p:nvPr>
        </p:nvSpPr>
        <p:spPr>
          <a:xfrm>
            <a:off x="3103517" y="2670854"/>
            <a:ext cx="5976937" cy="2964341"/>
          </a:xfrm>
        </p:spPr>
        <p:txBody>
          <a:bodyPr/>
          <a:lstStyle/>
          <a:p>
            <a:r>
              <a:rPr lang="en-US"/>
              <a:t>Click icon to add picture</a:t>
            </a:r>
            <a:endParaRPr lang="en-GB"/>
          </a:p>
        </p:txBody>
      </p:sp>
      <p:sp>
        <p:nvSpPr>
          <p:cNvPr id="6" name="Text Placeholder 10">
            <a:extLst>
              <a:ext uri="{FF2B5EF4-FFF2-40B4-BE49-F238E27FC236}">
                <a16:creationId xmlns:a16="http://schemas.microsoft.com/office/drawing/2014/main" id="{7AB744C8-5CB8-1046-9E6B-625FCEF6D1E9}"/>
              </a:ext>
            </a:extLst>
          </p:cNvPr>
          <p:cNvSpPr>
            <a:spLocks noGrp="1"/>
          </p:cNvSpPr>
          <p:nvPr>
            <p:ph type="body" sz="quarter" idx="12"/>
          </p:nvPr>
        </p:nvSpPr>
        <p:spPr>
          <a:xfrm>
            <a:off x="2279576" y="5810141"/>
            <a:ext cx="7416824" cy="576486"/>
          </a:xfrm>
        </p:spPr>
        <p:txBody>
          <a:bodyPr/>
          <a:lstStyle>
            <a:lvl1pPr>
              <a:defRPr sz="1620" i="1"/>
            </a:lvl1pPr>
          </a:lstStyle>
          <a:p>
            <a:pPr lvl="0"/>
            <a:r>
              <a:rPr lang="en-US"/>
              <a:t>Click to edit Master text styles</a:t>
            </a:r>
          </a:p>
        </p:txBody>
      </p:sp>
    </p:spTree>
    <p:extLst>
      <p:ext uri="{BB962C8B-B14F-4D97-AF65-F5344CB8AC3E}">
        <p14:creationId xmlns:p14="http://schemas.microsoft.com/office/powerpoint/2010/main" val="1165974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_Pictur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5A4CA-EC36-8D42-9A08-DE896260DA76}"/>
              </a:ext>
            </a:extLst>
          </p:cNvPr>
          <p:cNvSpPr>
            <a:spLocks noGrp="1"/>
          </p:cNvSpPr>
          <p:nvPr>
            <p:ph type="title" hasCustomPrompt="1"/>
          </p:nvPr>
        </p:nvSpPr>
        <p:spPr/>
        <p:txBody>
          <a:bodyPr/>
          <a:lstStyle/>
          <a:p>
            <a:r>
              <a:rPr lang="en-US"/>
              <a:t>Click to edit title</a:t>
            </a:r>
            <a:endParaRPr lang="en-GB"/>
          </a:p>
        </p:txBody>
      </p:sp>
      <p:sp>
        <p:nvSpPr>
          <p:cNvPr id="3" name="Slide Number Placeholder 2">
            <a:extLst>
              <a:ext uri="{FF2B5EF4-FFF2-40B4-BE49-F238E27FC236}">
                <a16:creationId xmlns:a16="http://schemas.microsoft.com/office/drawing/2014/main" id="{4AE0B89E-A3FC-B54B-95F8-D4D4BC206A8E}"/>
              </a:ext>
            </a:extLst>
          </p:cNvPr>
          <p:cNvSpPr>
            <a:spLocks noGrp="1"/>
          </p:cNvSpPr>
          <p:nvPr>
            <p:ph type="sldNum" sz="quarter" idx="10"/>
          </p:nvPr>
        </p:nvSpPr>
        <p:spPr/>
        <p:txBody>
          <a:bodyPr/>
          <a:lstStyle/>
          <a:p>
            <a:fld id="{59F73A54-2198-254F-91E6-3ABE5D101306}" type="slidenum">
              <a:rPr lang="en-US" altLang="en-US" smtClean="0"/>
              <a:pPr/>
              <a:t>‹#›</a:t>
            </a:fld>
            <a:endParaRPr lang="en-US" altLang="en-US"/>
          </a:p>
        </p:txBody>
      </p:sp>
      <p:sp>
        <p:nvSpPr>
          <p:cNvPr id="4" name="Inhaltsplatzhalter 2">
            <a:extLst>
              <a:ext uri="{FF2B5EF4-FFF2-40B4-BE49-F238E27FC236}">
                <a16:creationId xmlns:a16="http://schemas.microsoft.com/office/drawing/2014/main" id="{4A03CBDB-A4CB-CE45-8A33-E0428564DB1A}"/>
              </a:ext>
            </a:extLst>
          </p:cNvPr>
          <p:cNvSpPr>
            <a:spLocks noGrp="1"/>
          </p:cNvSpPr>
          <p:nvPr>
            <p:ph idx="1" hasCustomPrompt="1"/>
          </p:nvPr>
        </p:nvSpPr>
        <p:spPr>
          <a:xfrm>
            <a:off x="1200159" y="1878610"/>
            <a:ext cx="9791692" cy="649428"/>
          </a:xfrm>
        </p:spPr>
        <p:txBody>
          <a:bodyPr/>
          <a:lstStyle>
            <a:lvl1pPr>
              <a:defRPr sz="1800" b="0" i="0">
                <a:latin typeface="TheSans LP5 Plain" panose="020B0002050302020203" pitchFamily="34" charset="0"/>
              </a:defRPr>
            </a:lvl1pPr>
            <a:lvl2pPr marL="258246" indent="-257176">
              <a:buClr>
                <a:srgbClr val="0127A5"/>
              </a:buClr>
              <a:buSzPct val="85000"/>
              <a:buFontTx/>
              <a:buBlip>
                <a:blip r:embed="rId2">
                  <a:extLst>
                    <a:ext uri="{96DAC541-7B7A-43D3-8B79-37D633B846F1}">
                      <asvg:svgBlip xmlns:asvg="http://schemas.microsoft.com/office/drawing/2016/SVG/main" r:embed="rId3"/>
                    </a:ext>
                  </a:extLst>
                </a:blip>
              </a:buBlip>
              <a:defRPr sz="1620" b="0" i="0">
                <a:latin typeface="TheSans LP5 Plain" panose="020B0002050302020203" pitchFamily="34" charset="0"/>
              </a:defRPr>
            </a:lvl2pPr>
            <a:lvl3pPr marL="482172" indent="-247516">
              <a:buSzPct val="85000"/>
              <a:buFontTx/>
              <a:buBlip>
                <a:blip r:embed="rId4">
                  <a:extLst>
                    <a:ext uri="{96DAC541-7B7A-43D3-8B79-37D633B846F1}">
                      <asvg:svgBlip xmlns:asvg="http://schemas.microsoft.com/office/drawing/2016/SVG/main" r:embed="rId5"/>
                    </a:ext>
                  </a:extLst>
                </a:blip>
              </a:buBlip>
              <a:defRPr sz="1620" b="0" i="0">
                <a:latin typeface="TheSans LP5 Plain" panose="020B0002050302020203" pitchFamily="34" charset="0"/>
              </a:defRPr>
            </a:lvl3pPr>
            <a:lvl4pPr>
              <a:buSzPct val="85000"/>
              <a:defRPr sz="1620" b="0" i="0">
                <a:latin typeface="TheSans LP5 Plain" panose="020B0002050302020203" pitchFamily="34" charset="0"/>
              </a:defRPr>
            </a:lvl4pPr>
            <a:lvl5pPr>
              <a:defRPr sz="1620" b="0" i="0">
                <a:latin typeface="TheSans LP5 Plain" panose="020B0002050302020203" pitchFamily="34" charset="0"/>
              </a:defRPr>
            </a:lvl5pPr>
          </a:lstStyle>
          <a:p>
            <a:pPr lvl="0"/>
            <a:r>
              <a:rPr lang="en-GB"/>
              <a:t>Click to edit leading text</a:t>
            </a:r>
            <a:endParaRPr lang="de-DE"/>
          </a:p>
        </p:txBody>
      </p:sp>
      <p:sp>
        <p:nvSpPr>
          <p:cNvPr id="5" name="Picture Placeholder 6">
            <a:extLst>
              <a:ext uri="{FF2B5EF4-FFF2-40B4-BE49-F238E27FC236}">
                <a16:creationId xmlns:a16="http://schemas.microsoft.com/office/drawing/2014/main" id="{C381DE10-002B-5140-B356-34A6AB1FACE8}"/>
              </a:ext>
            </a:extLst>
          </p:cNvPr>
          <p:cNvSpPr>
            <a:spLocks noGrp="1"/>
          </p:cNvSpPr>
          <p:nvPr>
            <p:ph type="pic" sz="quarter" idx="11"/>
          </p:nvPr>
        </p:nvSpPr>
        <p:spPr>
          <a:xfrm>
            <a:off x="3103517" y="2670854"/>
            <a:ext cx="5976937" cy="2964341"/>
          </a:xfrm>
        </p:spPr>
        <p:txBody>
          <a:bodyPr/>
          <a:lstStyle/>
          <a:p>
            <a:r>
              <a:rPr lang="en-US"/>
              <a:t>Click icon to add picture</a:t>
            </a:r>
            <a:endParaRPr lang="en-GB"/>
          </a:p>
        </p:txBody>
      </p:sp>
      <p:sp>
        <p:nvSpPr>
          <p:cNvPr id="6" name="Text Placeholder 10">
            <a:extLst>
              <a:ext uri="{FF2B5EF4-FFF2-40B4-BE49-F238E27FC236}">
                <a16:creationId xmlns:a16="http://schemas.microsoft.com/office/drawing/2014/main" id="{7AB744C8-5CB8-1046-9E6B-625FCEF6D1E9}"/>
              </a:ext>
            </a:extLst>
          </p:cNvPr>
          <p:cNvSpPr>
            <a:spLocks noGrp="1"/>
          </p:cNvSpPr>
          <p:nvPr>
            <p:ph type="body" sz="quarter" idx="12"/>
          </p:nvPr>
        </p:nvSpPr>
        <p:spPr>
          <a:xfrm>
            <a:off x="2279576" y="5810141"/>
            <a:ext cx="7416824" cy="576486"/>
          </a:xfrm>
        </p:spPr>
        <p:txBody>
          <a:bodyPr/>
          <a:lstStyle>
            <a:lvl1pPr>
              <a:defRPr sz="1620" i="1"/>
            </a:lvl1pPr>
          </a:lstStyle>
          <a:p>
            <a:pPr lvl="0"/>
            <a:r>
              <a:rPr lang="en-US"/>
              <a:t>Click to edit Master text styles</a:t>
            </a:r>
          </a:p>
        </p:txBody>
      </p:sp>
    </p:spTree>
    <p:extLst>
      <p:ext uri="{BB962C8B-B14F-4D97-AF65-F5344CB8AC3E}">
        <p14:creationId xmlns:p14="http://schemas.microsoft.com/office/powerpoint/2010/main" val="18900742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4_Pictur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5A4CA-EC36-8D42-9A08-DE896260DA76}"/>
              </a:ext>
            </a:extLst>
          </p:cNvPr>
          <p:cNvSpPr>
            <a:spLocks noGrp="1"/>
          </p:cNvSpPr>
          <p:nvPr>
            <p:ph type="title" hasCustomPrompt="1"/>
          </p:nvPr>
        </p:nvSpPr>
        <p:spPr/>
        <p:txBody>
          <a:bodyPr/>
          <a:lstStyle/>
          <a:p>
            <a:r>
              <a:rPr lang="en-US"/>
              <a:t>Click to edit title</a:t>
            </a:r>
            <a:endParaRPr lang="en-GB"/>
          </a:p>
        </p:txBody>
      </p:sp>
      <p:sp>
        <p:nvSpPr>
          <p:cNvPr id="3" name="Slide Number Placeholder 2">
            <a:extLst>
              <a:ext uri="{FF2B5EF4-FFF2-40B4-BE49-F238E27FC236}">
                <a16:creationId xmlns:a16="http://schemas.microsoft.com/office/drawing/2014/main" id="{4AE0B89E-A3FC-B54B-95F8-D4D4BC206A8E}"/>
              </a:ext>
            </a:extLst>
          </p:cNvPr>
          <p:cNvSpPr>
            <a:spLocks noGrp="1"/>
          </p:cNvSpPr>
          <p:nvPr>
            <p:ph type="sldNum" sz="quarter" idx="10"/>
          </p:nvPr>
        </p:nvSpPr>
        <p:spPr/>
        <p:txBody>
          <a:bodyPr/>
          <a:lstStyle/>
          <a:p>
            <a:fld id="{59F73A54-2198-254F-91E6-3ABE5D101306}" type="slidenum">
              <a:rPr lang="en-US" altLang="en-US" smtClean="0"/>
              <a:pPr/>
              <a:t>‹#›</a:t>
            </a:fld>
            <a:endParaRPr lang="en-US" altLang="en-US"/>
          </a:p>
        </p:txBody>
      </p:sp>
      <p:sp>
        <p:nvSpPr>
          <p:cNvPr id="4" name="Inhaltsplatzhalter 2">
            <a:extLst>
              <a:ext uri="{FF2B5EF4-FFF2-40B4-BE49-F238E27FC236}">
                <a16:creationId xmlns:a16="http://schemas.microsoft.com/office/drawing/2014/main" id="{4A03CBDB-A4CB-CE45-8A33-E0428564DB1A}"/>
              </a:ext>
            </a:extLst>
          </p:cNvPr>
          <p:cNvSpPr>
            <a:spLocks noGrp="1"/>
          </p:cNvSpPr>
          <p:nvPr>
            <p:ph idx="1" hasCustomPrompt="1"/>
          </p:nvPr>
        </p:nvSpPr>
        <p:spPr>
          <a:xfrm>
            <a:off x="1200159" y="1878610"/>
            <a:ext cx="9791692" cy="649428"/>
          </a:xfrm>
        </p:spPr>
        <p:txBody>
          <a:bodyPr/>
          <a:lstStyle>
            <a:lvl1pPr>
              <a:defRPr sz="1800" b="0" i="0">
                <a:latin typeface="TheSans LP5 Plain" panose="020B0002050302020203" pitchFamily="34" charset="0"/>
              </a:defRPr>
            </a:lvl1pPr>
            <a:lvl2pPr marL="258246" indent="-257176">
              <a:buClr>
                <a:srgbClr val="0127A5"/>
              </a:buClr>
              <a:buSzPct val="85000"/>
              <a:buFontTx/>
              <a:buBlip>
                <a:blip r:embed="rId2">
                  <a:extLst>
                    <a:ext uri="{96DAC541-7B7A-43D3-8B79-37D633B846F1}">
                      <asvg:svgBlip xmlns:asvg="http://schemas.microsoft.com/office/drawing/2016/SVG/main" r:embed="rId3"/>
                    </a:ext>
                  </a:extLst>
                </a:blip>
              </a:buBlip>
              <a:defRPr sz="1620" b="0" i="0">
                <a:latin typeface="TheSans LP5 Plain" panose="020B0002050302020203" pitchFamily="34" charset="0"/>
              </a:defRPr>
            </a:lvl2pPr>
            <a:lvl3pPr marL="482172" indent="-247516">
              <a:buSzPct val="85000"/>
              <a:buFontTx/>
              <a:buBlip>
                <a:blip r:embed="rId4">
                  <a:extLst>
                    <a:ext uri="{96DAC541-7B7A-43D3-8B79-37D633B846F1}">
                      <asvg:svgBlip xmlns:asvg="http://schemas.microsoft.com/office/drawing/2016/SVG/main" r:embed="rId5"/>
                    </a:ext>
                  </a:extLst>
                </a:blip>
              </a:buBlip>
              <a:defRPr sz="1620" b="0" i="0">
                <a:latin typeface="TheSans LP5 Plain" panose="020B0002050302020203" pitchFamily="34" charset="0"/>
              </a:defRPr>
            </a:lvl3pPr>
            <a:lvl4pPr>
              <a:buSzPct val="85000"/>
              <a:defRPr sz="1620" b="0" i="0">
                <a:latin typeface="TheSans LP5 Plain" panose="020B0002050302020203" pitchFamily="34" charset="0"/>
              </a:defRPr>
            </a:lvl4pPr>
            <a:lvl5pPr>
              <a:defRPr sz="1620" b="0" i="0">
                <a:latin typeface="TheSans LP5 Plain" panose="020B0002050302020203" pitchFamily="34" charset="0"/>
              </a:defRPr>
            </a:lvl5pPr>
          </a:lstStyle>
          <a:p>
            <a:pPr lvl="0"/>
            <a:r>
              <a:rPr lang="en-GB"/>
              <a:t>Click to edit leading text</a:t>
            </a:r>
            <a:endParaRPr lang="de-DE"/>
          </a:p>
        </p:txBody>
      </p:sp>
      <p:sp>
        <p:nvSpPr>
          <p:cNvPr id="5" name="Picture Placeholder 6">
            <a:extLst>
              <a:ext uri="{FF2B5EF4-FFF2-40B4-BE49-F238E27FC236}">
                <a16:creationId xmlns:a16="http://schemas.microsoft.com/office/drawing/2014/main" id="{C381DE10-002B-5140-B356-34A6AB1FACE8}"/>
              </a:ext>
            </a:extLst>
          </p:cNvPr>
          <p:cNvSpPr>
            <a:spLocks noGrp="1"/>
          </p:cNvSpPr>
          <p:nvPr>
            <p:ph type="pic" sz="quarter" idx="11"/>
          </p:nvPr>
        </p:nvSpPr>
        <p:spPr>
          <a:xfrm>
            <a:off x="3103517" y="2670854"/>
            <a:ext cx="5976937" cy="2964341"/>
          </a:xfrm>
        </p:spPr>
        <p:txBody>
          <a:bodyPr/>
          <a:lstStyle/>
          <a:p>
            <a:r>
              <a:rPr lang="en-US"/>
              <a:t>Click icon to add picture</a:t>
            </a:r>
            <a:endParaRPr lang="en-GB"/>
          </a:p>
        </p:txBody>
      </p:sp>
      <p:sp>
        <p:nvSpPr>
          <p:cNvPr id="6" name="Text Placeholder 10">
            <a:extLst>
              <a:ext uri="{FF2B5EF4-FFF2-40B4-BE49-F238E27FC236}">
                <a16:creationId xmlns:a16="http://schemas.microsoft.com/office/drawing/2014/main" id="{7AB744C8-5CB8-1046-9E6B-625FCEF6D1E9}"/>
              </a:ext>
            </a:extLst>
          </p:cNvPr>
          <p:cNvSpPr>
            <a:spLocks noGrp="1"/>
          </p:cNvSpPr>
          <p:nvPr>
            <p:ph type="body" sz="quarter" idx="12"/>
          </p:nvPr>
        </p:nvSpPr>
        <p:spPr>
          <a:xfrm>
            <a:off x="2279576" y="5810141"/>
            <a:ext cx="7416824" cy="576486"/>
          </a:xfrm>
        </p:spPr>
        <p:txBody>
          <a:bodyPr/>
          <a:lstStyle>
            <a:lvl1pPr>
              <a:defRPr sz="1620" i="1"/>
            </a:lvl1pPr>
          </a:lstStyle>
          <a:p>
            <a:pPr lvl="0"/>
            <a:r>
              <a:rPr lang="en-US"/>
              <a:t>Click to edit Master text styles</a:t>
            </a:r>
          </a:p>
        </p:txBody>
      </p:sp>
    </p:spTree>
    <p:extLst>
      <p:ext uri="{BB962C8B-B14F-4D97-AF65-F5344CB8AC3E}">
        <p14:creationId xmlns:p14="http://schemas.microsoft.com/office/powerpoint/2010/main" val="3639665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sz="2880">
                <a:solidFill>
                  <a:srgbClr val="0028A5"/>
                </a:solidFill>
              </a:defRPr>
            </a:lvl1pPr>
          </a:lstStyle>
          <a:p>
            <a:r>
              <a:rPr lang="en-GB"/>
              <a:t>Click to edit slide title</a:t>
            </a:r>
            <a:endParaRPr lang="de-DE"/>
          </a:p>
        </p:txBody>
      </p:sp>
      <p:sp>
        <p:nvSpPr>
          <p:cNvPr id="3" name="Inhaltsplatzhalter 2"/>
          <p:cNvSpPr>
            <a:spLocks noGrp="1"/>
          </p:cNvSpPr>
          <p:nvPr>
            <p:ph idx="1" hasCustomPrompt="1"/>
          </p:nvPr>
        </p:nvSpPr>
        <p:spPr/>
        <p:txBody>
          <a:bodyPr/>
          <a:lstStyle>
            <a:lvl1pPr>
              <a:lnSpc>
                <a:spcPct val="125000"/>
              </a:lnSpc>
              <a:defRPr sz="2400" b="0" i="0">
                <a:latin typeface="TheSans LP5 Plain" panose="020B0002050302020203" pitchFamily="34" charset="0"/>
              </a:defRPr>
            </a:lvl1pPr>
            <a:lvl2pPr marL="344314" indent="-342886">
              <a:lnSpc>
                <a:spcPct val="125000"/>
              </a:lnSpc>
              <a:spcBef>
                <a:spcPts val="0"/>
              </a:spcBef>
              <a:buClr>
                <a:srgbClr val="0127A5"/>
              </a:buClr>
              <a:buSzPct val="85000"/>
              <a:buFontTx/>
              <a:buBlip>
                <a:blip r:embed="rId2">
                  <a:extLst>
                    <a:ext uri="{96DAC541-7B7A-43D3-8B79-37D633B846F1}">
                      <asvg:svgBlip xmlns:asvg="http://schemas.microsoft.com/office/drawing/2016/SVG/main" r:embed="rId3"/>
                    </a:ext>
                  </a:extLst>
                </a:blip>
              </a:buBlip>
              <a:defRPr sz="2400" b="0" i="0">
                <a:latin typeface="TheSans LP5 Plain" panose="020B0002050302020203" pitchFamily="34" charset="0"/>
              </a:defRPr>
            </a:lvl2pPr>
            <a:lvl3pPr marL="642871" indent="-330007">
              <a:lnSpc>
                <a:spcPct val="125000"/>
              </a:lnSpc>
              <a:spcBef>
                <a:spcPts val="0"/>
              </a:spcBef>
              <a:buSzPct val="85000"/>
              <a:buFontTx/>
              <a:buBlip>
                <a:blip r:embed="rId4">
                  <a:extLst>
                    <a:ext uri="{96DAC541-7B7A-43D3-8B79-37D633B846F1}">
                      <asvg:svgBlip xmlns:asvg="http://schemas.microsoft.com/office/drawing/2016/SVG/main" r:embed="rId5"/>
                    </a:ext>
                  </a:extLst>
                </a:blip>
              </a:buBlip>
              <a:defRPr sz="2400" b="0" i="0">
                <a:latin typeface="TheSans LP5 Plain" panose="020B0002050302020203" pitchFamily="34" charset="0"/>
              </a:defRPr>
            </a:lvl3pPr>
            <a:lvl4pPr>
              <a:lnSpc>
                <a:spcPct val="125000"/>
              </a:lnSpc>
              <a:spcBef>
                <a:spcPts val="0"/>
              </a:spcBef>
              <a:buSzPct val="85000"/>
              <a:defRPr sz="2400" b="0" i="0">
                <a:latin typeface="TheSans LP5 Plain" panose="020B0002050302020203" pitchFamily="34" charset="0"/>
              </a:defRPr>
            </a:lvl4pPr>
            <a:lvl5pPr>
              <a:lnSpc>
                <a:spcPct val="125000"/>
              </a:lnSpc>
              <a:spcBef>
                <a:spcPts val="0"/>
              </a:spcBef>
              <a:defRPr sz="2400" b="0" i="0">
                <a:latin typeface="TheSans LP5 Plain" panose="020B0002050302020203" pitchFamily="34" charset="0"/>
              </a:defRPr>
            </a:lvl5pPr>
          </a:lstStyle>
          <a:p>
            <a:pPr lvl="0"/>
            <a:r>
              <a:rPr lang="en-GB"/>
              <a:t>Click to edit main text. While the following is a sample of an itemise</a:t>
            </a:r>
          </a:p>
          <a:p>
            <a:pPr lvl="0"/>
            <a:endParaRPr lang="en-GB"/>
          </a:p>
          <a:p>
            <a:pPr lvl="1"/>
            <a:r>
              <a:rPr lang="en-GB"/>
              <a:t>First level</a:t>
            </a:r>
          </a:p>
          <a:p>
            <a:pPr lvl="2"/>
            <a:r>
              <a:rPr lang="en-GB"/>
              <a:t>Second level</a:t>
            </a:r>
          </a:p>
          <a:p>
            <a:pPr lvl="3"/>
            <a:r>
              <a:rPr lang="en-GB"/>
              <a:t>Third level</a:t>
            </a:r>
          </a:p>
          <a:p>
            <a:pPr lvl="4"/>
            <a:r>
              <a:rPr lang="en-GB"/>
              <a:t>Fourth level</a:t>
            </a:r>
            <a:endParaRPr lang="de-DE"/>
          </a:p>
        </p:txBody>
      </p:sp>
      <p:pic>
        <p:nvPicPr>
          <p:cNvPr id="8" name="Picture 7">
            <a:extLst>
              <a:ext uri="{FF2B5EF4-FFF2-40B4-BE49-F238E27FC236}">
                <a16:creationId xmlns:a16="http://schemas.microsoft.com/office/drawing/2014/main" id="{7C83A012-199C-2747-87D5-7A4230C187D4}"/>
              </a:ext>
            </a:extLst>
          </p:cNvPr>
          <p:cNvPicPr>
            <a:picLocks noChangeAspect="1"/>
          </p:cNvPicPr>
          <p:nvPr userDrawn="1"/>
        </p:nvPicPr>
        <p:blipFill>
          <a:blip r:embed="rId6"/>
          <a:stretch>
            <a:fillRect/>
          </a:stretch>
        </p:blipFill>
        <p:spPr>
          <a:xfrm>
            <a:off x="4893736" y="3117851"/>
            <a:ext cx="2404533" cy="622300"/>
          </a:xfrm>
          <a:prstGeom prst="rect">
            <a:avLst/>
          </a:prstGeom>
        </p:spPr>
      </p:pic>
      <p:sp>
        <p:nvSpPr>
          <p:cNvPr id="10" name="Rectangle 6">
            <a:extLst>
              <a:ext uri="{FF2B5EF4-FFF2-40B4-BE49-F238E27FC236}">
                <a16:creationId xmlns:a16="http://schemas.microsoft.com/office/drawing/2014/main" id="{A96EAF9B-D721-F94E-9CEA-07005DB771F0}"/>
              </a:ext>
            </a:extLst>
          </p:cNvPr>
          <p:cNvSpPr>
            <a:spLocks noGrp="1" noChangeArrowheads="1"/>
          </p:cNvSpPr>
          <p:nvPr>
            <p:ph type="sldNum" sz="quarter" idx="4"/>
          </p:nvPr>
        </p:nvSpPr>
        <p:spPr bwMode="auto">
          <a:xfrm>
            <a:off x="11213458" y="6663084"/>
            <a:ext cx="978556" cy="18863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lvl1pPr algn="ctr">
              <a:defRPr sz="1080" b="1">
                <a:solidFill>
                  <a:schemeClr val="bg1"/>
                </a:solidFill>
                <a:latin typeface="TheSans LP5 Plain" panose="020B0002050302020203" pitchFamily="34" charset="0"/>
              </a:defRPr>
            </a:lvl1pPr>
          </a:lstStyle>
          <a:p>
            <a:fld id="{59F73A54-2198-254F-91E6-3ABE5D101306}" type="slidenum">
              <a:rPr lang="en-US" altLang="en-US" smtClean="0"/>
              <a:pPr/>
              <a:t>‹#›</a:t>
            </a:fld>
            <a:endParaRPr lang="en-US" altLang="en-US"/>
          </a:p>
        </p:txBody>
      </p:sp>
    </p:spTree>
    <p:extLst>
      <p:ext uri="{BB962C8B-B14F-4D97-AF65-F5344CB8AC3E}">
        <p14:creationId xmlns:p14="http://schemas.microsoft.com/office/powerpoint/2010/main" val="5331114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5_Pictur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5A4CA-EC36-8D42-9A08-DE896260DA76}"/>
              </a:ext>
            </a:extLst>
          </p:cNvPr>
          <p:cNvSpPr>
            <a:spLocks noGrp="1"/>
          </p:cNvSpPr>
          <p:nvPr>
            <p:ph type="title" hasCustomPrompt="1"/>
          </p:nvPr>
        </p:nvSpPr>
        <p:spPr/>
        <p:txBody>
          <a:bodyPr/>
          <a:lstStyle/>
          <a:p>
            <a:r>
              <a:rPr lang="en-US"/>
              <a:t>Click to edit title</a:t>
            </a:r>
            <a:endParaRPr lang="en-GB"/>
          </a:p>
        </p:txBody>
      </p:sp>
      <p:sp>
        <p:nvSpPr>
          <p:cNvPr id="3" name="Slide Number Placeholder 2">
            <a:extLst>
              <a:ext uri="{FF2B5EF4-FFF2-40B4-BE49-F238E27FC236}">
                <a16:creationId xmlns:a16="http://schemas.microsoft.com/office/drawing/2014/main" id="{4AE0B89E-A3FC-B54B-95F8-D4D4BC206A8E}"/>
              </a:ext>
            </a:extLst>
          </p:cNvPr>
          <p:cNvSpPr>
            <a:spLocks noGrp="1"/>
          </p:cNvSpPr>
          <p:nvPr>
            <p:ph type="sldNum" sz="quarter" idx="10"/>
          </p:nvPr>
        </p:nvSpPr>
        <p:spPr/>
        <p:txBody>
          <a:bodyPr/>
          <a:lstStyle/>
          <a:p>
            <a:fld id="{59F73A54-2198-254F-91E6-3ABE5D101306}" type="slidenum">
              <a:rPr lang="en-US" altLang="en-US" smtClean="0"/>
              <a:pPr/>
              <a:t>‹#›</a:t>
            </a:fld>
            <a:endParaRPr lang="en-US" altLang="en-US"/>
          </a:p>
        </p:txBody>
      </p:sp>
      <p:sp>
        <p:nvSpPr>
          <p:cNvPr id="4" name="Inhaltsplatzhalter 2">
            <a:extLst>
              <a:ext uri="{FF2B5EF4-FFF2-40B4-BE49-F238E27FC236}">
                <a16:creationId xmlns:a16="http://schemas.microsoft.com/office/drawing/2014/main" id="{4A03CBDB-A4CB-CE45-8A33-E0428564DB1A}"/>
              </a:ext>
            </a:extLst>
          </p:cNvPr>
          <p:cNvSpPr>
            <a:spLocks noGrp="1"/>
          </p:cNvSpPr>
          <p:nvPr>
            <p:ph idx="1" hasCustomPrompt="1"/>
          </p:nvPr>
        </p:nvSpPr>
        <p:spPr>
          <a:xfrm>
            <a:off x="1200159" y="1878610"/>
            <a:ext cx="9791692" cy="649428"/>
          </a:xfrm>
        </p:spPr>
        <p:txBody>
          <a:bodyPr/>
          <a:lstStyle>
            <a:lvl1pPr>
              <a:defRPr sz="1800" b="0" i="0">
                <a:latin typeface="TheSans LP5 Plain" panose="020B0002050302020203" pitchFamily="34" charset="0"/>
              </a:defRPr>
            </a:lvl1pPr>
            <a:lvl2pPr marL="258246" indent="-257176">
              <a:buClr>
                <a:srgbClr val="0127A5"/>
              </a:buClr>
              <a:buSzPct val="85000"/>
              <a:buFontTx/>
              <a:buBlip>
                <a:blip r:embed="rId2">
                  <a:extLst>
                    <a:ext uri="{96DAC541-7B7A-43D3-8B79-37D633B846F1}">
                      <asvg:svgBlip xmlns:asvg="http://schemas.microsoft.com/office/drawing/2016/SVG/main" r:embed="rId3"/>
                    </a:ext>
                  </a:extLst>
                </a:blip>
              </a:buBlip>
              <a:defRPr sz="1620" b="0" i="0">
                <a:latin typeface="TheSans LP5 Plain" panose="020B0002050302020203" pitchFamily="34" charset="0"/>
              </a:defRPr>
            </a:lvl2pPr>
            <a:lvl3pPr marL="482172" indent="-247516">
              <a:buSzPct val="85000"/>
              <a:buFontTx/>
              <a:buBlip>
                <a:blip r:embed="rId4">
                  <a:extLst>
                    <a:ext uri="{96DAC541-7B7A-43D3-8B79-37D633B846F1}">
                      <asvg:svgBlip xmlns:asvg="http://schemas.microsoft.com/office/drawing/2016/SVG/main" r:embed="rId5"/>
                    </a:ext>
                  </a:extLst>
                </a:blip>
              </a:buBlip>
              <a:defRPr sz="1620" b="0" i="0">
                <a:latin typeface="TheSans LP5 Plain" panose="020B0002050302020203" pitchFamily="34" charset="0"/>
              </a:defRPr>
            </a:lvl3pPr>
            <a:lvl4pPr>
              <a:buSzPct val="85000"/>
              <a:defRPr sz="1620" b="0" i="0">
                <a:latin typeface="TheSans LP5 Plain" panose="020B0002050302020203" pitchFamily="34" charset="0"/>
              </a:defRPr>
            </a:lvl4pPr>
            <a:lvl5pPr>
              <a:defRPr sz="1620" b="0" i="0">
                <a:latin typeface="TheSans LP5 Plain" panose="020B0002050302020203" pitchFamily="34" charset="0"/>
              </a:defRPr>
            </a:lvl5pPr>
          </a:lstStyle>
          <a:p>
            <a:pPr lvl="0"/>
            <a:r>
              <a:rPr lang="en-GB"/>
              <a:t>Click to edit leading text</a:t>
            </a:r>
            <a:endParaRPr lang="de-DE"/>
          </a:p>
        </p:txBody>
      </p:sp>
      <p:sp>
        <p:nvSpPr>
          <p:cNvPr id="5" name="Picture Placeholder 6">
            <a:extLst>
              <a:ext uri="{FF2B5EF4-FFF2-40B4-BE49-F238E27FC236}">
                <a16:creationId xmlns:a16="http://schemas.microsoft.com/office/drawing/2014/main" id="{C381DE10-002B-5140-B356-34A6AB1FACE8}"/>
              </a:ext>
            </a:extLst>
          </p:cNvPr>
          <p:cNvSpPr>
            <a:spLocks noGrp="1"/>
          </p:cNvSpPr>
          <p:nvPr>
            <p:ph type="pic" sz="quarter" idx="11"/>
          </p:nvPr>
        </p:nvSpPr>
        <p:spPr>
          <a:xfrm>
            <a:off x="3103517" y="2670854"/>
            <a:ext cx="5976937" cy="2964341"/>
          </a:xfrm>
        </p:spPr>
        <p:txBody>
          <a:bodyPr/>
          <a:lstStyle/>
          <a:p>
            <a:r>
              <a:rPr lang="en-US"/>
              <a:t>Click icon to add picture</a:t>
            </a:r>
            <a:endParaRPr lang="en-GB"/>
          </a:p>
        </p:txBody>
      </p:sp>
      <p:sp>
        <p:nvSpPr>
          <p:cNvPr id="6" name="Text Placeholder 10">
            <a:extLst>
              <a:ext uri="{FF2B5EF4-FFF2-40B4-BE49-F238E27FC236}">
                <a16:creationId xmlns:a16="http://schemas.microsoft.com/office/drawing/2014/main" id="{7AB744C8-5CB8-1046-9E6B-625FCEF6D1E9}"/>
              </a:ext>
            </a:extLst>
          </p:cNvPr>
          <p:cNvSpPr>
            <a:spLocks noGrp="1"/>
          </p:cNvSpPr>
          <p:nvPr>
            <p:ph type="body" sz="quarter" idx="12"/>
          </p:nvPr>
        </p:nvSpPr>
        <p:spPr>
          <a:xfrm>
            <a:off x="2279576" y="5810141"/>
            <a:ext cx="7416824" cy="576486"/>
          </a:xfrm>
        </p:spPr>
        <p:txBody>
          <a:bodyPr/>
          <a:lstStyle>
            <a:lvl1pPr>
              <a:defRPr sz="1620" i="1"/>
            </a:lvl1pPr>
          </a:lstStyle>
          <a:p>
            <a:pPr lvl="0"/>
            <a:r>
              <a:rPr lang="en-US"/>
              <a:t>Click to edit Master text styles</a:t>
            </a:r>
          </a:p>
        </p:txBody>
      </p:sp>
    </p:spTree>
    <p:extLst>
      <p:ext uri="{BB962C8B-B14F-4D97-AF65-F5344CB8AC3E}">
        <p14:creationId xmlns:p14="http://schemas.microsoft.com/office/powerpoint/2010/main" val="18366722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6_Pictur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5A4CA-EC36-8D42-9A08-DE896260DA76}"/>
              </a:ext>
            </a:extLst>
          </p:cNvPr>
          <p:cNvSpPr>
            <a:spLocks noGrp="1"/>
          </p:cNvSpPr>
          <p:nvPr>
            <p:ph type="title" hasCustomPrompt="1"/>
          </p:nvPr>
        </p:nvSpPr>
        <p:spPr/>
        <p:txBody>
          <a:bodyPr/>
          <a:lstStyle/>
          <a:p>
            <a:r>
              <a:rPr lang="en-US"/>
              <a:t>Click to edit title</a:t>
            </a:r>
            <a:endParaRPr lang="en-GB"/>
          </a:p>
        </p:txBody>
      </p:sp>
      <p:sp>
        <p:nvSpPr>
          <p:cNvPr id="3" name="Slide Number Placeholder 2">
            <a:extLst>
              <a:ext uri="{FF2B5EF4-FFF2-40B4-BE49-F238E27FC236}">
                <a16:creationId xmlns:a16="http://schemas.microsoft.com/office/drawing/2014/main" id="{4AE0B89E-A3FC-B54B-95F8-D4D4BC206A8E}"/>
              </a:ext>
            </a:extLst>
          </p:cNvPr>
          <p:cNvSpPr>
            <a:spLocks noGrp="1"/>
          </p:cNvSpPr>
          <p:nvPr>
            <p:ph type="sldNum" sz="quarter" idx="10"/>
          </p:nvPr>
        </p:nvSpPr>
        <p:spPr/>
        <p:txBody>
          <a:bodyPr/>
          <a:lstStyle/>
          <a:p>
            <a:fld id="{59F73A54-2198-254F-91E6-3ABE5D101306}" type="slidenum">
              <a:rPr lang="en-US" altLang="en-US" smtClean="0"/>
              <a:pPr/>
              <a:t>‹#›</a:t>
            </a:fld>
            <a:endParaRPr lang="en-US" altLang="en-US"/>
          </a:p>
        </p:txBody>
      </p:sp>
      <p:sp>
        <p:nvSpPr>
          <p:cNvPr id="4" name="Inhaltsplatzhalter 2">
            <a:extLst>
              <a:ext uri="{FF2B5EF4-FFF2-40B4-BE49-F238E27FC236}">
                <a16:creationId xmlns:a16="http://schemas.microsoft.com/office/drawing/2014/main" id="{4A03CBDB-A4CB-CE45-8A33-E0428564DB1A}"/>
              </a:ext>
            </a:extLst>
          </p:cNvPr>
          <p:cNvSpPr>
            <a:spLocks noGrp="1"/>
          </p:cNvSpPr>
          <p:nvPr>
            <p:ph idx="1" hasCustomPrompt="1"/>
          </p:nvPr>
        </p:nvSpPr>
        <p:spPr>
          <a:xfrm>
            <a:off x="1200159" y="1878610"/>
            <a:ext cx="9791692" cy="649428"/>
          </a:xfrm>
        </p:spPr>
        <p:txBody>
          <a:bodyPr/>
          <a:lstStyle>
            <a:lvl1pPr>
              <a:defRPr sz="1800" b="0" i="0">
                <a:latin typeface="TheSans LP5 Plain" panose="020B0002050302020203" pitchFamily="34" charset="0"/>
              </a:defRPr>
            </a:lvl1pPr>
            <a:lvl2pPr marL="258246" indent="-257176">
              <a:buClr>
                <a:srgbClr val="0127A5"/>
              </a:buClr>
              <a:buSzPct val="85000"/>
              <a:buFontTx/>
              <a:buBlip>
                <a:blip r:embed="rId2">
                  <a:extLst>
                    <a:ext uri="{96DAC541-7B7A-43D3-8B79-37D633B846F1}">
                      <asvg:svgBlip xmlns:asvg="http://schemas.microsoft.com/office/drawing/2016/SVG/main" r:embed="rId3"/>
                    </a:ext>
                  </a:extLst>
                </a:blip>
              </a:buBlip>
              <a:defRPr sz="1620" b="0" i="0">
                <a:latin typeface="TheSans LP5 Plain" panose="020B0002050302020203" pitchFamily="34" charset="0"/>
              </a:defRPr>
            </a:lvl2pPr>
            <a:lvl3pPr marL="482172" indent="-247516">
              <a:buSzPct val="85000"/>
              <a:buFontTx/>
              <a:buBlip>
                <a:blip r:embed="rId4">
                  <a:extLst>
                    <a:ext uri="{96DAC541-7B7A-43D3-8B79-37D633B846F1}">
                      <asvg:svgBlip xmlns:asvg="http://schemas.microsoft.com/office/drawing/2016/SVG/main" r:embed="rId5"/>
                    </a:ext>
                  </a:extLst>
                </a:blip>
              </a:buBlip>
              <a:defRPr sz="1620" b="0" i="0">
                <a:latin typeface="TheSans LP5 Plain" panose="020B0002050302020203" pitchFamily="34" charset="0"/>
              </a:defRPr>
            </a:lvl3pPr>
            <a:lvl4pPr>
              <a:buSzPct val="85000"/>
              <a:defRPr sz="1620" b="0" i="0">
                <a:latin typeface="TheSans LP5 Plain" panose="020B0002050302020203" pitchFamily="34" charset="0"/>
              </a:defRPr>
            </a:lvl4pPr>
            <a:lvl5pPr>
              <a:defRPr sz="1620" b="0" i="0">
                <a:latin typeface="TheSans LP5 Plain" panose="020B0002050302020203" pitchFamily="34" charset="0"/>
              </a:defRPr>
            </a:lvl5pPr>
          </a:lstStyle>
          <a:p>
            <a:pPr lvl="0"/>
            <a:r>
              <a:rPr lang="en-GB"/>
              <a:t>Click to edit leading text</a:t>
            </a:r>
            <a:endParaRPr lang="de-DE"/>
          </a:p>
        </p:txBody>
      </p:sp>
      <p:sp>
        <p:nvSpPr>
          <p:cNvPr id="5" name="Picture Placeholder 6">
            <a:extLst>
              <a:ext uri="{FF2B5EF4-FFF2-40B4-BE49-F238E27FC236}">
                <a16:creationId xmlns:a16="http://schemas.microsoft.com/office/drawing/2014/main" id="{C381DE10-002B-5140-B356-34A6AB1FACE8}"/>
              </a:ext>
            </a:extLst>
          </p:cNvPr>
          <p:cNvSpPr>
            <a:spLocks noGrp="1"/>
          </p:cNvSpPr>
          <p:nvPr>
            <p:ph type="pic" sz="quarter" idx="11"/>
          </p:nvPr>
        </p:nvSpPr>
        <p:spPr>
          <a:xfrm>
            <a:off x="3103517" y="2670854"/>
            <a:ext cx="5976937" cy="2964341"/>
          </a:xfrm>
        </p:spPr>
        <p:txBody>
          <a:bodyPr/>
          <a:lstStyle/>
          <a:p>
            <a:r>
              <a:rPr lang="en-US"/>
              <a:t>Click icon to add picture</a:t>
            </a:r>
            <a:endParaRPr lang="en-GB"/>
          </a:p>
        </p:txBody>
      </p:sp>
      <p:sp>
        <p:nvSpPr>
          <p:cNvPr id="6" name="Text Placeholder 10">
            <a:extLst>
              <a:ext uri="{FF2B5EF4-FFF2-40B4-BE49-F238E27FC236}">
                <a16:creationId xmlns:a16="http://schemas.microsoft.com/office/drawing/2014/main" id="{7AB744C8-5CB8-1046-9E6B-625FCEF6D1E9}"/>
              </a:ext>
            </a:extLst>
          </p:cNvPr>
          <p:cNvSpPr>
            <a:spLocks noGrp="1"/>
          </p:cNvSpPr>
          <p:nvPr>
            <p:ph type="body" sz="quarter" idx="12"/>
          </p:nvPr>
        </p:nvSpPr>
        <p:spPr>
          <a:xfrm>
            <a:off x="2279576" y="5810141"/>
            <a:ext cx="7416824" cy="576486"/>
          </a:xfrm>
        </p:spPr>
        <p:txBody>
          <a:bodyPr/>
          <a:lstStyle>
            <a:lvl1pPr>
              <a:defRPr sz="1620" i="1"/>
            </a:lvl1pPr>
          </a:lstStyle>
          <a:p>
            <a:pPr lvl="0"/>
            <a:r>
              <a:rPr lang="en-US"/>
              <a:t>Click to edit Master text styles</a:t>
            </a:r>
          </a:p>
        </p:txBody>
      </p:sp>
    </p:spTree>
    <p:extLst>
      <p:ext uri="{BB962C8B-B14F-4D97-AF65-F5344CB8AC3E}">
        <p14:creationId xmlns:p14="http://schemas.microsoft.com/office/powerpoint/2010/main" val="29135279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7_Pictur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5A4CA-EC36-8D42-9A08-DE896260DA76}"/>
              </a:ext>
            </a:extLst>
          </p:cNvPr>
          <p:cNvSpPr>
            <a:spLocks noGrp="1"/>
          </p:cNvSpPr>
          <p:nvPr>
            <p:ph type="title" hasCustomPrompt="1"/>
          </p:nvPr>
        </p:nvSpPr>
        <p:spPr/>
        <p:txBody>
          <a:bodyPr/>
          <a:lstStyle/>
          <a:p>
            <a:r>
              <a:rPr lang="en-US"/>
              <a:t>Click to edit title</a:t>
            </a:r>
            <a:endParaRPr lang="en-GB"/>
          </a:p>
        </p:txBody>
      </p:sp>
      <p:sp>
        <p:nvSpPr>
          <p:cNvPr id="3" name="Slide Number Placeholder 2">
            <a:extLst>
              <a:ext uri="{FF2B5EF4-FFF2-40B4-BE49-F238E27FC236}">
                <a16:creationId xmlns:a16="http://schemas.microsoft.com/office/drawing/2014/main" id="{4AE0B89E-A3FC-B54B-95F8-D4D4BC206A8E}"/>
              </a:ext>
            </a:extLst>
          </p:cNvPr>
          <p:cNvSpPr>
            <a:spLocks noGrp="1"/>
          </p:cNvSpPr>
          <p:nvPr>
            <p:ph type="sldNum" sz="quarter" idx="10"/>
          </p:nvPr>
        </p:nvSpPr>
        <p:spPr/>
        <p:txBody>
          <a:bodyPr/>
          <a:lstStyle/>
          <a:p>
            <a:fld id="{59F73A54-2198-254F-91E6-3ABE5D101306}" type="slidenum">
              <a:rPr lang="en-US" altLang="en-US" smtClean="0"/>
              <a:pPr/>
              <a:t>‹#›</a:t>
            </a:fld>
            <a:endParaRPr lang="en-US" altLang="en-US"/>
          </a:p>
        </p:txBody>
      </p:sp>
      <p:sp>
        <p:nvSpPr>
          <p:cNvPr id="4" name="Inhaltsplatzhalter 2">
            <a:extLst>
              <a:ext uri="{FF2B5EF4-FFF2-40B4-BE49-F238E27FC236}">
                <a16:creationId xmlns:a16="http://schemas.microsoft.com/office/drawing/2014/main" id="{4A03CBDB-A4CB-CE45-8A33-E0428564DB1A}"/>
              </a:ext>
            </a:extLst>
          </p:cNvPr>
          <p:cNvSpPr>
            <a:spLocks noGrp="1"/>
          </p:cNvSpPr>
          <p:nvPr>
            <p:ph idx="1" hasCustomPrompt="1"/>
          </p:nvPr>
        </p:nvSpPr>
        <p:spPr>
          <a:xfrm>
            <a:off x="1200159" y="1878610"/>
            <a:ext cx="9791692" cy="649428"/>
          </a:xfrm>
        </p:spPr>
        <p:txBody>
          <a:bodyPr/>
          <a:lstStyle>
            <a:lvl1pPr>
              <a:defRPr sz="1800" b="0" i="0">
                <a:latin typeface="TheSans LP5 Plain" panose="020B0002050302020203" pitchFamily="34" charset="0"/>
              </a:defRPr>
            </a:lvl1pPr>
            <a:lvl2pPr marL="258246" indent="-257176">
              <a:buClr>
                <a:srgbClr val="0127A5"/>
              </a:buClr>
              <a:buSzPct val="85000"/>
              <a:buFontTx/>
              <a:buBlip>
                <a:blip r:embed="rId2">
                  <a:extLst>
                    <a:ext uri="{96DAC541-7B7A-43D3-8B79-37D633B846F1}">
                      <asvg:svgBlip xmlns:asvg="http://schemas.microsoft.com/office/drawing/2016/SVG/main" r:embed="rId3"/>
                    </a:ext>
                  </a:extLst>
                </a:blip>
              </a:buBlip>
              <a:defRPr sz="1620" b="0" i="0">
                <a:latin typeface="TheSans LP5 Plain" panose="020B0002050302020203" pitchFamily="34" charset="0"/>
              </a:defRPr>
            </a:lvl2pPr>
            <a:lvl3pPr marL="482172" indent="-247516">
              <a:buSzPct val="85000"/>
              <a:buFontTx/>
              <a:buBlip>
                <a:blip r:embed="rId4">
                  <a:extLst>
                    <a:ext uri="{96DAC541-7B7A-43D3-8B79-37D633B846F1}">
                      <asvg:svgBlip xmlns:asvg="http://schemas.microsoft.com/office/drawing/2016/SVG/main" r:embed="rId5"/>
                    </a:ext>
                  </a:extLst>
                </a:blip>
              </a:buBlip>
              <a:defRPr sz="1620" b="0" i="0">
                <a:latin typeface="TheSans LP5 Plain" panose="020B0002050302020203" pitchFamily="34" charset="0"/>
              </a:defRPr>
            </a:lvl3pPr>
            <a:lvl4pPr>
              <a:buSzPct val="85000"/>
              <a:defRPr sz="1620" b="0" i="0">
                <a:latin typeface="TheSans LP5 Plain" panose="020B0002050302020203" pitchFamily="34" charset="0"/>
              </a:defRPr>
            </a:lvl4pPr>
            <a:lvl5pPr>
              <a:defRPr sz="1620" b="0" i="0">
                <a:latin typeface="TheSans LP5 Plain" panose="020B0002050302020203" pitchFamily="34" charset="0"/>
              </a:defRPr>
            </a:lvl5pPr>
          </a:lstStyle>
          <a:p>
            <a:pPr lvl="0"/>
            <a:r>
              <a:rPr lang="en-GB"/>
              <a:t>Click to edit leading text</a:t>
            </a:r>
            <a:endParaRPr lang="de-DE"/>
          </a:p>
        </p:txBody>
      </p:sp>
      <p:sp>
        <p:nvSpPr>
          <p:cNvPr id="5" name="Picture Placeholder 6">
            <a:extLst>
              <a:ext uri="{FF2B5EF4-FFF2-40B4-BE49-F238E27FC236}">
                <a16:creationId xmlns:a16="http://schemas.microsoft.com/office/drawing/2014/main" id="{C381DE10-002B-5140-B356-34A6AB1FACE8}"/>
              </a:ext>
            </a:extLst>
          </p:cNvPr>
          <p:cNvSpPr>
            <a:spLocks noGrp="1"/>
          </p:cNvSpPr>
          <p:nvPr>
            <p:ph type="pic" sz="quarter" idx="11"/>
          </p:nvPr>
        </p:nvSpPr>
        <p:spPr>
          <a:xfrm>
            <a:off x="3103517" y="2670854"/>
            <a:ext cx="5976937" cy="2964341"/>
          </a:xfrm>
        </p:spPr>
        <p:txBody>
          <a:bodyPr/>
          <a:lstStyle/>
          <a:p>
            <a:r>
              <a:rPr lang="en-US"/>
              <a:t>Click icon to add picture</a:t>
            </a:r>
            <a:endParaRPr lang="en-GB"/>
          </a:p>
        </p:txBody>
      </p:sp>
      <p:sp>
        <p:nvSpPr>
          <p:cNvPr id="6" name="Text Placeholder 10">
            <a:extLst>
              <a:ext uri="{FF2B5EF4-FFF2-40B4-BE49-F238E27FC236}">
                <a16:creationId xmlns:a16="http://schemas.microsoft.com/office/drawing/2014/main" id="{7AB744C8-5CB8-1046-9E6B-625FCEF6D1E9}"/>
              </a:ext>
            </a:extLst>
          </p:cNvPr>
          <p:cNvSpPr>
            <a:spLocks noGrp="1"/>
          </p:cNvSpPr>
          <p:nvPr>
            <p:ph type="body" sz="quarter" idx="12"/>
          </p:nvPr>
        </p:nvSpPr>
        <p:spPr>
          <a:xfrm>
            <a:off x="2279576" y="5810141"/>
            <a:ext cx="7416824" cy="576486"/>
          </a:xfrm>
        </p:spPr>
        <p:txBody>
          <a:bodyPr/>
          <a:lstStyle>
            <a:lvl1pPr>
              <a:defRPr sz="1620" i="1"/>
            </a:lvl1pPr>
          </a:lstStyle>
          <a:p>
            <a:pPr lvl="0"/>
            <a:r>
              <a:rPr lang="en-US"/>
              <a:t>Click to edit Master text styles</a:t>
            </a:r>
          </a:p>
        </p:txBody>
      </p:sp>
    </p:spTree>
    <p:extLst>
      <p:ext uri="{BB962C8B-B14F-4D97-AF65-F5344CB8AC3E}">
        <p14:creationId xmlns:p14="http://schemas.microsoft.com/office/powerpoint/2010/main" val="32363133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8_Pictur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5A4CA-EC36-8D42-9A08-DE896260DA76}"/>
              </a:ext>
            </a:extLst>
          </p:cNvPr>
          <p:cNvSpPr>
            <a:spLocks noGrp="1"/>
          </p:cNvSpPr>
          <p:nvPr>
            <p:ph type="title" hasCustomPrompt="1"/>
          </p:nvPr>
        </p:nvSpPr>
        <p:spPr/>
        <p:txBody>
          <a:bodyPr/>
          <a:lstStyle/>
          <a:p>
            <a:r>
              <a:rPr lang="en-US"/>
              <a:t>Click to edit title</a:t>
            </a:r>
            <a:endParaRPr lang="en-GB"/>
          </a:p>
        </p:txBody>
      </p:sp>
      <p:sp>
        <p:nvSpPr>
          <p:cNvPr id="3" name="Slide Number Placeholder 2">
            <a:extLst>
              <a:ext uri="{FF2B5EF4-FFF2-40B4-BE49-F238E27FC236}">
                <a16:creationId xmlns:a16="http://schemas.microsoft.com/office/drawing/2014/main" id="{4AE0B89E-A3FC-B54B-95F8-D4D4BC206A8E}"/>
              </a:ext>
            </a:extLst>
          </p:cNvPr>
          <p:cNvSpPr>
            <a:spLocks noGrp="1"/>
          </p:cNvSpPr>
          <p:nvPr>
            <p:ph type="sldNum" sz="quarter" idx="10"/>
          </p:nvPr>
        </p:nvSpPr>
        <p:spPr/>
        <p:txBody>
          <a:bodyPr/>
          <a:lstStyle/>
          <a:p>
            <a:fld id="{59F73A54-2198-254F-91E6-3ABE5D101306}" type="slidenum">
              <a:rPr lang="en-US" altLang="en-US" smtClean="0"/>
              <a:pPr/>
              <a:t>‹#›</a:t>
            </a:fld>
            <a:endParaRPr lang="en-US" altLang="en-US"/>
          </a:p>
        </p:txBody>
      </p:sp>
      <p:sp>
        <p:nvSpPr>
          <p:cNvPr id="4" name="Inhaltsplatzhalter 2">
            <a:extLst>
              <a:ext uri="{FF2B5EF4-FFF2-40B4-BE49-F238E27FC236}">
                <a16:creationId xmlns:a16="http://schemas.microsoft.com/office/drawing/2014/main" id="{4A03CBDB-A4CB-CE45-8A33-E0428564DB1A}"/>
              </a:ext>
            </a:extLst>
          </p:cNvPr>
          <p:cNvSpPr>
            <a:spLocks noGrp="1"/>
          </p:cNvSpPr>
          <p:nvPr>
            <p:ph idx="1" hasCustomPrompt="1"/>
          </p:nvPr>
        </p:nvSpPr>
        <p:spPr>
          <a:xfrm>
            <a:off x="1200159" y="1878610"/>
            <a:ext cx="9791692" cy="649428"/>
          </a:xfrm>
        </p:spPr>
        <p:txBody>
          <a:bodyPr/>
          <a:lstStyle>
            <a:lvl1pPr>
              <a:defRPr sz="1800" b="0" i="0">
                <a:latin typeface="TheSans LP5 Plain" panose="020B0002050302020203" pitchFamily="34" charset="0"/>
              </a:defRPr>
            </a:lvl1pPr>
            <a:lvl2pPr marL="258246" indent="-257176">
              <a:buClr>
                <a:srgbClr val="0127A5"/>
              </a:buClr>
              <a:buSzPct val="85000"/>
              <a:buFontTx/>
              <a:buBlip>
                <a:blip r:embed="rId2">
                  <a:extLst>
                    <a:ext uri="{96DAC541-7B7A-43D3-8B79-37D633B846F1}">
                      <asvg:svgBlip xmlns:asvg="http://schemas.microsoft.com/office/drawing/2016/SVG/main" r:embed="rId3"/>
                    </a:ext>
                  </a:extLst>
                </a:blip>
              </a:buBlip>
              <a:defRPr sz="1620" b="0" i="0">
                <a:latin typeface="TheSans LP5 Plain" panose="020B0002050302020203" pitchFamily="34" charset="0"/>
              </a:defRPr>
            </a:lvl2pPr>
            <a:lvl3pPr marL="482172" indent="-247516">
              <a:buSzPct val="85000"/>
              <a:buFontTx/>
              <a:buBlip>
                <a:blip r:embed="rId4">
                  <a:extLst>
                    <a:ext uri="{96DAC541-7B7A-43D3-8B79-37D633B846F1}">
                      <asvg:svgBlip xmlns:asvg="http://schemas.microsoft.com/office/drawing/2016/SVG/main" r:embed="rId5"/>
                    </a:ext>
                  </a:extLst>
                </a:blip>
              </a:buBlip>
              <a:defRPr sz="1620" b="0" i="0">
                <a:latin typeface="TheSans LP5 Plain" panose="020B0002050302020203" pitchFamily="34" charset="0"/>
              </a:defRPr>
            </a:lvl3pPr>
            <a:lvl4pPr>
              <a:buSzPct val="85000"/>
              <a:defRPr sz="1620" b="0" i="0">
                <a:latin typeface="TheSans LP5 Plain" panose="020B0002050302020203" pitchFamily="34" charset="0"/>
              </a:defRPr>
            </a:lvl4pPr>
            <a:lvl5pPr>
              <a:defRPr sz="1620" b="0" i="0">
                <a:latin typeface="TheSans LP5 Plain" panose="020B0002050302020203" pitchFamily="34" charset="0"/>
              </a:defRPr>
            </a:lvl5pPr>
          </a:lstStyle>
          <a:p>
            <a:pPr lvl="0"/>
            <a:r>
              <a:rPr lang="en-GB"/>
              <a:t>Click to edit leading text</a:t>
            </a:r>
            <a:endParaRPr lang="de-DE"/>
          </a:p>
        </p:txBody>
      </p:sp>
      <p:sp>
        <p:nvSpPr>
          <p:cNvPr id="5" name="Picture Placeholder 6">
            <a:extLst>
              <a:ext uri="{FF2B5EF4-FFF2-40B4-BE49-F238E27FC236}">
                <a16:creationId xmlns:a16="http://schemas.microsoft.com/office/drawing/2014/main" id="{C381DE10-002B-5140-B356-34A6AB1FACE8}"/>
              </a:ext>
            </a:extLst>
          </p:cNvPr>
          <p:cNvSpPr>
            <a:spLocks noGrp="1"/>
          </p:cNvSpPr>
          <p:nvPr>
            <p:ph type="pic" sz="quarter" idx="11"/>
          </p:nvPr>
        </p:nvSpPr>
        <p:spPr>
          <a:xfrm>
            <a:off x="3103517" y="2670854"/>
            <a:ext cx="5976937" cy="2964341"/>
          </a:xfrm>
        </p:spPr>
        <p:txBody>
          <a:bodyPr/>
          <a:lstStyle/>
          <a:p>
            <a:r>
              <a:rPr lang="en-US"/>
              <a:t>Click icon to add picture</a:t>
            </a:r>
            <a:endParaRPr lang="en-GB"/>
          </a:p>
        </p:txBody>
      </p:sp>
      <p:sp>
        <p:nvSpPr>
          <p:cNvPr id="6" name="Text Placeholder 10">
            <a:extLst>
              <a:ext uri="{FF2B5EF4-FFF2-40B4-BE49-F238E27FC236}">
                <a16:creationId xmlns:a16="http://schemas.microsoft.com/office/drawing/2014/main" id="{7AB744C8-5CB8-1046-9E6B-625FCEF6D1E9}"/>
              </a:ext>
            </a:extLst>
          </p:cNvPr>
          <p:cNvSpPr>
            <a:spLocks noGrp="1"/>
          </p:cNvSpPr>
          <p:nvPr>
            <p:ph type="body" sz="quarter" idx="12"/>
          </p:nvPr>
        </p:nvSpPr>
        <p:spPr>
          <a:xfrm>
            <a:off x="2279576" y="5810141"/>
            <a:ext cx="7416824" cy="576486"/>
          </a:xfrm>
        </p:spPr>
        <p:txBody>
          <a:bodyPr/>
          <a:lstStyle>
            <a:lvl1pPr>
              <a:defRPr sz="1620" i="1"/>
            </a:lvl1pPr>
          </a:lstStyle>
          <a:p>
            <a:pPr lvl="0"/>
            <a:r>
              <a:rPr lang="en-US"/>
              <a:t>Click to edit Master text styles</a:t>
            </a:r>
          </a:p>
        </p:txBody>
      </p:sp>
    </p:spTree>
    <p:extLst>
      <p:ext uri="{BB962C8B-B14F-4D97-AF65-F5344CB8AC3E}">
        <p14:creationId xmlns:p14="http://schemas.microsoft.com/office/powerpoint/2010/main" val="30860274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9_Pictur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5A4CA-EC36-8D42-9A08-DE896260DA76}"/>
              </a:ext>
            </a:extLst>
          </p:cNvPr>
          <p:cNvSpPr>
            <a:spLocks noGrp="1"/>
          </p:cNvSpPr>
          <p:nvPr>
            <p:ph type="title" hasCustomPrompt="1"/>
          </p:nvPr>
        </p:nvSpPr>
        <p:spPr/>
        <p:txBody>
          <a:bodyPr/>
          <a:lstStyle/>
          <a:p>
            <a:r>
              <a:rPr lang="en-US"/>
              <a:t>Click to edit title</a:t>
            </a:r>
            <a:endParaRPr lang="en-GB"/>
          </a:p>
        </p:txBody>
      </p:sp>
      <p:sp>
        <p:nvSpPr>
          <p:cNvPr id="3" name="Slide Number Placeholder 2">
            <a:extLst>
              <a:ext uri="{FF2B5EF4-FFF2-40B4-BE49-F238E27FC236}">
                <a16:creationId xmlns:a16="http://schemas.microsoft.com/office/drawing/2014/main" id="{4AE0B89E-A3FC-B54B-95F8-D4D4BC206A8E}"/>
              </a:ext>
            </a:extLst>
          </p:cNvPr>
          <p:cNvSpPr>
            <a:spLocks noGrp="1"/>
          </p:cNvSpPr>
          <p:nvPr>
            <p:ph type="sldNum" sz="quarter" idx="10"/>
          </p:nvPr>
        </p:nvSpPr>
        <p:spPr/>
        <p:txBody>
          <a:bodyPr/>
          <a:lstStyle/>
          <a:p>
            <a:fld id="{59F73A54-2198-254F-91E6-3ABE5D101306}" type="slidenum">
              <a:rPr lang="en-US" altLang="en-US" smtClean="0"/>
              <a:pPr/>
              <a:t>‹#›</a:t>
            </a:fld>
            <a:endParaRPr lang="en-US" altLang="en-US"/>
          </a:p>
        </p:txBody>
      </p:sp>
      <p:sp>
        <p:nvSpPr>
          <p:cNvPr id="4" name="Inhaltsplatzhalter 2">
            <a:extLst>
              <a:ext uri="{FF2B5EF4-FFF2-40B4-BE49-F238E27FC236}">
                <a16:creationId xmlns:a16="http://schemas.microsoft.com/office/drawing/2014/main" id="{4A03CBDB-A4CB-CE45-8A33-E0428564DB1A}"/>
              </a:ext>
            </a:extLst>
          </p:cNvPr>
          <p:cNvSpPr>
            <a:spLocks noGrp="1"/>
          </p:cNvSpPr>
          <p:nvPr>
            <p:ph idx="1" hasCustomPrompt="1"/>
          </p:nvPr>
        </p:nvSpPr>
        <p:spPr>
          <a:xfrm>
            <a:off x="1200159" y="1878610"/>
            <a:ext cx="9791692" cy="649428"/>
          </a:xfrm>
        </p:spPr>
        <p:txBody>
          <a:bodyPr/>
          <a:lstStyle>
            <a:lvl1pPr>
              <a:defRPr sz="1800" b="0" i="0">
                <a:latin typeface="TheSans LP5 Plain" panose="020B0002050302020203" pitchFamily="34" charset="0"/>
              </a:defRPr>
            </a:lvl1pPr>
            <a:lvl2pPr marL="258246" indent="-257176">
              <a:buClr>
                <a:srgbClr val="0127A5"/>
              </a:buClr>
              <a:buSzPct val="85000"/>
              <a:buFontTx/>
              <a:buBlip>
                <a:blip r:embed="rId2">
                  <a:extLst>
                    <a:ext uri="{96DAC541-7B7A-43D3-8B79-37D633B846F1}">
                      <asvg:svgBlip xmlns:asvg="http://schemas.microsoft.com/office/drawing/2016/SVG/main" r:embed="rId3"/>
                    </a:ext>
                  </a:extLst>
                </a:blip>
              </a:buBlip>
              <a:defRPr sz="1620" b="0" i="0">
                <a:latin typeface="TheSans LP5 Plain" panose="020B0002050302020203" pitchFamily="34" charset="0"/>
              </a:defRPr>
            </a:lvl2pPr>
            <a:lvl3pPr marL="482172" indent="-247516">
              <a:buSzPct val="85000"/>
              <a:buFontTx/>
              <a:buBlip>
                <a:blip r:embed="rId4">
                  <a:extLst>
                    <a:ext uri="{96DAC541-7B7A-43D3-8B79-37D633B846F1}">
                      <asvg:svgBlip xmlns:asvg="http://schemas.microsoft.com/office/drawing/2016/SVG/main" r:embed="rId5"/>
                    </a:ext>
                  </a:extLst>
                </a:blip>
              </a:buBlip>
              <a:defRPr sz="1620" b="0" i="0">
                <a:latin typeface="TheSans LP5 Plain" panose="020B0002050302020203" pitchFamily="34" charset="0"/>
              </a:defRPr>
            </a:lvl3pPr>
            <a:lvl4pPr>
              <a:buSzPct val="85000"/>
              <a:defRPr sz="1620" b="0" i="0">
                <a:latin typeface="TheSans LP5 Plain" panose="020B0002050302020203" pitchFamily="34" charset="0"/>
              </a:defRPr>
            </a:lvl4pPr>
            <a:lvl5pPr>
              <a:defRPr sz="1620" b="0" i="0">
                <a:latin typeface="TheSans LP5 Plain" panose="020B0002050302020203" pitchFamily="34" charset="0"/>
              </a:defRPr>
            </a:lvl5pPr>
          </a:lstStyle>
          <a:p>
            <a:pPr lvl="0"/>
            <a:r>
              <a:rPr lang="en-GB"/>
              <a:t>Click to edit leading text</a:t>
            </a:r>
            <a:endParaRPr lang="de-DE"/>
          </a:p>
        </p:txBody>
      </p:sp>
      <p:sp>
        <p:nvSpPr>
          <p:cNvPr id="5" name="Picture Placeholder 6">
            <a:extLst>
              <a:ext uri="{FF2B5EF4-FFF2-40B4-BE49-F238E27FC236}">
                <a16:creationId xmlns:a16="http://schemas.microsoft.com/office/drawing/2014/main" id="{C381DE10-002B-5140-B356-34A6AB1FACE8}"/>
              </a:ext>
            </a:extLst>
          </p:cNvPr>
          <p:cNvSpPr>
            <a:spLocks noGrp="1"/>
          </p:cNvSpPr>
          <p:nvPr>
            <p:ph type="pic" sz="quarter" idx="11"/>
          </p:nvPr>
        </p:nvSpPr>
        <p:spPr>
          <a:xfrm>
            <a:off x="3103517" y="2670854"/>
            <a:ext cx="5976937" cy="2964341"/>
          </a:xfrm>
        </p:spPr>
        <p:txBody>
          <a:bodyPr/>
          <a:lstStyle/>
          <a:p>
            <a:r>
              <a:rPr lang="en-US"/>
              <a:t>Click icon to add picture</a:t>
            </a:r>
            <a:endParaRPr lang="en-GB"/>
          </a:p>
        </p:txBody>
      </p:sp>
      <p:sp>
        <p:nvSpPr>
          <p:cNvPr id="6" name="Text Placeholder 10">
            <a:extLst>
              <a:ext uri="{FF2B5EF4-FFF2-40B4-BE49-F238E27FC236}">
                <a16:creationId xmlns:a16="http://schemas.microsoft.com/office/drawing/2014/main" id="{7AB744C8-5CB8-1046-9E6B-625FCEF6D1E9}"/>
              </a:ext>
            </a:extLst>
          </p:cNvPr>
          <p:cNvSpPr>
            <a:spLocks noGrp="1"/>
          </p:cNvSpPr>
          <p:nvPr>
            <p:ph type="body" sz="quarter" idx="12"/>
          </p:nvPr>
        </p:nvSpPr>
        <p:spPr>
          <a:xfrm>
            <a:off x="2279576" y="5810141"/>
            <a:ext cx="7416824" cy="576486"/>
          </a:xfrm>
        </p:spPr>
        <p:txBody>
          <a:bodyPr/>
          <a:lstStyle>
            <a:lvl1pPr>
              <a:defRPr sz="1620" i="1"/>
            </a:lvl1pPr>
          </a:lstStyle>
          <a:p>
            <a:pPr lvl="0"/>
            <a:r>
              <a:rPr lang="en-US"/>
              <a:t>Click to edit Master text styles</a:t>
            </a:r>
          </a:p>
        </p:txBody>
      </p:sp>
    </p:spTree>
    <p:extLst>
      <p:ext uri="{BB962C8B-B14F-4D97-AF65-F5344CB8AC3E}">
        <p14:creationId xmlns:p14="http://schemas.microsoft.com/office/powerpoint/2010/main" val="21420769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0_Pictur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5A4CA-EC36-8D42-9A08-DE896260DA76}"/>
              </a:ext>
            </a:extLst>
          </p:cNvPr>
          <p:cNvSpPr>
            <a:spLocks noGrp="1"/>
          </p:cNvSpPr>
          <p:nvPr>
            <p:ph type="title" hasCustomPrompt="1"/>
          </p:nvPr>
        </p:nvSpPr>
        <p:spPr/>
        <p:txBody>
          <a:bodyPr/>
          <a:lstStyle/>
          <a:p>
            <a:r>
              <a:rPr lang="en-US"/>
              <a:t>Click to edit title</a:t>
            </a:r>
            <a:endParaRPr lang="en-GB"/>
          </a:p>
        </p:txBody>
      </p:sp>
      <p:sp>
        <p:nvSpPr>
          <p:cNvPr id="3" name="Slide Number Placeholder 2">
            <a:extLst>
              <a:ext uri="{FF2B5EF4-FFF2-40B4-BE49-F238E27FC236}">
                <a16:creationId xmlns:a16="http://schemas.microsoft.com/office/drawing/2014/main" id="{4AE0B89E-A3FC-B54B-95F8-D4D4BC206A8E}"/>
              </a:ext>
            </a:extLst>
          </p:cNvPr>
          <p:cNvSpPr>
            <a:spLocks noGrp="1"/>
          </p:cNvSpPr>
          <p:nvPr>
            <p:ph type="sldNum" sz="quarter" idx="10"/>
          </p:nvPr>
        </p:nvSpPr>
        <p:spPr/>
        <p:txBody>
          <a:bodyPr/>
          <a:lstStyle/>
          <a:p>
            <a:fld id="{59F73A54-2198-254F-91E6-3ABE5D101306}" type="slidenum">
              <a:rPr lang="en-US" altLang="en-US" smtClean="0"/>
              <a:pPr/>
              <a:t>‹#›</a:t>
            </a:fld>
            <a:endParaRPr lang="en-US" altLang="en-US"/>
          </a:p>
        </p:txBody>
      </p:sp>
      <p:sp>
        <p:nvSpPr>
          <p:cNvPr id="4" name="Inhaltsplatzhalter 2">
            <a:extLst>
              <a:ext uri="{FF2B5EF4-FFF2-40B4-BE49-F238E27FC236}">
                <a16:creationId xmlns:a16="http://schemas.microsoft.com/office/drawing/2014/main" id="{4A03CBDB-A4CB-CE45-8A33-E0428564DB1A}"/>
              </a:ext>
            </a:extLst>
          </p:cNvPr>
          <p:cNvSpPr>
            <a:spLocks noGrp="1"/>
          </p:cNvSpPr>
          <p:nvPr>
            <p:ph idx="1" hasCustomPrompt="1"/>
          </p:nvPr>
        </p:nvSpPr>
        <p:spPr>
          <a:xfrm>
            <a:off x="1200159" y="1878610"/>
            <a:ext cx="9791692" cy="649428"/>
          </a:xfrm>
        </p:spPr>
        <p:txBody>
          <a:bodyPr/>
          <a:lstStyle>
            <a:lvl1pPr>
              <a:defRPr sz="1800" b="0" i="0">
                <a:latin typeface="TheSans LP5 Plain" panose="020B0002050302020203" pitchFamily="34" charset="0"/>
              </a:defRPr>
            </a:lvl1pPr>
            <a:lvl2pPr marL="258246" indent="-257176">
              <a:buClr>
                <a:srgbClr val="0127A5"/>
              </a:buClr>
              <a:buSzPct val="85000"/>
              <a:buFontTx/>
              <a:buBlip>
                <a:blip r:embed="rId2">
                  <a:extLst>
                    <a:ext uri="{96DAC541-7B7A-43D3-8B79-37D633B846F1}">
                      <asvg:svgBlip xmlns:asvg="http://schemas.microsoft.com/office/drawing/2016/SVG/main" r:embed="rId3"/>
                    </a:ext>
                  </a:extLst>
                </a:blip>
              </a:buBlip>
              <a:defRPr sz="1620" b="0" i="0">
                <a:latin typeface="TheSans LP5 Plain" panose="020B0002050302020203" pitchFamily="34" charset="0"/>
              </a:defRPr>
            </a:lvl2pPr>
            <a:lvl3pPr marL="482172" indent="-247516">
              <a:buSzPct val="85000"/>
              <a:buFontTx/>
              <a:buBlip>
                <a:blip r:embed="rId4">
                  <a:extLst>
                    <a:ext uri="{96DAC541-7B7A-43D3-8B79-37D633B846F1}">
                      <asvg:svgBlip xmlns:asvg="http://schemas.microsoft.com/office/drawing/2016/SVG/main" r:embed="rId5"/>
                    </a:ext>
                  </a:extLst>
                </a:blip>
              </a:buBlip>
              <a:defRPr sz="1620" b="0" i="0">
                <a:latin typeface="TheSans LP5 Plain" panose="020B0002050302020203" pitchFamily="34" charset="0"/>
              </a:defRPr>
            </a:lvl3pPr>
            <a:lvl4pPr>
              <a:buSzPct val="85000"/>
              <a:defRPr sz="1620" b="0" i="0">
                <a:latin typeface="TheSans LP5 Plain" panose="020B0002050302020203" pitchFamily="34" charset="0"/>
              </a:defRPr>
            </a:lvl4pPr>
            <a:lvl5pPr>
              <a:defRPr sz="1620" b="0" i="0">
                <a:latin typeface="TheSans LP5 Plain" panose="020B0002050302020203" pitchFamily="34" charset="0"/>
              </a:defRPr>
            </a:lvl5pPr>
          </a:lstStyle>
          <a:p>
            <a:pPr lvl="0"/>
            <a:r>
              <a:rPr lang="en-GB"/>
              <a:t>Click to edit leading text</a:t>
            </a:r>
            <a:endParaRPr lang="de-DE"/>
          </a:p>
        </p:txBody>
      </p:sp>
      <p:sp>
        <p:nvSpPr>
          <p:cNvPr id="5" name="Picture Placeholder 6">
            <a:extLst>
              <a:ext uri="{FF2B5EF4-FFF2-40B4-BE49-F238E27FC236}">
                <a16:creationId xmlns:a16="http://schemas.microsoft.com/office/drawing/2014/main" id="{C381DE10-002B-5140-B356-34A6AB1FACE8}"/>
              </a:ext>
            </a:extLst>
          </p:cNvPr>
          <p:cNvSpPr>
            <a:spLocks noGrp="1"/>
          </p:cNvSpPr>
          <p:nvPr>
            <p:ph type="pic" sz="quarter" idx="11"/>
          </p:nvPr>
        </p:nvSpPr>
        <p:spPr>
          <a:xfrm>
            <a:off x="3103517" y="2670854"/>
            <a:ext cx="5976937" cy="2964341"/>
          </a:xfrm>
        </p:spPr>
        <p:txBody>
          <a:bodyPr/>
          <a:lstStyle/>
          <a:p>
            <a:r>
              <a:rPr lang="en-US"/>
              <a:t>Click icon to add picture</a:t>
            </a:r>
            <a:endParaRPr lang="en-GB"/>
          </a:p>
        </p:txBody>
      </p:sp>
      <p:sp>
        <p:nvSpPr>
          <p:cNvPr id="6" name="Text Placeholder 10">
            <a:extLst>
              <a:ext uri="{FF2B5EF4-FFF2-40B4-BE49-F238E27FC236}">
                <a16:creationId xmlns:a16="http://schemas.microsoft.com/office/drawing/2014/main" id="{7AB744C8-5CB8-1046-9E6B-625FCEF6D1E9}"/>
              </a:ext>
            </a:extLst>
          </p:cNvPr>
          <p:cNvSpPr>
            <a:spLocks noGrp="1"/>
          </p:cNvSpPr>
          <p:nvPr>
            <p:ph type="body" sz="quarter" idx="12"/>
          </p:nvPr>
        </p:nvSpPr>
        <p:spPr>
          <a:xfrm>
            <a:off x="2279576" y="5810141"/>
            <a:ext cx="7416824" cy="576486"/>
          </a:xfrm>
        </p:spPr>
        <p:txBody>
          <a:bodyPr/>
          <a:lstStyle>
            <a:lvl1pPr>
              <a:defRPr sz="1620" i="1"/>
            </a:lvl1pPr>
          </a:lstStyle>
          <a:p>
            <a:pPr lvl="0"/>
            <a:r>
              <a:rPr lang="en-US"/>
              <a:t>Click to edit Master text styles</a:t>
            </a:r>
          </a:p>
        </p:txBody>
      </p:sp>
    </p:spTree>
    <p:extLst>
      <p:ext uri="{BB962C8B-B14F-4D97-AF65-F5344CB8AC3E}">
        <p14:creationId xmlns:p14="http://schemas.microsoft.com/office/powerpoint/2010/main" val="224783797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1_Pictur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5A4CA-EC36-8D42-9A08-DE896260DA76}"/>
              </a:ext>
            </a:extLst>
          </p:cNvPr>
          <p:cNvSpPr>
            <a:spLocks noGrp="1"/>
          </p:cNvSpPr>
          <p:nvPr>
            <p:ph type="title" hasCustomPrompt="1"/>
          </p:nvPr>
        </p:nvSpPr>
        <p:spPr/>
        <p:txBody>
          <a:bodyPr/>
          <a:lstStyle/>
          <a:p>
            <a:r>
              <a:rPr lang="en-US"/>
              <a:t>Click to edit title</a:t>
            </a:r>
            <a:endParaRPr lang="en-GB"/>
          </a:p>
        </p:txBody>
      </p:sp>
      <p:sp>
        <p:nvSpPr>
          <p:cNvPr id="3" name="Slide Number Placeholder 2">
            <a:extLst>
              <a:ext uri="{FF2B5EF4-FFF2-40B4-BE49-F238E27FC236}">
                <a16:creationId xmlns:a16="http://schemas.microsoft.com/office/drawing/2014/main" id="{4AE0B89E-A3FC-B54B-95F8-D4D4BC206A8E}"/>
              </a:ext>
            </a:extLst>
          </p:cNvPr>
          <p:cNvSpPr>
            <a:spLocks noGrp="1"/>
          </p:cNvSpPr>
          <p:nvPr>
            <p:ph type="sldNum" sz="quarter" idx="10"/>
          </p:nvPr>
        </p:nvSpPr>
        <p:spPr/>
        <p:txBody>
          <a:bodyPr/>
          <a:lstStyle/>
          <a:p>
            <a:fld id="{59F73A54-2198-254F-91E6-3ABE5D101306}" type="slidenum">
              <a:rPr lang="en-US" altLang="en-US" smtClean="0"/>
              <a:pPr/>
              <a:t>‹#›</a:t>
            </a:fld>
            <a:endParaRPr lang="en-US" altLang="en-US"/>
          </a:p>
        </p:txBody>
      </p:sp>
      <p:sp>
        <p:nvSpPr>
          <p:cNvPr id="4" name="Inhaltsplatzhalter 2">
            <a:extLst>
              <a:ext uri="{FF2B5EF4-FFF2-40B4-BE49-F238E27FC236}">
                <a16:creationId xmlns:a16="http://schemas.microsoft.com/office/drawing/2014/main" id="{4A03CBDB-A4CB-CE45-8A33-E0428564DB1A}"/>
              </a:ext>
            </a:extLst>
          </p:cNvPr>
          <p:cNvSpPr>
            <a:spLocks noGrp="1"/>
          </p:cNvSpPr>
          <p:nvPr>
            <p:ph idx="1" hasCustomPrompt="1"/>
          </p:nvPr>
        </p:nvSpPr>
        <p:spPr>
          <a:xfrm>
            <a:off x="1200159" y="1878610"/>
            <a:ext cx="9791692" cy="649428"/>
          </a:xfrm>
        </p:spPr>
        <p:txBody>
          <a:bodyPr/>
          <a:lstStyle>
            <a:lvl1pPr>
              <a:defRPr sz="1800" b="0" i="0">
                <a:latin typeface="TheSans LP5 Plain" panose="020B0002050302020203" pitchFamily="34" charset="0"/>
              </a:defRPr>
            </a:lvl1pPr>
            <a:lvl2pPr marL="258246" indent="-257176">
              <a:buClr>
                <a:srgbClr val="0127A5"/>
              </a:buClr>
              <a:buSzPct val="85000"/>
              <a:buFontTx/>
              <a:buBlip>
                <a:blip r:embed="rId2">
                  <a:extLst>
                    <a:ext uri="{96DAC541-7B7A-43D3-8B79-37D633B846F1}">
                      <asvg:svgBlip xmlns:asvg="http://schemas.microsoft.com/office/drawing/2016/SVG/main" r:embed="rId3"/>
                    </a:ext>
                  </a:extLst>
                </a:blip>
              </a:buBlip>
              <a:defRPr sz="1620" b="0" i="0">
                <a:latin typeface="TheSans LP5 Plain" panose="020B0002050302020203" pitchFamily="34" charset="0"/>
              </a:defRPr>
            </a:lvl2pPr>
            <a:lvl3pPr marL="482172" indent="-247516">
              <a:buSzPct val="85000"/>
              <a:buFontTx/>
              <a:buBlip>
                <a:blip r:embed="rId4">
                  <a:extLst>
                    <a:ext uri="{96DAC541-7B7A-43D3-8B79-37D633B846F1}">
                      <asvg:svgBlip xmlns:asvg="http://schemas.microsoft.com/office/drawing/2016/SVG/main" r:embed="rId5"/>
                    </a:ext>
                  </a:extLst>
                </a:blip>
              </a:buBlip>
              <a:defRPr sz="1620" b="0" i="0">
                <a:latin typeface="TheSans LP5 Plain" panose="020B0002050302020203" pitchFamily="34" charset="0"/>
              </a:defRPr>
            </a:lvl3pPr>
            <a:lvl4pPr>
              <a:buSzPct val="85000"/>
              <a:defRPr sz="1620" b="0" i="0">
                <a:latin typeface="TheSans LP5 Plain" panose="020B0002050302020203" pitchFamily="34" charset="0"/>
              </a:defRPr>
            </a:lvl4pPr>
            <a:lvl5pPr>
              <a:defRPr sz="1620" b="0" i="0">
                <a:latin typeface="TheSans LP5 Plain" panose="020B0002050302020203" pitchFamily="34" charset="0"/>
              </a:defRPr>
            </a:lvl5pPr>
          </a:lstStyle>
          <a:p>
            <a:pPr lvl="0"/>
            <a:r>
              <a:rPr lang="en-GB"/>
              <a:t>Click to edit leading text</a:t>
            </a:r>
            <a:endParaRPr lang="de-DE"/>
          </a:p>
        </p:txBody>
      </p:sp>
      <p:sp>
        <p:nvSpPr>
          <p:cNvPr id="5" name="Picture Placeholder 6">
            <a:extLst>
              <a:ext uri="{FF2B5EF4-FFF2-40B4-BE49-F238E27FC236}">
                <a16:creationId xmlns:a16="http://schemas.microsoft.com/office/drawing/2014/main" id="{C381DE10-002B-5140-B356-34A6AB1FACE8}"/>
              </a:ext>
            </a:extLst>
          </p:cNvPr>
          <p:cNvSpPr>
            <a:spLocks noGrp="1"/>
          </p:cNvSpPr>
          <p:nvPr>
            <p:ph type="pic" sz="quarter" idx="11"/>
          </p:nvPr>
        </p:nvSpPr>
        <p:spPr>
          <a:xfrm>
            <a:off x="3103517" y="2670854"/>
            <a:ext cx="5976937" cy="2964341"/>
          </a:xfrm>
        </p:spPr>
        <p:txBody>
          <a:bodyPr/>
          <a:lstStyle/>
          <a:p>
            <a:r>
              <a:rPr lang="en-US"/>
              <a:t>Click icon to add picture</a:t>
            </a:r>
            <a:endParaRPr lang="en-GB"/>
          </a:p>
        </p:txBody>
      </p:sp>
      <p:sp>
        <p:nvSpPr>
          <p:cNvPr id="6" name="Text Placeholder 10">
            <a:extLst>
              <a:ext uri="{FF2B5EF4-FFF2-40B4-BE49-F238E27FC236}">
                <a16:creationId xmlns:a16="http://schemas.microsoft.com/office/drawing/2014/main" id="{7AB744C8-5CB8-1046-9E6B-625FCEF6D1E9}"/>
              </a:ext>
            </a:extLst>
          </p:cNvPr>
          <p:cNvSpPr>
            <a:spLocks noGrp="1"/>
          </p:cNvSpPr>
          <p:nvPr>
            <p:ph type="body" sz="quarter" idx="12"/>
          </p:nvPr>
        </p:nvSpPr>
        <p:spPr>
          <a:xfrm>
            <a:off x="2279576" y="5810141"/>
            <a:ext cx="7416824" cy="576486"/>
          </a:xfrm>
        </p:spPr>
        <p:txBody>
          <a:bodyPr/>
          <a:lstStyle>
            <a:lvl1pPr>
              <a:defRPr sz="1620" i="1"/>
            </a:lvl1pPr>
          </a:lstStyle>
          <a:p>
            <a:pPr lvl="0"/>
            <a:r>
              <a:rPr lang="en-US"/>
              <a:t>Click to edit Master text styles</a:t>
            </a:r>
          </a:p>
        </p:txBody>
      </p:sp>
    </p:spTree>
    <p:extLst>
      <p:ext uri="{BB962C8B-B14F-4D97-AF65-F5344CB8AC3E}">
        <p14:creationId xmlns:p14="http://schemas.microsoft.com/office/powerpoint/2010/main" val="3924645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2_Pictur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5A4CA-EC36-8D42-9A08-DE896260DA76}"/>
              </a:ext>
            </a:extLst>
          </p:cNvPr>
          <p:cNvSpPr>
            <a:spLocks noGrp="1"/>
          </p:cNvSpPr>
          <p:nvPr>
            <p:ph type="title" hasCustomPrompt="1"/>
          </p:nvPr>
        </p:nvSpPr>
        <p:spPr/>
        <p:txBody>
          <a:bodyPr/>
          <a:lstStyle/>
          <a:p>
            <a:r>
              <a:rPr lang="en-US"/>
              <a:t>Click to edit title</a:t>
            </a:r>
            <a:endParaRPr lang="en-GB"/>
          </a:p>
        </p:txBody>
      </p:sp>
      <p:sp>
        <p:nvSpPr>
          <p:cNvPr id="3" name="Slide Number Placeholder 2">
            <a:extLst>
              <a:ext uri="{FF2B5EF4-FFF2-40B4-BE49-F238E27FC236}">
                <a16:creationId xmlns:a16="http://schemas.microsoft.com/office/drawing/2014/main" id="{4AE0B89E-A3FC-B54B-95F8-D4D4BC206A8E}"/>
              </a:ext>
            </a:extLst>
          </p:cNvPr>
          <p:cNvSpPr>
            <a:spLocks noGrp="1"/>
          </p:cNvSpPr>
          <p:nvPr>
            <p:ph type="sldNum" sz="quarter" idx="10"/>
          </p:nvPr>
        </p:nvSpPr>
        <p:spPr/>
        <p:txBody>
          <a:bodyPr/>
          <a:lstStyle/>
          <a:p>
            <a:fld id="{59F73A54-2198-254F-91E6-3ABE5D101306}" type="slidenum">
              <a:rPr lang="en-US" altLang="en-US" smtClean="0"/>
              <a:pPr/>
              <a:t>‹#›</a:t>
            </a:fld>
            <a:endParaRPr lang="en-US" altLang="en-US"/>
          </a:p>
        </p:txBody>
      </p:sp>
      <p:sp>
        <p:nvSpPr>
          <p:cNvPr id="4" name="Inhaltsplatzhalter 2">
            <a:extLst>
              <a:ext uri="{FF2B5EF4-FFF2-40B4-BE49-F238E27FC236}">
                <a16:creationId xmlns:a16="http://schemas.microsoft.com/office/drawing/2014/main" id="{4A03CBDB-A4CB-CE45-8A33-E0428564DB1A}"/>
              </a:ext>
            </a:extLst>
          </p:cNvPr>
          <p:cNvSpPr>
            <a:spLocks noGrp="1"/>
          </p:cNvSpPr>
          <p:nvPr>
            <p:ph idx="1" hasCustomPrompt="1"/>
          </p:nvPr>
        </p:nvSpPr>
        <p:spPr>
          <a:xfrm>
            <a:off x="1200159" y="1878610"/>
            <a:ext cx="9791692" cy="649428"/>
          </a:xfrm>
        </p:spPr>
        <p:txBody>
          <a:bodyPr/>
          <a:lstStyle>
            <a:lvl1pPr>
              <a:defRPr sz="1800" b="0" i="0">
                <a:latin typeface="TheSans LP5 Plain" panose="020B0002050302020203" pitchFamily="34" charset="0"/>
              </a:defRPr>
            </a:lvl1pPr>
            <a:lvl2pPr marL="258246" indent="-257176">
              <a:buClr>
                <a:srgbClr val="0127A5"/>
              </a:buClr>
              <a:buSzPct val="85000"/>
              <a:buFontTx/>
              <a:buBlip>
                <a:blip r:embed="rId2">
                  <a:extLst>
                    <a:ext uri="{96DAC541-7B7A-43D3-8B79-37D633B846F1}">
                      <asvg:svgBlip xmlns:asvg="http://schemas.microsoft.com/office/drawing/2016/SVG/main" r:embed="rId3"/>
                    </a:ext>
                  </a:extLst>
                </a:blip>
              </a:buBlip>
              <a:defRPr sz="1620" b="0" i="0">
                <a:latin typeface="TheSans LP5 Plain" panose="020B0002050302020203" pitchFamily="34" charset="0"/>
              </a:defRPr>
            </a:lvl2pPr>
            <a:lvl3pPr marL="482172" indent="-247516">
              <a:buSzPct val="85000"/>
              <a:buFontTx/>
              <a:buBlip>
                <a:blip r:embed="rId4">
                  <a:extLst>
                    <a:ext uri="{96DAC541-7B7A-43D3-8B79-37D633B846F1}">
                      <asvg:svgBlip xmlns:asvg="http://schemas.microsoft.com/office/drawing/2016/SVG/main" r:embed="rId5"/>
                    </a:ext>
                  </a:extLst>
                </a:blip>
              </a:buBlip>
              <a:defRPr sz="1620" b="0" i="0">
                <a:latin typeface="TheSans LP5 Plain" panose="020B0002050302020203" pitchFamily="34" charset="0"/>
              </a:defRPr>
            </a:lvl3pPr>
            <a:lvl4pPr>
              <a:buSzPct val="85000"/>
              <a:defRPr sz="1620" b="0" i="0">
                <a:latin typeface="TheSans LP5 Plain" panose="020B0002050302020203" pitchFamily="34" charset="0"/>
              </a:defRPr>
            </a:lvl4pPr>
            <a:lvl5pPr>
              <a:defRPr sz="1620" b="0" i="0">
                <a:latin typeface="TheSans LP5 Plain" panose="020B0002050302020203" pitchFamily="34" charset="0"/>
              </a:defRPr>
            </a:lvl5pPr>
          </a:lstStyle>
          <a:p>
            <a:pPr lvl="0"/>
            <a:r>
              <a:rPr lang="en-GB"/>
              <a:t>Click to edit leading text</a:t>
            </a:r>
            <a:endParaRPr lang="de-DE"/>
          </a:p>
        </p:txBody>
      </p:sp>
      <p:sp>
        <p:nvSpPr>
          <p:cNvPr id="5" name="Picture Placeholder 6">
            <a:extLst>
              <a:ext uri="{FF2B5EF4-FFF2-40B4-BE49-F238E27FC236}">
                <a16:creationId xmlns:a16="http://schemas.microsoft.com/office/drawing/2014/main" id="{C381DE10-002B-5140-B356-34A6AB1FACE8}"/>
              </a:ext>
            </a:extLst>
          </p:cNvPr>
          <p:cNvSpPr>
            <a:spLocks noGrp="1"/>
          </p:cNvSpPr>
          <p:nvPr>
            <p:ph type="pic" sz="quarter" idx="11"/>
          </p:nvPr>
        </p:nvSpPr>
        <p:spPr>
          <a:xfrm>
            <a:off x="3103517" y="2670854"/>
            <a:ext cx="5976937" cy="2964341"/>
          </a:xfrm>
        </p:spPr>
        <p:txBody>
          <a:bodyPr/>
          <a:lstStyle/>
          <a:p>
            <a:r>
              <a:rPr lang="en-US"/>
              <a:t>Click icon to add picture</a:t>
            </a:r>
            <a:endParaRPr lang="en-GB"/>
          </a:p>
        </p:txBody>
      </p:sp>
      <p:sp>
        <p:nvSpPr>
          <p:cNvPr id="6" name="Text Placeholder 10">
            <a:extLst>
              <a:ext uri="{FF2B5EF4-FFF2-40B4-BE49-F238E27FC236}">
                <a16:creationId xmlns:a16="http://schemas.microsoft.com/office/drawing/2014/main" id="{7AB744C8-5CB8-1046-9E6B-625FCEF6D1E9}"/>
              </a:ext>
            </a:extLst>
          </p:cNvPr>
          <p:cNvSpPr>
            <a:spLocks noGrp="1"/>
          </p:cNvSpPr>
          <p:nvPr>
            <p:ph type="body" sz="quarter" idx="12"/>
          </p:nvPr>
        </p:nvSpPr>
        <p:spPr>
          <a:xfrm>
            <a:off x="2279576" y="5810141"/>
            <a:ext cx="7416824" cy="576486"/>
          </a:xfrm>
        </p:spPr>
        <p:txBody>
          <a:bodyPr/>
          <a:lstStyle>
            <a:lvl1pPr>
              <a:defRPr sz="1620" i="1"/>
            </a:lvl1pPr>
          </a:lstStyle>
          <a:p>
            <a:pPr lvl="0"/>
            <a:r>
              <a:rPr lang="en-US"/>
              <a:t>Click to edit Master text styles</a:t>
            </a:r>
          </a:p>
        </p:txBody>
      </p:sp>
    </p:spTree>
    <p:extLst>
      <p:ext uri="{BB962C8B-B14F-4D97-AF65-F5344CB8AC3E}">
        <p14:creationId xmlns:p14="http://schemas.microsoft.com/office/powerpoint/2010/main" val="15285208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3_Pictur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5A4CA-EC36-8D42-9A08-DE896260DA76}"/>
              </a:ext>
            </a:extLst>
          </p:cNvPr>
          <p:cNvSpPr>
            <a:spLocks noGrp="1"/>
          </p:cNvSpPr>
          <p:nvPr>
            <p:ph type="title" hasCustomPrompt="1"/>
          </p:nvPr>
        </p:nvSpPr>
        <p:spPr/>
        <p:txBody>
          <a:bodyPr/>
          <a:lstStyle/>
          <a:p>
            <a:r>
              <a:rPr lang="en-US"/>
              <a:t>Click to edit title</a:t>
            </a:r>
            <a:endParaRPr lang="en-GB"/>
          </a:p>
        </p:txBody>
      </p:sp>
      <p:sp>
        <p:nvSpPr>
          <p:cNvPr id="3" name="Slide Number Placeholder 2">
            <a:extLst>
              <a:ext uri="{FF2B5EF4-FFF2-40B4-BE49-F238E27FC236}">
                <a16:creationId xmlns:a16="http://schemas.microsoft.com/office/drawing/2014/main" id="{4AE0B89E-A3FC-B54B-95F8-D4D4BC206A8E}"/>
              </a:ext>
            </a:extLst>
          </p:cNvPr>
          <p:cNvSpPr>
            <a:spLocks noGrp="1"/>
          </p:cNvSpPr>
          <p:nvPr>
            <p:ph type="sldNum" sz="quarter" idx="10"/>
          </p:nvPr>
        </p:nvSpPr>
        <p:spPr/>
        <p:txBody>
          <a:bodyPr/>
          <a:lstStyle/>
          <a:p>
            <a:fld id="{59F73A54-2198-254F-91E6-3ABE5D101306}" type="slidenum">
              <a:rPr lang="en-US" altLang="en-US" smtClean="0"/>
              <a:pPr/>
              <a:t>‹#›</a:t>
            </a:fld>
            <a:endParaRPr lang="en-US" altLang="en-US"/>
          </a:p>
        </p:txBody>
      </p:sp>
      <p:sp>
        <p:nvSpPr>
          <p:cNvPr id="4" name="Inhaltsplatzhalter 2">
            <a:extLst>
              <a:ext uri="{FF2B5EF4-FFF2-40B4-BE49-F238E27FC236}">
                <a16:creationId xmlns:a16="http://schemas.microsoft.com/office/drawing/2014/main" id="{4A03CBDB-A4CB-CE45-8A33-E0428564DB1A}"/>
              </a:ext>
            </a:extLst>
          </p:cNvPr>
          <p:cNvSpPr>
            <a:spLocks noGrp="1"/>
          </p:cNvSpPr>
          <p:nvPr>
            <p:ph idx="1" hasCustomPrompt="1"/>
          </p:nvPr>
        </p:nvSpPr>
        <p:spPr>
          <a:xfrm>
            <a:off x="1200159" y="1878610"/>
            <a:ext cx="9791692" cy="649428"/>
          </a:xfrm>
        </p:spPr>
        <p:txBody>
          <a:bodyPr/>
          <a:lstStyle>
            <a:lvl1pPr>
              <a:defRPr sz="1800" b="0" i="0">
                <a:latin typeface="TheSans LP5 Plain" panose="020B0002050302020203" pitchFamily="34" charset="0"/>
              </a:defRPr>
            </a:lvl1pPr>
            <a:lvl2pPr marL="258246" indent="-257176">
              <a:buClr>
                <a:srgbClr val="0127A5"/>
              </a:buClr>
              <a:buSzPct val="85000"/>
              <a:buFontTx/>
              <a:buBlip>
                <a:blip r:embed="rId2">
                  <a:extLst>
                    <a:ext uri="{96DAC541-7B7A-43D3-8B79-37D633B846F1}">
                      <asvg:svgBlip xmlns:asvg="http://schemas.microsoft.com/office/drawing/2016/SVG/main" r:embed="rId3"/>
                    </a:ext>
                  </a:extLst>
                </a:blip>
              </a:buBlip>
              <a:defRPr sz="1620" b="0" i="0">
                <a:latin typeface="TheSans LP5 Plain" panose="020B0002050302020203" pitchFamily="34" charset="0"/>
              </a:defRPr>
            </a:lvl2pPr>
            <a:lvl3pPr marL="482172" indent="-247516">
              <a:buSzPct val="85000"/>
              <a:buFontTx/>
              <a:buBlip>
                <a:blip r:embed="rId4">
                  <a:extLst>
                    <a:ext uri="{96DAC541-7B7A-43D3-8B79-37D633B846F1}">
                      <asvg:svgBlip xmlns:asvg="http://schemas.microsoft.com/office/drawing/2016/SVG/main" r:embed="rId5"/>
                    </a:ext>
                  </a:extLst>
                </a:blip>
              </a:buBlip>
              <a:defRPr sz="1620" b="0" i="0">
                <a:latin typeface="TheSans LP5 Plain" panose="020B0002050302020203" pitchFamily="34" charset="0"/>
              </a:defRPr>
            </a:lvl3pPr>
            <a:lvl4pPr>
              <a:buSzPct val="85000"/>
              <a:defRPr sz="1620" b="0" i="0">
                <a:latin typeface="TheSans LP5 Plain" panose="020B0002050302020203" pitchFamily="34" charset="0"/>
              </a:defRPr>
            </a:lvl4pPr>
            <a:lvl5pPr>
              <a:defRPr sz="1620" b="0" i="0">
                <a:latin typeface="TheSans LP5 Plain" panose="020B0002050302020203" pitchFamily="34" charset="0"/>
              </a:defRPr>
            </a:lvl5pPr>
          </a:lstStyle>
          <a:p>
            <a:pPr lvl="0"/>
            <a:r>
              <a:rPr lang="en-GB"/>
              <a:t>Click to edit leading text</a:t>
            </a:r>
            <a:endParaRPr lang="de-DE"/>
          </a:p>
        </p:txBody>
      </p:sp>
      <p:sp>
        <p:nvSpPr>
          <p:cNvPr id="5" name="Picture Placeholder 6">
            <a:extLst>
              <a:ext uri="{FF2B5EF4-FFF2-40B4-BE49-F238E27FC236}">
                <a16:creationId xmlns:a16="http://schemas.microsoft.com/office/drawing/2014/main" id="{C381DE10-002B-5140-B356-34A6AB1FACE8}"/>
              </a:ext>
            </a:extLst>
          </p:cNvPr>
          <p:cNvSpPr>
            <a:spLocks noGrp="1"/>
          </p:cNvSpPr>
          <p:nvPr>
            <p:ph type="pic" sz="quarter" idx="11"/>
          </p:nvPr>
        </p:nvSpPr>
        <p:spPr>
          <a:xfrm>
            <a:off x="3103517" y="2670854"/>
            <a:ext cx="5976937" cy="2964341"/>
          </a:xfrm>
        </p:spPr>
        <p:txBody>
          <a:bodyPr/>
          <a:lstStyle/>
          <a:p>
            <a:r>
              <a:rPr lang="en-US"/>
              <a:t>Click icon to add picture</a:t>
            </a:r>
            <a:endParaRPr lang="en-GB"/>
          </a:p>
        </p:txBody>
      </p:sp>
      <p:sp>
        <p:nvSpPr>
          <p:cNvPr id="6" name="Text Placeholder 10">
            <a:extLst>
              <a:ext uri="{FF2B5EF4-FFF2-40B4-BE49-F238E27FC236}">
                <a16:creationId xmlns:a16="http://schemas.microsoft.com/office/drawing/2014/main" id="{7AB744C8-5CB8-1046-9E6B-625FCEF6D1E9}"/>
              </a:ext>
            </a:extLst>
          </p:cNvPr>
          <p:cNvSpPr>
            <a:spLocks noGrp="1"/>
          </p:cNvSpPr>
          <p:nvPr>
            <p:ph type="body" sz="quarter" idx="12"/>
          </p:nvPr>
        </p:nvSpPr>
        <p:spPr>
          <a:xfrm>
            <a:off x="2279576" y="5810141"/>
            <a:ext cx="7416824" cy="576486"/>
          </a:xfrm>
        </p:spPr>
        <p:txBody>
          <a:bodyPr/>
          <a:lstStyle>
            <a:lvl1pPr>
              <a:defRPr sz="1620" i="1"/>
            </a:lvl1pPr>
          </a:lstStyle>
          <a:p>
            <a:pPr lvl="0"/>
            <a:r>
              <a:rPr lang="en-US"/>
              <a:t>Click to edit Master text styles</a:t>
            </a:r>
          </a:p>
        </p:txBody>
      </p:sp>
    </p:spTree>
    <p:extLst>
      <p:ext uri="{BB962C8B-B14F-4D97-AF65-F5344CB8AC3E}">
        <p14:creationId xmlns:p14="http://schemas.microsoft.com/office/powerpoint/2010/main" val="260648013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4_Pictur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5A4CA-EC36-8D42-9A08-DE896260DA76}"/>
              </a:ext>
            </a:extLst>
          </p:cNvPr>
          <p:cNvSpPr>
            <a:spLocks noGrp="1"/>
          </p:cNvSpPr>
          <p:nvPr>
            <p:ph type="title" hasCustomPrompt="1"/>
          </p:nvPr>
        </p:nvSpPr>
        <p:spPr/>
        <p:txBody>
          <a:bodyPr/>
          <a:lstStyle/>
          <a:p>
            <a:r>
              <a:rPr lang="en-US"/>
              <a:t>Click to edit title</a:t>
            </a:r>
            <a:endParaRPr lang="en-GB"/>
          </a:p>
        </p:txBody>
      </p:sp>
      <p:sp>
        <p:nvSpPr>
          <p:cNvPr id="3" name="Slide Number Placeholder 2">
            <a:extLst>
              <a:ext uri="{FF2B5EF4-FFF2-40B4-BE49-F238E27FC236}">
                <a16:creationId xmlns:a16="http://schemas.microsoft.com/office/drawing/2014/main" id="{4AE0B89E-A3FC-B54B-95F8-D4D4BC206A8E}"/>
              </a:ext>
            </a:extLst>
          </p:cNvPr>
          <p:cNvSpPr>
            <a:spLocks noGrp="1"/>
          </p:cNvSpPr>
          <p:nvPr>
            <p:ph type="sldNum" sz="quarter" idx="10"/>
          </p:nvPr>
        </p:nvSpPr>
        <p:spPr/>
        <p:txBody>
          <a:bodyPr/>
          <a:lstStyle/>
          <a:p>
            <a:fld id="{59F73A54-2198-254F-91E6-3ABE5D101306}" type="slidenum">
              <a:rPr lang="en-US" altLang="en-US" smtClean="0"/>
              <a:pPr/>
              <a:t>‹#›</a:t>
            </a:fld>
            <a:endParaRPr lang="en-US" altLang="en-US"/>
          </a:p>
        </p:txBody>
      </p:sp>
      <p:sp>
        <p:nvSpPr>
          <p:cNvPr id="4" name="Inhaltsplatzhalter 2">
            <a:extLst>
              <a:ext uri="{FF2B5EF4-FFF2-40B4-BE49-F238E27FC236}">
                <a16:creationId xmlns:a16="http://schemas.microsoft.com/office/drawing/2014/main" id="{4A03CBDB-A4CB-CE45-8A33-E0428564DB1A}"/>
              </a:ext>
            </a:extLst>
          </p:cNvPr>
          <p:cNvSpPr>
            <a:spLocks noGrp="1"/>
          </p:cNvSpPr>
          <p:nvPr>
            <p:ph idx="1" hasCustomPrompt="1"/>
          </p:nvPr>
        </p:nvSpPr>
        <p:spPr>
          <a:xfrm>
            <a:off x="1200159" y="1878610"/>
            <a:ext cx="9791692" cy="649428"/>
          </a:xfrm>
        </p:spPr>
        <p:txBody>
          <a:bodyPr/>
          <a:lstStyle>
            <a:lvl1pPr>
              <a:defRPr sz="1800" b="0" i="0">
                <a:latin typeface="TheSans LP5 Plain" panose="020B0002050302020203" pitchFamily="34" charset="0"/>
              </a:defRPr>
            </a:lvl1pPr>
            <a:lvl2pPr marL="258246" indent="-257176">
              <a:buClr>
                <a:srgbClr val="0127A5"/>
              </a:buClr>
              <a:buSzPct val="85000"/>
              <a:buFontTx/>
              <a:buBlip>
                <a:blip r:embed="rId2">
                  <a:extLst>
                    <a:ext uri="{96DAC541-7B7A-43D3-8B79-37D633B846F1}">
                      <asvg:svgBlip xmlns:asvg="http://schemas.microsoft.com/office/drawing/2016/SVG/main" r:embed="rId3"/>
                    </a:ext>
                  </a:extLst>
                </a:blip>
              </a:buBlip>
              <a:defRPr sz="1620" b="0" i="0">
                <a:latin typeface="TheSans LP5 Plain" panose="020B0002050302020203" pitchFamily="34" charset="0"/>
              </a:defRPr>
            </a:lvl2pPr>
            <a:lvl3pPr marL="482172" indent="-247516">
              <a:buSzPct val="85000"/>
              <a:buFontTx/>
              <a:buBlip>
                <a:blip r:embed="rId4">
                  <a:extLst>
                    <a:ext uri="{96DAC541-7B7A-43D3-8B79-37D633B846F1}">
                      <asvg:svgBlip xmlns:asvg="http://schemas.microsoft.com/office/drawing/2016/SVG/main" r:embed="rId5"/>
                    </a:ext>
                  </a:extLst>
                </a:blip>
              </a:buBlip>
              <a:defRPr sz="1620" b="0" i="0">
                <a:latin typeface="TheSans LP5 Plain" panose="020B0002050302020203" pitchFamily="34" charset="0"/>
              </a:defRPr>
            </a:lvl3pPr>
            <a:lvl4pPr>
              <a:buSzPct val="85000"/>
              <a:defRPr sz="1620" b="0" i="0">
                <a:latin typeface="TheSans LP5 Plain" panose="020B0002050302020203" pitchFamily="34" charset="0"/>
              </a:defRPr>
            </a:lvl4pPr>
            <a:lvl5pPr>
              <a:defRPr sz="1620" b="0" i="0">
                <a:latin typeface="TheSans LP5 Plain" panose="020B0002050302020203" pitchFamily="34" charset="0"/>
              </a:defRPr>
            </a:lvl5pPr>
          </a:lstStyle>
          <a:p>
            <a:pPr lvl="0"/>
            <a:r>
              <a:rPr lang="en-GB"/>
              <a:t>Click to edit leading text</a:t>
            </a:r>
            <a:endParaRPr lang="de-DE"/>
          </a:p>
        </p:txBody>
      </p:sp>
      <p:sp>
        <p:nvSpPr>
          <p:cNvPr id="5" name="Picture Placeholder 6">
            <a:extLst>
              <a:ext uri="{FF2B5EF4-FFF2-40B4-BE49-F238E27FC236}">
                <a16:creationId xmlns:a16="http://schemas.microsoft.com/office/drawing/2014/main" id="{C381DE10-002B-5140-B356-34A6AB1FACE8}"/>
              </a:ext>
            </a:extLst>
          </p:cNvPr>
          <p:cNvSpPr>
            <a:spLocks noGrp="1"/>
          </p:cNvSpPr>
          <p:nvPr>
            <p:ph type="pic" sz="quarter" idx="11"/>
          </p:nvPr>
        </p:nvSpPr>
        <p:spPr>
          <a:xfrm>
            <a:off x="3103517" y="2670854"/>
            <a:ext cx="5976937" cy="2964341"/>
          </a:xfrm>
        </p:spPr>
        <p:txBody>
          <a:bodyPr/>
          <a:lstStyle/>
          <a:p>
            <a:r>
              <a:rPr lang="en-US"/>
              <a:t>Click icon to add picture</a:t>
            </a:r>
            <a:endParaRPr lang="en-GB"/>
          </a:p>
        </p:txBody>
      </p:sp>
      <p:sp>
        <p:nvSpPr>
          <p:cNvPr id="6" name="Text Placeholder 10">
            <a:extLst>
              <a:ext uri="{FF2B5EF4-FFF2-40B4-BE49-F238E27FC236}">
                <a16:creationId xmlns:a16="http://schemas.microsoft.com/office/drawing/2014/main" id="{7AB744C8-5CB8-1046-9E6B-625FCEF6D1E9}"/>
              </a:ext>
            </a:extLst>
          </p:cNvPr>
          <p:cNvSpPr>
            <a:spLocks noGrp="1"/>
          </p:cNvSpPr>
          <p:nvPr>
            <p:ph type="body" sz="quarter" idx="12"/>
          </p:nvPr>
        </p:nvSpPr>
        <p:spPr>
          <a:xfrm>
            <a:off x="2279576" y="5810141"/>
            <a:ext cx="7416824" cy="576486"/>
          </a:xfrm>
        </p:spPr>
        <p:txBody>
          <a:bodyPr/>
          <a:lstStyle>
            <a:lvl1pPr>
              <a:defRPr sz="1620" i="1"/>
            </a:lvl1pPr>
          </a:lstStyle>
          <a:p>
            <a:pPr lvl="0"/>
            <a:r>
              <a:rPr lang="en-US"/>
              <a:t>Click to edit Master text styles</a:t>
            </a:r>
          </a:p>
        </p:txBody>
      </p:sp>
    </p:spTree>
    <p:extLst>
      <p:ext uri="{BB962C8B-B14F-4D97-AF65-F5344CB8AC3E}">
        <p14:creationId xmlns:p14="http://schemas.microsoft.com/office/powerpoint/2010/main" val="2752199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Slid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sz="2880">
                <a:solidFill>
                  <a:srgbClr val="0028A5"/>
                </a:solidFill>
              </a:defRPr>
            </a:lvl1pPr>
          </a:lstStyle>
          <a:p>
            <a:r>
              <a:rPr lang="en-GB"/>
              <a:t>Click to edit slide title</a:t>
            </a:r>
            <a:endParaRPr lang="de-DE"/>
          </a:p>
        </p:txBody>
      </p:sp>
      <p:sp>
        <p:nvSpPr>
          <p:cNvPr id="3" name="Inhaltsplatzhalter 2"/>
          <p:cNvSpPr>
            <a:spLocks noGrp="1"/>
          </p:cNvSpPr>
          <p:nvPr>
            <p:ph idx="1" hasCustomPrompt="1"/>
          </p:nvPr>
        </p:nvSpPr>
        <p:spPr>
          <a:xfrm>
            <a:off x="1210862" y="1873734"/>
            <a:ext cx="9780996" cy="649428"/>
          </a:xfrm>
        </p:spPr>
        <p:txBody>
          <a:bodyPr/>
          <a:lstStyle>
            <a:lvl1pPr>
              <a:defRPr sz="2400" b="0" i="0">
                <a:latin typeface="TheSans LP5 Plain" panose="020B0002050302020203" pitchFamily="34" charset="0"/>
              </a:defRPr>
            </a:lvl1pPr>
            <a:lvl2pPr marL="344314" indent="-342886">
              <a:buClr>
                <a:srgbClr val="0127A5"/>
              </a:buClr>
              <a:buSzPct val="85000"/>
              <a:buFontTx/>
              <a:buBlip>
                <a:blip r:embed="rId2">
                  <a:extLst>
                    <a:ext uri="{96DAC541-7B7A-43D3-8B79-37D633B846F1}">
                      <asvg:svgBlip xmlns:asvg="http://schemas.microsoft.com/office/drawing/2016/SVG/main" r:embed="rId3"/>
                    </a:ext>
                  </a:extLst>
                </a:blip>
              </a:buBlip>
              <a:defRPr sz="2160" b="0" i="0">
                <a:latin typeface="TheSans LP5 Plain" panose="020B0002050302020203" pitchFamily="34" charset="0"/>
              </a:defRPr>
            </a:lvl2pPr>
            <a:lvl3pPr marL="642871" indent="-330007">
              <a:buSzPct val="85000"/>
              <a:buFontTx/>
              <a:buBlip>
                <a:blip r:embed="rId4">
                  <a:extLst>
                    <a:ext uri="{96DAC541-7B7A-43D3-8B79-37D633B846F1}">
                      <asvg:svgBlip xmlns:asvg="http://schemas.microsoft.com/office/drawing/2016/SVG/main" r:embed="rId5"/>
                    </a:ext>
                  </a:extLst>
                </a:blip>
              </a:buBlip>
              <a:defRPr sz="2160" b="0" i="0">
                <a:latin typeface="TheSans LP5 Plain" panose="020B0002050302020203" pitchFamily="34" charset="0"/>
              </a:defRPr>
            </a:lvl3pPr>
            <a:lvl4pPr>
              <a:buSzPct val="85000"/>
              <a:defRPr sz="2160" b="0" i="0">
                <a:latin typeface="TheSans LP5 Plain" panose="020B0002050302020203" pitchFamily="34" charset="0"/>
              </a:defRPr>
            </a:lvl4pPr>
            <a:lvl5pPr>
              <a:defRPr sz="2160" b="0" i="0">
                <a:latin typeface="TheSans LP5 Plain" panose="020B0002050302020203" pitchFamily="34" charset="0"/>
              </a:defRPr>
            </a:lvl5pPr>
          </a:lstStyle>
          <a:p>
            <a:pPr lvl="0"/>
            <a:r>
              <a:rPr lang="en-GB"/>
              <a:t>Click to edit leading text</a:t>
            </a:r>
            <a:endParaRPr lang="de-DE"/>
          </a:p>
        </p:txBody>
      </p:sp>
      <p:pic>
        <p:nvPicPr>
          <p:cNvPr id="8" name="Picture 7">
            <a:extLst>
              <a:ext uri="{FF2B5EF4-FFF2-40B4-BE49-F238E27FC236}">
                <a16:creationId xmlns:a16="http://schemas.microsoft.com/office/drawing/2014/main" id="{7C83A012-199C-2747-87D5-7A4230C187D4}"/>
              </a:ext>
            </a:extLst>
          </p:cNvPr>
          <p:cNvPicPr>
            <a:picLocks noChangeAspect="1"/>
          </p:cNvPicPr>
          <p:nvPr userDrawn="1"/>
        </p:nvPicPr>
        <p:blipFill>
          <a:blip r:embed="rId6"/>
          <a:stretch>
            <a:fillRect/>
          </a:stretch>
        </p:blipFill>
        <p:spPr>
          <a:xfrm>
            <a:off x="4893736" y="3117851"/>
            <a:ext cx="2404533" cy="622300"/>
          </a:xfrm>
          <a:prstGeom prst="rect">
            <a:avLst/>
          </a:prstGeom>
        </p:spPr>
      </p:pic>
      <p:sp>
        <p:nvSpPr>
          <p:cNvPr id="10" name="Rectangle 6">
            <a:extLst>
              <a:ext uri="{FF2B5EF4-FFF2-40B4-BE49-F238E27FC236}">
                <a16:creationId xmlns:a16="http://schemas.microsoft.com/office/drawing/2014/main" id="{A96EAF9B-D721-F94E-9CEA-07005DB771F0}"/>
              </a:ext>
            </a:extLst>
          </p:cNvPr>
          <p:cNvSpPr>
            <a:spLocks noGrp="1" noChangeArrowheads="1"/>
          </p:cNvSpPr>
          <p:nvPr>
            <p:ph type="sldNum" sz="quarter" idx="4"/>
          </p:nvPr>
        </p:nvSpPr>
        <p:spPr bwMode="auto">
          <a:xfrm>
            <a:off x="11213458" y="6663084"/>
            <a:ext cx="978556" cy="18863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lvl1pPr algn="ctr">
              <a:defRPr sz="1080" b="1">
                <a:solidFill>
                  <a:schemeClr val="bg1"/>
                </a:solidFill>
                <a:latin typeface="TheSans LP5 Plain" panose="020B0002050302020203" pitchFamily="34" charset="0"/>
              </a:defRPr>
            </a:lvl1pPr>
          </a:lstStyle>
          <a:p>
            <a:fld id="{59F73A54-2198-254F-91E6-3ABE5D101306}" type="slidenum">
              <a:rPr lang="en-US" altLang="en-US" smtClean="0"/>
              <a:pPr/>
              <a:t>‹#›</a:t>
            </a:fld>
            <a:endParaRPr lang="en-US" altLang="en-US"/>
          </a:p>
        </p:txBody>
      </p:sp>
      <p:sp>
        <p:nvSpPr>
          <p:cNvPr id="7" name="Picture Placeholder 6">
            <a:extLst>
              <a:ext uri="{FF2B5EF4-FFF2-40B4-BE49-F238E27FC236}">
                <a16:creationId xmlns:a16="http://schemas.microsoft.com/office/drawing/2014/main" id="{27714DEB-D82E-564D-8004-C36C7A202BCE}"/>
              </a:ext>
            </a:extLst>
          </p:cNvPr>
          <p:cNvSpPr>
            <a:spLocks noGrp="1"/>
          </p:cNvSpPr>
          <p:nvPr>
            <p:ph type="pic" sz="quarter" idx="10"/>
          </p:nvPr>
        </p:nvSpPr>
        <p:spPr>
          <a:xfrm>
            <a:off x="2111381" y="2665981"/>
            <a:ext cx="7969249" cy="2964341"/>
          </a:xfrm>
        </p:spPr>
        <p:txBody>
          <a:bodyPr/>
          <a:lstStyle>
            <a:lvl1pPr>
              <a:defRPr sz="2400"/>
            </a:lvl1pPr>
          </a:lstStyle>
          <a:p>
            <a:r>
              <a:rPr lang="en-US"/>
              <a:t>Click icon to add picture</a:t>
            </a:r>
            <a:endParaRPr lang="en-GB"/>
          </a:p>
        </p:txBody>
      </p:sp>
      <p:sp>
        <p:nvSpPr>
          <p:cNvPr id="11" name="Text Placeholder 10">
            <a:extLst>
              <a:ext uri="{FF2B5EF4-FFF2-40B4-BE49-F238E27FC236}">
                <a16:creationId xmlns:a16="http://schemas.microsoft.com/office/drawing/2014/main" id="{358BEB35-3F77-3F48-A2B8-69DD1F97E464}"/>
              </a:ext>
            </a:extLst>
          </p:cNvPr>
          <p:cNvSpPr>
            <a:spLocks noGrp="1"/>
          </p:cNvSpPr>
          <p:nvPr>
            <p:ph type="body" sz="quarter" idx="11" hasCustomPrompt="1"/>
          </p:nvPr>
        </p:nvSpPr>
        <p:spPr>
          <a:xfrm>
            <a:off x="2111382" y="5805268"/>
            <a:ext cx="7969249" cy="576486"/>
          </a:xfrm>
        </p:spPr>
        <p:txBody>
          <a:bodyPr/>
          <a:lstStyle>
            <a:lvl1pPr>
              <a:defRPr sz="1920" i="1"/>
            </a:lvl1pPr>
          </a:lstStyle>
          <a:p>
            <a:pPr lvl="0"/>
            <a:r>
              <a:rPr lang="en-US"/>
              <a:t>Click to edit figure caption</a:t>
            </a:r>
            <a:endParaRPr lang="en-GB"/>
          </a:p>
        </p:txBody>
      </p:sp>
    </p:spTree>
    <p:extLst>
      <p:ext uri="{BB962C8B-B14F-4D97-AF65-F5344CB8AC3E}">
        <p14:creationId xmlns:p14="http://schemas.microsoft.com/office/powerpoint/2010/main" val="4513977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5_Pictur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5A4CA-EC36-8D42-9A08-DE896260DA76}"/>
              </a:ext>
            </a:extLst>
          </p:cNvPr>
          <p:cNvSpPr>
            <a:spLocks noGrp="1"/>
          </p:cNvSpPr>
          <p:nvPr>
            <p:ph type="title" hasCustomPrompt="1"/>
          </p:nvPr>
        </p:nvSpPr>
        <p:spPr/>
        <p:txBody>
          <a:bodyPr/>
          <a:lstStyle/>
          <a:p>
            <a:r>
              <a:rPr lang="en-US"/>
              <a:t>Click to edit title</a:t>
            </a:r>
            <a:endParaRPr lang="en-GB"/>
          </a:p>
        </p:txBody>
      </p:sp>
      <p:sp>
        <p:nvSpPr>
          <p:cNvPr id="3" name="Slide Number Placeholder 2">
            <a:extLst>
              <a:ext uri="{FF2B5EF4-FFF2-40B4-BE49-F238E27FC236}">
                <a16:creationId xmlns:a16="http://schemas.microsoft.com/office/drawing/2014/main" id="{4AE0B89E-A3FC-B54B-95F8-D4D4BC206A8E}"/>
              </a:ext>
            </a:extLst>
          </p:cNvPr>
          <p:cNvSpPr>
            <a:spLocks noGrp="1"/>
          </p:cNvSpPr>
          <p:nvPr>
            <p:ph type="sldNum" sz="quarter" idx="10"/>
          </p:nvPr>
        </p:nvSpPr>
        <p:spPr/>
        <p:txBody>
          <a:bodyPr/>
          <a:lstStyle/>
          <a:p>
            <a:fld id="{59F73A54-2198-254F-91E6-3ABE5D101306}" type="slidenum">
              <a:rPr lang="en-US" altLang="en-US" smtClean="0"/>
              <a:pPr/>
              <a:t>‹#›</a:t>
            </a:fld>
            <a:endParaRPr lang="en-US" altLang="en-US"/>
          </a:p>
        </p:txBody>
      </p:sp>
      <p:sp>
        <p:nvSpPr>
          <p:cNvPr id="4" name="Inhaltsplatzhalter 2">
            <a:extLst>
              <a:ext uri="{FF2B5EF4-FFF2-40B4-BE49-F238E27FC236}">
                <a16:creationId xmlns:a16="http://schemas.microsoft.com/office/drawing/2014/main" id="{4A03CBDB-A4CB-CE45-8A33-E0428564DB1A}"/>
              </a:ext>
            </a:extLst>
          </p:cNvPr>
          <p:cNvSpPr>
            <a:spLocks noGrp="1"/>
          </p:cNvSpPr>
          <p:nvPr>
            <p:ph idx="1" hasCustomPrompt="1"/>
          </p:nvPr>
        </p:nvSpPr>
        <p:spPr>
          <a:xfrm>
            <a:off x="1200159" y="1878610"/>
            <a:ext cx="9791692" cy="649428"/>
          </a:xfrm>
        </p:spPr>
        <p:txBody>
          <a:bodyPr/>
          <a:lstStyle>
            <a:lvl1pPr>
              <a:defRPr sz="1800" b="0" i="0">
                <a:latin typeface="TheSans LP5 Plain" panose="020B0002050302020203" pitchFamily="34" charset="0"/>
              </a:defRPr>
            </a:lvl1pPr>
            <a:lvl2pPr marL="258246" indent="-257176">
              <a:buClr>
                <a:srgbClr val="0127A5"/>
              </a:buClr>
              <a:buSzPct val="85000"/>
              <a:buFontTx/>
              <a:buBlip>
                <a:blip r:embed="rId2">
                  <a:extLst>
                    <a:ext uri="{96DAC541-7B7A-43D3-8B79-37D633B846F1}">
                      <asvg:svgBlip xmlns:asvg="http://schemas.microsoft.com/office/drawing/2016/SVG/main" r:embed="rId3"/>
                    </a:ext>
                  </a:extLst>
                </a:blip>
              </a:buBlip>
              <a:defRPr sz="1620" b="0" i="0">
                <a:latin typeface="TheSans LP5 Plain" panose="020B0002050302020203" pitchFamily="34" charset="0"/>
              </a:defRPr>
            </a:lvl2pPr>
            <a:lvl3pPr marL="482172" indent="-247516">
              <a:buSzPct val="85000"/>
              <a:buFontTx/>
              <a:buBlip>
                <a:blip r:embed="rId4">
                  <a:extLst>
                    <a:ext uri="{96DAC541-7B7A-43D3-8B79-37D633B846F1}">
                      <asvg:svgBlip xmlns:asvg="http://schemas.microsoft.com/office/drawing/2016/SVG/main" r:embed="rId5"/>
                    </a:ext>
                  </a:extLst>
                </a:blip>
              </a:buBlip>
              <a:defRPr sz="1620" b="0" i="0">
                <a:latin typeface="TheSans LP5 Plain" panose="020B0002050302020203" pitchFamily="34" charset="0"/>
              </a:defRPr>
            </a:lvl3pPr>
            <a:lvl4pPr>
              <a:buSzPct val="85000"/>
              <a:defRPr sz="1620" b="0" i="0">
                <a:latin typeface="TheSans LP5 Plain" panose="020B0002050302020203" pitchFamily="34" charset="0"/>
              </a:defRPr>
            </a:lvl4pPr>
            <a:lvl5pPr>
              <a:defRPr sz="1620" b="0" i="0">
                <a:latin typeface="TheSans LP5 Plain" panose="020B0002050302020203" pitchFamily="34" charset="0"/>
              </a:defRPr>
            </a:lvl5pPr>
          </a:lstStyle>
          <a:p>
            <a:pPr lvl="0"/>
            <a:r>
              <a:rPr lang="en-GB"/>
              <a:t>Click to edit leading text</a:t>
            </a:r>
            <a:endParaRPr lang="de-DE"/>
          </a:p>
        </p:txBody>
      </p:sp>
      <p:sp>
        <p:nvSpPr>
          <p:cNvPr id="5" name="Picture Placeholder 6">
            <a:extLst>
              <a:ext uri="{FF2B5EF4-FFF2-40B4-BE49-F238E27FC236}">
                <a16:creationId xmlns:a16="http://schemas.microsoft.com/office/drawing/2014/main" id="{C381DE10-002B-5140-B356-34A6AB1FACE8}"/>
              </a:ext>
            </a:extLst>
          </p:cNvPr>
          <p:cNvSpPr>
            <a:spLocks noGrp="1"/>
          </p:cNvSpPr>
          <p:nvPr>
            <p:ph type="pic" sz="quarter" idx="11"/>
          </p:nvPr>
        </p:nvSpPr>
        <p:spPr>
          <a:xfrm>
            <a:off x="3103517" y="2670854"/>
            <a:ext cx="5976937" cy="2964341"/>
          </a:xfrm>
        </p:spPr>
        <p:txBody>
          <a:bodyPr/>
          <a:lstStyle/>
          <a:p>
            <a:r>
              <a:rPr lang="en-US"/>
              <a:t>Click icon to add picture</a:t>
            </a:r>
            <a:endParaRPr lang="en-GB"/>
          </a:p>
        </p:txBody>
      </p:sp>
      <p:sp>
        <p:nvSpPr>
          <p:cNvPr id="6" name="Text Placeholder 10">
            <a:extLst>
              <a:ext uri="{FF2B5EF4-FFF2-40B4-BE49-F238E27FC236}">
                <a16:creationId xmlns:a16="http://schemas.microsoft.com/office/drawing/2014/main" id="{7AB744C8-5CB8-1046-9E6B-625FCEF6D1E9}"/>
              </a:ext>
            </a:extLst>
          </p:cNvPr>
          <p:cNvSpPr>
            <a:spLocks noGrp="1"/>
          </p:cNvSpPr>
          <p:nvPr>
            <p:ph type="body" sz="quarter" idx="12"/>
          </p:nvPr>
        </p:nvSpPr>
        <p:spPr>
          <a:xfrm>
            <a:off x="2279576" y="5810141"/>
            <a:ext cx="7416824" cy="576486"/>
          </a:xfrm>
        </p:spPr>
        <p:txBody>
          <a:bodyPr/>
          <a:lstStyle>
            <a:lvl1pPr>
              <a:defRPr sz="1620" i="1"/>
            </a:lvl1pPr>
          </a:lstStyle>
          <a:p>
            <a:pPr lvl="0"/>
            <a:r>
              <a:rPr lang="en-US"/>
              <a:t>Click to edit Master text styles</a:t>
            </a:r>
          </a:p>
        </p:txBody>
      </p:sp>
    </p:spTree>
    <p:extLst>
      <p:ext uri="{BB962C8B-B14F-4D97-AF65-F5344CB8AC3E}">
        <p14:creationId xmlns:p14="http://schemas.microsoft.com/office/powerpoint/2010/main" val="1115090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ree-form Slid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sz="2880">
                <a:solidFill>
                  <a:srgbClr val="0028A5"/>
                </a:solidFill>
              </a:defRPr>
            </a:lvl1pPr>
          </a:lstStyle>
          <a:p>
            <a:r>
              <a:rPr lang="en-GB"/>
              <a:t>Click to edit slide title</a:t>
            </a:r>
            <a:endParaRPr lang="de-DE"/>
          </a:p>
        </p:txBody>
      </p:sp>
      <p:sp>
        <p:nvSpPr>
          <p:cNvPr id="7" name="Slide Number Placeholder 6">
            <a:extLst>
              <a:ext uri="{FF2B5EF4-FFF2-40B4-BE49-F238E27FC236}">
                <a16:creationId xmlns:a16="http://schemas.microsoft.com/office/drawing/2014/main" id="{B9F4FDE8-DD52-6F42-B1C0-D2DE123E91FB}"/>
              </a:ext>
            </a:extLst>
          </p:cNvPr>
          <p:cNvSpPr>
            <a:spLocks noGrp="1" noChangeArrowheads="1"/>
          </p:cNvSpPr>
          <p:nvPr>
            <p:ph type="sldNum" sz="quarter" idx="4"/>
          </p:nvPr>
        </p:nvSpPr>
        <p:spPr bwMode="auto">
          <a:xfrm>
            <a:off x="11213458" y="6663084"/>
            <a:ext cx="978556" cy="18863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lvl1pPr algn="ctr">
              <a:defRPr sz="1080" b="1">
                <a:solidFill>
                  <a:schemeClr val="bg1"/>
                </a:solidFill>
                <a:latin typeface="TheSans LP5 Plain" panose="020B0002050302020203" pitchFamily="34" charset="0"/>
              </a:defRPr>
            </a:lvl1pPr>
          </a:lstStyle>
          <a:p>
            <a:fld id="{59F73A54-2198-254F-91E6-3ABE5D101306}" type="slidenum">
              <a:rPr lang="en-US" altLang="en-US" smtClean="0"/>
              <a:pPr/>
              <a:t>‹#›</a:t>
            </a:fld>
            <a:endParaRPr lang="en-US" altLang="en-US"/>
          </a:p>
        </p:txBody>
      </p:sp>
    </p:spTree>
    <p:extLst>
      <p:ext uri="{BB962C8B-B14F-4D97-AF65-F5344CB8AC3E}">
        <p14:creationId xmlns:p14="http://schemas.microsoft.com/office/powerpoint/2010/main" val="2492181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ertical Slide">
    <p:spTree>
      <p:nvGrpSpPr>
        <p:cNvPr id="1" name=""/>
        <p:cNvGrpSpPr/>
        <p:nvPr/>
      </p:nvGrpSpPr>
      <p:grpSpPr>
        <a:xfrm>
          <a:off x="0" y="0"/>
          <a:ext cx="0" cy="0"/>
          <a:chOff x="0" y="0"/>
          <a:chExt cx="0" cy="0"/>
        </a:xfrm>
      </p:grpSpPr>
      <p:sp>
        <p:nvSpPr>
          <p:cNvPr id="3" name="Vertikaler Textplatzhalter 2"/>
          <p:cNvSpPr>
            <a:spLocks noGrp="1"/>
          </p:cNvSpPr>
          <p:nvPr>
            <p:ph type="body" orient="vert" idx="1" hasCustomPrompt="1"/>
          </p:nvPr>
        </p:nvSpPr>
        <p:spPr/>
        <p:txBody>
          <a:bodyPr vert="eaVert"/>
          <a:lstStyle>
            <a:lvl1pPr>
              <a:defRPr sz="2400"/>
            </a:lvl1pPr>
            <a:lvl2pPr>
              <a:lnSpc>
                <a:spcPct val="125000"/>
              </a:lnSpc>
              <a:spcBef>
                <a:spcPts val="0"/>
              </a:spcBef>
              <a:defRPr sz="2400"/>
            </a:lvl2pPr>
            <a:lvl3pPr>
              <a:lnSpc>
                <a:spcPct val="125000"/>
              </a:lnSpc>
              <a:spcBef>
                <a:spcPts val="0"/>
              </a:spcBef>
              <a:defRPr sz="2400"/>
            </a:lvl3pPr>
            <a:lvl4pPr>
              <a:lnSpc>
                <a:spcPct val="125000"/>
              </a:lnSpc>
              <a:spcBef>
                <a:spcPts val="0"/>
              </a:spcBef>
              <a:defRPr sz="2400"/>
            </a:lvl4pPr>
            <a:lvl5pPr>
              <a:lnSpc>
                <a:spcPct val="125000"/>
              </a:lnSpc>
              <a:spcBef>
                <a:spcPts val="0"/>
              </a:spcBef>
              <a:defRPr sz="2400"/>
            </a:lvl5pPr>
          </a:lstStyle>
          <a:p>
            <a:pPr lvl="0"/>
            <a:r>
              <a:rPr lang="en-GB"/>
              <a:t>Click to edit Master text styles. Text should be kept to a minimum to avoid much reading</a:t>
            </a:r>
          </a:p>
          <a:p>
            <a:pPr lvl="0"/>
            <a:endParaRPr lang="en-GB"/>
          </a:p>
          <a:p>
            <a:pPr lvl="1"/>
            <a:r>
              <a:rPr lang="en-GB"/>
              <a:t>Second level</a:t>
            </a:r>
          </a:p>
          <a:p>
            <a:pPr lvl="2"/>
            <a:r>
              <a:rPr lang="en-GB"/>
              <a:t>Third level</a:t>
            </a:r>
          </a:p>
          <a:p>
            <a:pPr lvl="3"/>
            <a:r>
              <a:rPr lang="en-GB"/>
              <a:t>Fourth level</a:t>
            </a:r>
          </a:p>
          <a:p>
            <a:pPr lvl="4"/>
            <a:r>
              <a:rPr lang="en-GB"/>
              <a:t>Fifth level</a:t>
            </a:r>
            <a:endParaRPr lang="de-DE"/>
          </a:p>
        </p:txBody>
      </p:sp>
      <p:sp>
        <p:nvSpPr>
          <p:cNvPr id="4" name="Titel 1">
            <a:extLst>
              <a:ext uri="{FF2B5EF4-FFF2-40B4-BE49-F238E27FC236}">
                <a16:creationId xmlns:a16="http://schemas.microsoft.com/office/drawing/2014/main" id="{B3C6267B-3AE7-EB49-B5EE-D0B0E24B786C}"/>
              </a:ext>
            </a:extLst>
          </p:cNvPr>
          <p:cNvSpPr>
            <a:spLocks noGrp="1"/>
          </p:cNvSpPr>
          <p:nvPr>
            <p:ph type="title" hasCustomPrompt="1"/>
          </p:nvPr>
        </p:nvSpPr>
        <p:spPr>
          <a:xfrm>
            <a:off x="1200166" y="1184742"/>
            <a:ext cx="9791700" cy="503237"/>
          </a:xfrm>
        </p:spPr>
        <p:txBody>
          <a:bodyPr/>
          <a:lstStyle>
            <a:lvl1pPr>
              <a:defRPr sz="2880">
                <a:solidFill>
                  <a:srgbClr val="0028A5"/>
                </a:solidFill>
              </a:defRPr>
            </a:lvl1pPr>
          </a:lstStyle>
          <a:p>
            <a:r>
              <a:rPr lang="en-GB"/>
              <a:t>Click to edit slide title</a:t>
            </a:r>
            <a:endParaRPr lang="de-DE"/>
          </a:p>
        </p:txBody>
      </p:sp>
      <p:sp>
        <p:nvSpPr>
          <p:cNvPr id="5" name="Rectangle 6">
            <a:extLst>
              <a:ext uri="{FF2B5EF4-FFF2-40B4-BE49-F238E27FC236}">
                <a16:creationId xmlns:a16="http://schemas.microsoft.com/office/drawing/2014/main" id="{40D4C960-BE4F-C977-D4A6-24A5441B6772}"/>
              </a:ext>
            </a:extLst>
          </p:cNvPr>
          <p:cNvSpPr>
            <a:spLocks noGrp="1" noChangeArrowheads="1"/>
          </p:cNvSpPr>
          <p:nvPr>
            <p:ph type="sldNum" sz="quarter" idx="4"/>
          </p:nvPr>
        </p:nvSpPr>
        <p:spPr bwMode="auto">
          <a:xfrm>
            <a:off x="11213458" y="6663084"/>
            <a:ext cx="978556" cy="18863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lvl1pPr algn="ctr">
              <a:defRPr sz="1080" b="1">
                <a:solidFill>
                  <a:schemeClr val="bg1"/>
                </a:solidFill>
                <a:latin typeface="TheSans LP5 Plain" panose="020B0002050302020203" pitchFamily="34" charset="0"/>
              </a:defRPr>
            </a:lvl1pPr>
          </a:lstStyle>
          <a:p>
            <a:fld id="{59F73A54-2198-254F-91E6-3ABE5D101306}" type="slidenum">
              <a:rPr lang="en-US" altLang="en-US" smtClean="0"/>
              <a:pPr/>
              <a:t>‹#›</a:t>
            </a:fld>
            <a:endParaRPr lang="en-US" altLang="en-US"/>
          </a:p>
        </p:txBody>
      </p:sp>
    </p:spTree>
    <p:extLst>
      <p:ext uri="{BB962C8B-B14F-4D97-AF65-F5344CB8AC3E}">
        <p14:creationId xmlns:p14="http://schemas.microsoft.com/office/powerpoint/2010/main" val="1916332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EDBECD3-46DC-DF48-B1AA-881CF7B19707}"/>
              </a:ext>
            </a:extLst>
          </p:cNvPr>
          <p:cNvSpPr/>
          <p:nvPr userDrawn="1"/>
        </p:nvSpPr>
        <p:spPr>
          <a:xfrm>
            <a:off x="-1" y="1036800"/>
            <a:ext cx="12192001" cy="5564160"/>
          </a:xfrm>
          <a:prstGeom prst="rect">
            <a:avLst/>
          </a:prstGeom>
          <a:solidFill>
            <a:srgbClr val="A3ADB7"/>
          </a:solidFill>
          <a:ln w="19050">
            <a:noFill/>
          </a:ln>
        </p:spPr>
        <p:txBody>
          <a:bodyPr rot="0" spcFirstLastPara="0" vertOverflow="overflow" horzOverflow="overflow" vert="horz" wrap="square" lIns="82080" tIns="41148" rIns="82296" bIns="41148" numCol="1" spcCol="0" rtlCol="0" fromWordArt="0" anchor="ctr" anchorCtr="0" forceAA="0" compatLnSpc="1">
            <a:prstTxWarp prst="textNoShape">
              <a:avLst/>
            </a:prstTxWarp>
            <a:noAutofit/>
          </a:bodyPr>
          <a:lstStyle/>
          <a:p>
            <a:pPr algn="l"/>
            <a:endParaRPr lang="en-US" sz="1529" b="0" i="0">
              <a:latin typeface="TheSans LP5 Plain" panose="020B0002050302020203" pitchFamily="34" charset="0"/>
            </a:endParaRPr>
          </a:p>
        </p:txBody>
      </p:sp>
      <p:sp>
        <p:nvSpPr>
          <p:cNvPr id="6" name="Rectangle 6">
            <a:extLst>
              <a:ext uri="{FF2B5EF4-FFF2-40B4-BE49-F238E27FC236}">
                <a16:creationId xmlns:a16="http://schemas.microsoft.com/office/drawing/2014/main" id="{A6A46EA1-285A-3B49-83BF-7F24A5191641}"/>
              </a:ext>
            </a:extLst>
          </p:cNvPr>
          <p:cNvSpPr>
            <a:spLocks noGrp="1" noChangeArrowheads="1"/>
          </p:cNvSpPr>
          <p:nvPr>
            <p:ph type="sldNum" sz="quarter" idx="4"/>
          </p:nvPr>
        </p:nvSpPr>
        <p:spPr bwMode="auto">
          <a:xfrm>
            <a:off x="11213458" y="6663084"/>
            <a:ext cx="978556" cy="18863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lvl1pPr algn="ctr">
              <a:defRPr sz="1080" b="1">
                <a:solidFill>
                  <a:schemeClr val="bg1"/>
                </a:solidFill>
                <a:latin typeface="TheSans LP5 Plain" panose="020B0002050302020203" pitchFamily="34" charset="0"/>
              </a:defRPr>
            </a:lvl1pPr>
          </a:lstStyle>
          <a:p>
            <a:fld id="{59F73A54-2198-254F-91E6-3ABE5D101306}" type="slidenum">
              <a:rPr lang="en-US" altLang="en-US" smtClean="0"/>
              <a:pPr/>
              <a:t>‹#›</a:t>
            </a:fld>
            <a:endParaRPr lang="en-US" altLang="en-US"/>
          </a:p>
        </p:txBody>
      </p:sp>
      <p:sp>
        <p:nvSpPr>
          <p:cNvPr id="8" name="Titel 1">
            <a:extLst>
              <a:ext uri="{FF2B5EF4-FFF2-40B4-BE49-F238E27FC236}">
                <a16:creationId xmlns:a16="http://schemas.microsoft.com/office/drawing/2014/main" id="{E9ABE2C7-754B-2749-B578-414A49902551}"/>
              </a:ext>
            </a:extLst>
          </p:cNvPr>
          <p:cNvSpPr>
            <a:spLocks noGrp="1"/>
          </p:cNvSpPr>
          <p:nvPr>
            <p:ph type="title" hasCustomPrompt="1"/>
          </p:nvPr>
        </p:nvSpPr>
        <p:spPr>
          <a:xfrm>
            <a:off x="1200166" y="1184742"/>
            <a:ext cx="9791700" cy="503237"/>
          </a:xfrm>
        </p:spPr>
        <p:txBody>
          <a:bodyPr wrap="square" anchor="t" anchorCtr="0"/>
          <a:lstStyle>
            <a:lvl1pPr>
              <a:defRPr sz="2880">
                <a:solidFill>
                  <a:schemeClr val="bg1"/>
                </a:solidFill>
              </a:defRPr>
            </a:lvl1pPr>
          </a:lstStyle>
          <a:p>
            <a:r>
              <a:rPr lang="en-GB"/>
              <a:t>Click to edit slide title</a:t>
            </a:r>
            <a:endParaRPr lang="de-DE"/>
          </a:p>
        </p:txBody>
      </p:sp>
    </p:spTree>
    <p:extLst>
      <p:ext uri="{BB962C8B-B14F-4D97-AF65-F5344CB8AC3E}">
        <p14:creationId xmlns:p14="http://schemas.microsoft.com/office/powerpoint/2010/main" val="4196905801"/>
      </p:ext>
    </p:extLst>
  </p:cSld>
  <p:clrMapOvr>
    <a:masterClrMapping/>
  </p:clrMapOvr>
  <p:extLst>
    <p:ext uri="{DCECCB84-F9BA-43D5-87BE-67443E8EF086}">
      <p15:sldGuideLst xmlns:p15="http://schemas.microsoft.com/office/powerpoint/2012/main">
        <p15:guide id="1" orient="horz" pos="54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parator Slide [Gree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EDBECD3-46DC-DF48-B1AA-881CF7B19707}"/>
              </a:ext>
            </a:extLst>
          </p:cNvPr>
          <p:cNvSpPr/>
          <p:nvPr userDrawn="1"/>
        </p:nvSpPr>
        <p:spPr>
          <a:xfrm>
            <a:off x="-1" y="1036800"/>
            <a:ext cx="12192001" cy="5564160"/>
          </a:xfrm>
          <a:prstGeom prst="rect">
            <a:avLst/>
          </a:prstGeom>
          <a:solidFill>
            <a:srgbClr val="92C34B"/>
          </a:solidFill>
          <a:ln w="19050">
            <a:noFill/>
          </a:ln>
        </p:spPr>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l"/>
            <a:endParaRPr lang="en-US" sz="1529" b="0" i="0">
              <a:latin typeface="TheSans LP5 Plain" panose="020B0002050302020203" pitchFamily="34" charset="0"/>
            </a:endParaRPr>
          </a:p>
        </p:txBody>
      </p:sp>
      <p:sp>
        <p:nvSpPr>
          <p:cNvPr id="6" name="Rectangle 6">
            <a:extLst>
              <a:ext uri="{FF2B5EF4-FFF2-40B4-BE49-F238E27FC236}">
                <a16:creationId xmlns:a16="http://schemas.microsoft.com/office/drawing/2014/main" id="{A6A46EA1-285A-3B49-83BF-7F24A5191641}"/>
              </a:ext>
            </a:extLst>
          </p:cNvPr>
          <p:cNvSpPr>
            <a:spLocks noGrp="1" noChangeArrowheads="1"/>
          </p:cNvSpPr>
          <p:nvPr>
            <p:ph type="sldNum" sz="quarter" idx="4"/>
          </p:nvPr>
        </p:nvSpPr>
        <p:spPr bwMode="auto">
          <a:xfrm>
            <a:off x="11213458" y="6663084"/>
            <a:ext cx="978556" cy="18863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lvl1pPr algn="ctr">
              <a:defRPr sz="1080" b="1">
                <a:solidFill>
                  <a:schemeClr val="bg1"/>
                </a:solidFill>
                <a:latin typeface="TheSans LP5 Plain" panose="020B0002050302020203" pitchFamily="34" charset="0"/>
              </a:defRPr>
            </a:lvl1pPr>
          </a:lstStyle>
          <a:p>
            <a:fld id="{59F73A54-2198-254F-91E6-3ABE5D101306}" type="slidenum">
              <a:rPr lang="en-US" altLang="en-US" smtClean="0"/>
              <a:pPr/>
              <a:t>‹#›</a:t>
            </a:fld>
            <a:endParaRPr lang="en-US" altLang="en-US"/>
          </a:p>
        </p:txBody>
      </p:sp>
      <p:sp>
        <p:nvSpPr>
          <p:cNvPr id="10" name="Titel 1">
            <a:extLst>
              <a:ext uri="{FF2B5EF4-FFF2-40B4-BE49-F238E27FC236}">
                <a16:creationId xmlns:a16="http://schemas.microsoft.com/office/drawing/2014/main" id="{7AA74F9C-80A7-0D46-ABD4-71732F0EFB13}"/>
              </a:ext>
            </a:extLst>
          </p:cNvPr>
          <p:cNvSpPr>
            <a:spLocks noGrp="1"/>
          </p:cNvSpPr>
          <p:nvPr>
            <p:ph type="title" hasCustomPrompt="1"/>
          </p:nvPr>
        </p:nvSpPr>
        <p:spPr>
          <a:xfrm>
            <a:off x="1200166" y="1184742"/>
            <a:ext cx="9791700" cy="503237"/>
          </a:xfrm>
        </p:spPr>
        <p:txBody>
          <a:bodyPr/>
          <a:lstStyle>
            <a:lvl1pPr>
              <a:defRPr sz="2880">
                <a:solidFill>
                  <a:schemeClr val="bg1"/>
                </a:solidFill>
              </a:defRPr>
            </a:lvl1pPr>
          </a:lstStyle>
          <a:p>
            <a:r>
              <a:rPr lang="en-GB"/>
              <a:t>Click to edit slide title</a:t>
            </a:r>
            <a:endParaRPr lang="de-DE"/>
          </a:p>
        </p:txBody>
      </p:sp>
    </p:spTree>
    <p:extLst>
      <p:ext uri="{BB962C8B-B14F-4D97-AF65-F5344CB8AC3E}">
        <p14:creationId xmlns:p14="http://schemas.microsoft.com/office/powerpoint/2010/main" val="2527996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parator Slide [Re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EDBECD3-46DC-DF48-B1AA-881CF7B19707}"/>
              </a:ext>
            </a:extLst>
          </p:cNvPr>
          <p:cNvSpPr/>
          <p:nvPr userDrawn="1"/>
        </p:nvSpPr>
        <p:spPr>
          <a:xfrm>
            <a:off x="-1" y="1036800"/>
            <a:ext cx="12192001" cy="5564160"/>
          </a:xfrm>
          <a:prstGeom prst="rect">
            <a:avLst/>
          </a:prstGeom>
          <a:solidFill>
            <a:srgbClr val="EE5500"/>
          </a:solidFill>
          <a:ln w="19050">
            <a:noFill/>
          </a:ln>
        </p:spPr>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l"/>
            <a:endParaRPr lang="en-US" sz="1529" b="0" i="0">
              <a:latin typeface="TheSans LP5 Plain" panose="020B0002050302020203" pitchFamily="34" charset="0"/>
            </a:endParaRPr>
          </a:p>
        </p:txBody>
      </p:sp>
      <p:sp>
        <p:nvSpPr>
          <p:cNvPr id="6" name="Rectangle 6">
            <a:extLst>
              <a:ext uri="{FF2B5EF4-FFF2-40B4-BE49-F238E27FC236}">
                <a16:creationId xmlns:a16="http://schemas.microsoft.com/office/drawing/2014/main" id="{A6A46EA1-285A-3B49-83BF-7F24A5191641}"/>
              </a:ext>
            </a:extLst>
          </p:cNvPr>
          <p:cNvSpPr>
            <a:spLocks noGrp="1" noChangeArrowheads="1"/>
          </p:cNvSpPr>
          <p:nvPr>
            <p:ph type="sldNum" sz="quarter" idx="4"/>
          </p:nvPr>
        </p:nvSpPr>
        <p:spPr bwMode="auto">
          <a:xfrm>
            <a:off x="11213458" y="6663084"/>
            <a:ext cx="978556" cy="18863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lvl1pPr algn="ctr">
              <a:defRPr sz="1080" b="1">
                <a:solidFill>
                  <a:schemeClr val="bg1"/>
                </a:solidFill>
                <a:latin typeface="TheSans LP5 Plain" panose="020B0002050302020203" pitchFamily="34" charset="0"/>
              </a:defRPr>
            </a:lvl1pPr>
          </a:lstStyle>
          <a:p>
            <a:fld id="{59F73A54-2198-254F-91E6-3ABE5D101306}" type="slidenum">
              <a:rPr lang="en-US" altLang="en-US" smtClean="0"/>
              <a:pPr/>
              <a:t>‹#›</a:t>
            </a:fld>
            <a:endParaRPr lang="en-US" altLang="en-US"/>
          </a:p>
        </p:txBody>
      </p:sp>
      <p:sp>
        <p:nvSpPr>
          <p:cNvPr id="10" name="Titel 1">
            <a:extLst>
              <a:ext uri="{FF2B5EF4-FFF2-40B4-BE49-F238E27FC236}">
                <a16:creationId xmlns:a16="http://schemas.microsoft.com/office/drawing/2014/main" id="{7AA74F9C-80A7-0D46-ABD4-71732F0EFB13}"/>
              </a:ext>
            </a:extLst>
          </p:cNvPr>
          <p:cNvSpPr>
            <a:spLocks noGrp="1"/>
          </p:cNvSpPr>
          <p:nvPr>
            <p:ph type="title" hasCustomPrompt="1"/>
          </p:nvPr>
        </p:nvSpPr>
        <p:spPr>
          <a:xfrm>
            <a:off x="1200166" y="1184742"/>
            <a:ext cx="9791700" cy="503237"/>
          </a:xfrm>
        </p:spPr>
        <p:txBody>
          <a:bodyPr/>
          <a:lstStyle>
            <a:lvl1pPr>
              <a:defRPr sz="2880">
                <a:solidFill>
                  <a:schemeClr val="bg1"/>
                </a:solidFill>
              </a:defRPr>
            </a:lvl1pPr>
          </a:lstStyle>
          <a:p>
            <a:r>
              <a:rPr lang="en-GB"/>
              <a:t>Click to edit slide title</a:t>
            </a:r>
            <a:endParaRPr lang="de-DE"/>
          </a:p>
        </p:txBody>
      </p:sp>
    </p:spTree>
    <p:extLst>
      <p:ext uri="{BB962C8B-B14F-4D97-AF65-F5344CB8AC3E}">
        <p14:creationId xmlns:p14="http://schemas.microsoft.com/office/powerpoint/2010/main" val="2068879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Keypoint Slide [Blu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EDBECD3-46DC-DF48-B1AA-881CF7B19707}"/>
              </a:ext>
            </a:extLst>
          </p:cNvPr>
          <p:cNvSpPr/>
          <p:nvPr userDrawn="1"/>
        </p:nvSpPr>
        <p:spPr>
          <a:xfrm>
            <a:off x="-1" y="1036799"/>
            <a:ext cx="12192001" cy="5564160"/>
          </a:xfrm>
          <a:prstGeom prst="rect">
            <a:avLst/>
          </a:prstGeom>
          <a:solidFill>
            <a:srgbClr val="0024AC"/>
          </a:solidFill>
          <a:ln w="19050">
            <a:noFill/>
          </a:ln>
        </p:spPr>
        <p:txBody>
          <a:bodyPr rot="0" spcFirstLastPara="0" vertOverflow="overflow" horzOverflow="overflow" vert="horz" wrap="square" lIns="98755" tIns="49378" rIns="98755" bIns="49378" numCol="1" spcCol="0" rtlCol="0" fromWordArt="0" anchor="ctr" anchorCtr="0" forceAA="0" compatLnSpc="1">
            <a:prstTxWarp prst="textNoShape">
              <a:avLst/>
            </a:prstTxWarp>
            <a:noAutofit/>
          </a:bodyPr>
          <a:lstStyle/>
          <a:p>
            <a:pPr algn="l"/>
            <a:endParaRPr lang="en-US" sz="1836" b="0" i="0">
              <a:latin typeface="TheSans LP5 Plain" panose="020B0002050302020203" pitchFamily="34" charset="0"/>
            </a:endParaRPr>
          </a:p>
        </p:txBody>
      </p:sp>
      <p:sp>
        <p:nvSpPr>
          <p:cNvPr id="6" name="Rectangle 6">
            <a:extLst>
              <a:ext uri="{FF2B5EF4-FFF2-40B4-BE49-F238E27FC236}">
                <a16:creationId xmlns:a16="http://schemas.microsoft.com/office/drawing/2014/main" id="{A6A46EA1-285A-3B49-83BF-7F24A5191641}"/>
              </a:ext>
            </a:extLst>
          </p:cNvPr>
          <p:cNvSpPr>
            <a:spLocks noGrp="1" noChangeArrowheads="1"/>
          </p:cNvSpPr>
          <p:nvPr>
            <p:ph type="sldNum" sz="quarter" idx="4"/>
          </p:nvPr>
        </p:nvSpPr>
        <p:spPr bwMode="auto">
          <a:xfrm>
            <a:off x="11213462" y="6663084"/>
            <a:ext cx="978556" cy="18863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lvl1pPr algn="ctr">
              <a:defRPr sz="1080" b="1">
                <a:solidFill>
                  <a:schemeClr val="bg1"/>
                </a:solidFill>
                <a:latin typeface="TheSans LP5 Plain" panose="020B0002050302020203" pitchFamily="34" charset="0"/>
              </a:defRPr>
            </a:lvl1pPr>
          </a:lstStyle>
          <a:p>
            <a:fld id="{59F73A54-2198-254F-91E6-3ABE5D101306}" type="slidenum">
              <a:rPr lang="en-US" altLang="en-US" smtClean="0"/>
              <a:pPr/>
              <a:t>‹#›</a:t>
            </a:fld>
            <a:endParaRPr lang="en-US" altLang="en-US"/>
          </a:p>
        </p:txBody>
      </p:sp>
      <p:sp>
        <p:nvSpPr>
          <p:cNvPr id="5" name="Titel 1">
            <a:extLst>
              <a:ext uri="{FF2B5EF4-FFF2-40B4-BE49-F238E27FC236}">
                <a16:creationId xmlns:a16="http://schemas.microsoft.com/office/drawing/2014/main" id="{930785B7-3194-77B8-6F52-07E5BABDDF57}"/>
              </a:ext>
            </a:extLst>
          </p:cNvPr>
          <p:cNvSpPr>
            <a:spLocks noGrp="1"/>
          </p:cNvSpPr>
          <p:nvPr>
            <p:ph type="title" hasCustomPrompt="1"/>
          </p:nvPr>
        </p:nvSpPr>
        <p:spPr>
          <a:xfrm>
            <a:off x="1237775" y="1036321"/>
            <a:ext cx="9791700" cy="5345430"/>
          </a:xfrm>
        </p:spPr>
        <p:txBody>
          <a:bodyPr anchor="ctr"/>
          <a:lstStyle>
            <a:lvl1pPr algn="ctr">
              <a:lnSpc>
                <a:spcPct val="125000"/>
              </a:lnSpc>
              <a:defRPr sz="3840" b="0" i="1">
                <a:solidFill>
                  <a:schemeClr val="bg1"/>
                </a:solidFill>
                <a:latin typeface="THESANS SEMIBOLD" pitchFamily="2" charset="77"/>
              </a:defRPr>
            </a:lvl1pPr>
          </a:lstStyle>
          <a:p>
            <a:r>
              <a:rPr lang="en-GB"/>
              <a:t>Click to edit Master title style the amount of text</a:t>
            </a:r>
            <a:endParaRPr lang="de-DE"/>
          </a:p>
        </p:txBody>
      </p:sp>
    </p:spTree>
    <p:extLst>
      <p:ext uri="{BB962C8B-B14F-4D97-AF65-F5344CB8AC3E}">
        <p14:creationId xmlns:p14="http://schemas.microsoft.com/office/powerpoint/2010/main" val="32210959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8.png"/><Relationship Id="rId21" Type="http://schemas.openxmlformats.org/officeDocument/2006/relationships/slideLayout" Target="../slideLayouts/slideLayout21.xml"/><Relationship Id="rId34" Type="http://schemas.openxmlformats.org/officeDocument/2006/relationships/image" Target="../media/image3.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2.emf"/><Relationship Id="rId38" Type="http://schemas.openxmlformats.org/officeDocument/2006/relationships/image" Target="../media/image7.sv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emf"/><Relationship Id="rId37" Type="http://schemas.openxmlformats.org/officeDocument/2006/relationships/image" Target="../media/image6.png"/><Relationship Id="rId40" Type="http://schemas.openxmlformats.org/officeDocument/2006/relationships/image" Target="../media/image9.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5.sv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4.png"/><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7C441FA-85DE-D94D-9FA8-5BF4CE1FBAE9}"/>
              </a:ext>
            </a:extLst>
          </p:cNvPr>
          <p:cNvSpPr/>
          <p:nvPr userDrawn="1"/>
        </p:nvSpPr>
        <p:spPr bwMode="auto">
          <a:xfrm>
            <a:off x="-1" y="-1"/>
            <a:ext cx="12192000" cy="1036800"/>
          </a:xfrm>
          <a:prstGeom prst="rect">
            <a:avLst/>
          </a:prstGeom>
          <a:solidFill>
            <a:srgbClr val="0028A5"/>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marL="0" marR="0" indent="0" algn="l" defTabSz="822874" rtl="0" eaLnBrk="1" fontAlgn="base" latinLnBrk="0" hangingPunct="1">
              <a:lnSpc>
                <a:spcPct val="100000"/>
              </a:lnSpc>
              <a:spcBef>
                <a:spcPct val="0"/>
              </a:spcBef>
              <a:spcAft>
                <a:spcPct val="0"/>
              </a:spcAft>
              <a:buClrTx/>
              <a:buSzTx/>
              <a:buFontTx/>
              <a:buNone/>
              <a:tabLst/>
            </a:pPr>
            <a:endParaRPr kumimoji="0" lang="en-GB" sz="2160" b="0" i="0" u="none" strike="noStrike" cap="none" normalizeH="0" baseline="0">
              <a:ln>
                <a:noFill/>
              </a:ln>
              <a:solidFill>
                <a:schemeClr val="bg1"/>
              </a:solidFill>
              <a:effectLst/>
              <a:latin typeface="Arial" charset="0"/>
              <a:ea typeface="ＭＳ Ｐゴシック" charset="0"/>
              <a:cs typeface="Arial" charset="0"/>
            </a:endParaRPr>
          </a:p>
        </p:txBody>
      </p:sp>
      <p:sp>
        <p:nvSpPr>
          <p:cNvPr id="38" name="Rectangle 37">
            <a:extLst>
              <a:ext uri="{FF2B5EF4-FFF2-40B4-BE49-F238E27FC236}">
                <a16:creationId xmlns:a16="http://schemas.microsoft.com/office/drawing/2014/main" id="{F8B2A8BF-3BDC-4941-9991-13AFF8E200C2}"/>
              </a:ext>
            </a:extLst>
          </p:cNvPr>
          <p:cNvSpPr/>
          <p:nvPr userDrawn="1"/>
        </p:nvSpPr>
        <p:spPr bwMode="auto">
          <a:xfrm flipV="1">
            <a:off x="0" y="6600960"/>
            <a:ext cx="12192000" cy="260647"/>
          </a:xfrm>
          <a:prstGeom prst="rect">
            <a:avLst/>
          </a:prstGeom>
          <a:solidFill>
            <a:srgbClr val="0028A5"/>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marL="0" marR="0" indent="0" algn="l" defTabSz="822874" rtl="0" eaLnBrk="1" fontAlgn="base" latinLnBrk="0" hangingPunct="1">
              <a:lnSpc>
                <a:spcPct val="100000"/>
              </a:lnSpc>
              <a:spcBef>
                <a:spcPct val="0"/>
              </a:spcBef>
              <a:spcAft>
                <a:spcPct val="0"/>
              </a:spcAft>
              <a:buClrTx/>
              <a:buSzTx/>
              <a:buFontTx/>
              <a:buNone/>
              <a:tabLst/>
            </a:pPr>
            <a:endParaRPr kumimoji="0" lang="en-GB" sz="2160" b="0" i="0" u="none" strike="noStrike" cap="none" normalizeH="0" baseline="0">
              <a:ln>
                <a:noFill/>
              </a:ln>
              <a:solidFill>
                <a:schemeClr val="bg1"/>
              </a:solidFill>
              <a:effectLst/>
              <a:latin typeface="Arial" charset="0"/>
              <a:ea typeface="ＭＳ Ｐゴシック" charset="0"/>
              <a:cs typeface="Arial" charset="0"/>
            </a:endParaRPr>
          </a:p>
        </p:txBody>
      </p:sp>
      <p:sp>
        <p:nvSpPr>
          <p:cNvPr id="1026" name="Rectangle 2">
            <a:extLst>
              <a:ext uri="{FF2B5EF4-FFF2-40B4-BE49-F238E27FC236}">
                <a16:creationId xmlns:a16="http://schemas.microsoft.com/office/drawing/2014/main" id="{DB3DFBBD-3955-FC43-ADB3-1192C7C5B7DB}"/>
              </a:ext>
            </a:extLst>
          </p:cNvPr>
          <p:cNvSpPr>
            <a:spLocks noGrp="1" noChangeArrowheads="1"/>
          </p:cNvSpPr>
          <p:nvPr>
            <p:ph type="title"/>
          </p:nvPr>
        </p:nvSpPr>
        <p:spPr bwMode="auto">
          <a:xfrm>
            <a:off x="1200166" y="1184742"/>
            <a:ext cx="9791700" cy="5032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36000" rIns="0" bIns="0" numCol="1" anchor="t" anchorCtr="0" compatLnSpc="1">
            <a:prstTxWarp prst="textNoShape">
              <a:avLst/>
            </a:prstTxWarp>
          </a:bodyPr>
          <a:lstStyle/>
          <a:p>
            <a:pPr lvl="0"/>
            <a:r>
              <a:rPr lang="en-GB"/>
              <a:t>Click to edit slide title style</a:t>
            </a:r>
            <a:endParaRPr lang="en-US"/>
          </a:p>
        </p:txBody>
      </p:sp>
      <p:sp>
        <p:nvSpPr>
          <p:cNvPr id="1027" name="Rectangle 3">
            <a:extLst>
              <a:ext uri="{FF2B5EF4-FFF2-40B4-BE49-F238E27FC236}">
                <a16:creationId xmlns:a16="http://schemas.microsoft.com/office/drawing/2014/main" id="{7BCB6281-E0D8-2146-8FDD-177F7F5181AC}"/>
              </a:ext>
            </a:extLst>
          </p:cNvPr>
          <p:cNvSpPr>
            <a:spLocks noGrp="1" noChangeArrowheads="1"/>
          </p:cNvSpPr>
          <p:nvPr>
            <p:ph type="body" idx="1"/>
          </p:nvPr>
        </p:nvSpPr>
        <p:spPr bwMode="auto">
          <a:xfrm>
            <a:off x="1200166" y="2059492"/>
            <a:ext cx="9791700" cy="432225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GB"/>
              <a:t>Click to edit main text. While the following is a sample of an itemise</a:t>
            </a:r>
          </a:p>
          <a:p>
            <a:pPr lvl="0"/>
            <a:endParaRPr lang="en-GB"/>
          </a:p>
          <a:p>
            <a:pPr lvl="1"/>
            <a:r>
              <a:rPr lang="en-GB"/>
              <a:t>First level</a:t>
            </a:r>
          </a:p>
          <a:p>
            <a:pPr lvl="2"/>
            <a:r>
              <a:rPr lang="en-GB"/>
              <a:t>Second level</a:t>
            </a:r>
          </a:p>
          <a:p>
            <a:pPr lvl="3"/>
            <a:r>
              <a:rPr lang="en-GB"/>
              <a:t>Third level</a:t>
            </a:r>
          </a:p>
          <a:p>
            <a:pPr lvl="4"/>
            <a:r>
              <a:rPr lang="en-GB"/>
              <a:t>Fourth level</a:t>
            </a:r>
            <a:endParaRPr lang="de-DE"/>
          </a:p>
        </p:txBody>
      </p:sp>
      <p:sp>
        <p:nvSpPr>
          <p:cNvPr id="1030" name="Rectangle 6">
            <a:extLst>
              <a:ext uri="{FF2B5EF4-FFF2-40B4-BE49-F238E27FC236}">
                <a16:creationId xmlns:a16="http://schemas.microsoft.com/office/drawing/2014/main" id="{B9445FAD-CC06-8E4F-866B-1F311937D35D}"/>
              </a:ext>
            </a:extLst>
          </p:cNvPr>
          <p:cNvSpPr>
            <a:spLocks noGrp="1" noChangeArrowheads="1"/>
          </p:cNvSpPr>
          <p:nvPr>
            <p:ph type="sldNum" sz="quarter" idx="4"/>
          </p:nvPr>
        </p:nvSpPr>
        <p:spPr bwMode="auto">
          <a:xfrm>
            <a:off x="11213458" y="6663084"/>
            <a:ext cx="978556" cy="18863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lvl1pPr algn="ctr">
              <a:defRPr sz="1080" b="1">
                <a:solidFill>
                  <a:schemeClr val="bg1"/>
                </a:solidFill>
                <a:latin typeface="TheSans LP5 Plain" panose="020B0002050302020203" pitchFamily="34" charset="0"/>
              </a:defRPr>
            </a:lvl1pPr>
          </a:lstStyle>
          <a:p>
            <a:fld id="{59F73A54-2198-254F-91E6-3ABE5D101306}" type="slidenum">
              <a:rPr lang="en-US" altLang="en-US" smtClean="0"/>
              <a:pPr/>
              <a:t>‹#›</a:t>
            </a:fld>
            <a:endParaRPr lang="en-US" altLang="en-US"/>
          </a:p>
        </p:txBody>
      </p:sp>
      <p:pic>
        <p:nvPicPr>
          <p:cNvPr id="10" name="Picture 9">
            <a:extLst>
              <a:ext uri="{FF2B5EF4-FFF2-40B4-BE49-F238E27FC236}">
                <a16:creationId xmlns:a16="http://schemas.microsoft.com/office/drawing/2014/main" id="{2C31198B-55AD-C1FC-6A65-8895B78E0E16}"/>
              </a:ext>
            </a:extLst>
          </p:cNvPr>
          <p:cNvPicPr>
            <a:picLocks noChangeAspect="1"/>
          </p:cNvPicPr>
          <p:nvPr userDrawn="1"/>
        </p:nvPicPr>
        <p:blipFill>
          <a:blip r:embed="rId32"/>
          <a:stretch>
            <a:fillRect/>
          </a:stretch>
        </p:blipFill>
        <p:spPr>
          <a:xfrm>
            <a:off x="205745" y="83965"/>
            <a:ext cx="2529881" cy="785688"/>
          </a:xfrm>
          <a:prstGeom prst="rect">
            <a:avLst/>
          </a:prstGeom>
        </p:spPr>
      </p:pic>
      <p:pic>
        <p:nvPicPr>
          <p:cNvPr id="11" name="Picture 10">
            <a:extLst>
              <a:ext uri="{FF2B5EF4-FFF2-40B4-BE49-F238E27FC236}">
                <a16:creationId xmlns:a16="http://schemas.microsoft.com/office/drawing/2014/main" id="{A33A3661-87B3-599F-5283-22209904B12F}"/>
              </a:ext>
            </a:extLst>
          </p:cNvPr>
          <p:cNvPicPr>
            <a:picLocks noChangeAspect="1"/>
          </p:cNvPicPr>
          <p:nvPr userDrawn="1"/>
        </p:nvPicPr>
        <p:blipFill>
          <a:blip r:embed="rId33"/>
          <a:stretch>
            <a:fillRect/>
          </a:stretch>
        </p:blipFill>
        <p:spPr>
          <a:xfrm>
            <a:off x="5569498" y="53765"/>
            <a:ext cx="1058556" cy="892846"/>
          </a:xfrm>
          <a:prstGeom prst="rect">
            <a:avLst/>
          </a:prstGeom>
        </p:spPr>
      </p:pic>
      <p:pic>
        <p:nvPicPr>
          <p:cNvPr id="12" name="Picture 11">
            <a:extLst>
              <a:ext uri="{FF2B5EF4-FFF2-40B4-BE49-F238E27FC236}">
                <a16:creationId xmlns:a16="http://schemas.microsoft.com/office/drawing/2014/main" id="{9DA877E8-B948-F74F-9C29-7F36688F0D6A}"/>
              </a:ext>
            </a:extLst>
          </p:cNvPr>
          <p:cNvPicPr>
            <a:picLocks noChangeAspect="1"/>
          </p:cNvPicPr>
          <p:nvPr userDrawn="1"/>
        </p:nvPicPr>
        <p:blipFill>
          <a:blip r:embed="rId34"/>
          <a:stretch>
            <a:fillRect/>
          </a:stretch>
        </p:blipFill>
        <p:spPr>
          <a:xfrm>
            <a:off x="9438343" y="116879"/>
            <a:ext cx="2555396" cy="766619"/>
          </a:xfrm>
          <a:prstGeom prst="rect">
            <a:avLst/>
          </a:prstGeom>
        </p:spPr>
      </p:pic>
    </p:spTree>
    <p:extLst>
      <p:ext uri="{BB962C8B-B14F-4D97-AF65-F5344CB8AC3E}">
        <p14:creationId xmlns:p14="http://schemas.microsoft.com/office/powerpoint/2010/main" val="310611138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Lst>
  <p:hf hdr="0"/>
  <p:txStyles>
    <p:titleStyle>
      <a:lvl1pPr algn="l" rtl="0" eaLnBrk="1" fontAlgn="base" hangingPunct="1">
        <a:spcBef>
          <a:spcPct val="0"/>
        </a:spcBef>
        <a:spcAft>
          <a:spcPct val="0"/>
        </a:spcAft>
        <a:defRPr sz="2880" b="1" i="0" spc="24" baseline="0">
          <a:solidFill>
            <a:srgbClr val="0028A5"/>
          </a:solidFill>
          <a:latin typeface="TheSans SemiBold" pitchFamily="2" charset="77"/>
          <a:ea typeface="+mj-ea"/>
          <a:cs typeface="+mj-cs"/>
        </a:defRPr>
      </a:lvl1pPr>
      <a:lvl2pPr algn="l" rtl="0" eaLnBrk="1" fontAlgn="base" hangingPunct="1">
        <a:spcBef>
          <a:spcPct val="0"/>
        </a:spcBef>
        <a:spcAft>
          <a:spcPct val="0"/>
        </a:spcAft>
        <a:defRPr sz="2160" b="1">
          <a:solidFill>
            <a:schemeClr val="tx2"/>
          </a:solidFill>
          <a:latin typeface="Arial" charset="0"/>
          <a:ea typeface="ＭＳ Ｐゴシック" charset="0"/>
          <a:cs typeface="Arial" charset="0"/>
        </a:defRPr>
      </a:lvl2pPr>
      <a:lvl3pPr algn="l" rtl="0" eaLnBrk="1" fontAlgn="base" hangingPunct="1">
        <a:spcBef>
          <a:spcPct val="0"/>
        </a:spcBef>
        <a:spcAft>
          <a:spcPct val="0"/>
        </a:spcAft>
        <a:defRPr sz="2160" b="1">
          <a:solidFill>
            <a:schemeClr val="tx2"/>
          </a:solidFill>
          <a:latin typeface="Arial" charset="0"/>
          <a:ea typeface="ＭＳ Ｐゴシック" charset="0"/>
          <a:cs typeface="Arial" charset="0"/>
        </a:defRPr>
      </a:lvl3pPr>
      <a:lvl4pPr algn="l" rtl="0" eaLnBrk="1" fontAlgn="base" hangingPunct="1">
        <a:spcBef>
          <a:spcPct val="0"/>
        </a:spcBef>
        <a:spcAft>
          <a:spcPct val="0"/>
        </a:spcAft>
        <a:defRPr sz="2160" b="1">
          <a:solidFill>
            <a:schemeClr val="tx2"/>
          </a:solidFill>
          <a:latin typeface="Arial" charset="0"/>
          <a:ea typeface="ＭＳ Ｐゴシック" charset="0"/>
          <a:cs typeface="Arial" charset="0"/>
        </a:defRPr>
      </a:lvl4pPr>
      <a:lvl5pPr algn="l" rtl="0" eaLnBrk="1" fontAlgn="base" hangingPunct="1">
        <a:spcBef>
          <a:spcPct val="0"/>
        </a:spcBef>
        <a:spcAft>
          <a:spcPct val="0"/>
        </a:spcAft>
        <a:defRPr sz="2160" b="1">
          <a:solidFill>
            <a:schemeClr val="tx2"/>
          </a:solidFill>
          <a:latin typeface="Arial" charset="0"/>
          <a:ea typeface="ＭＳ Ｐゴシック" charset="0"/>
          <a:cs typeface="Arial" charset="0"/>
        </a:defRPr>
      </a:lvl5pPr>
      <a:lvl6pPr marL="411437" algn="l" rtl="0" eaLnBrk="1" fontAlgn="base" hangingPunct="1">
        <a:spcBef>
          <a:spcPct val="0"/>
        </a:spcBef>
        <a:spcAft>
          <a:spcPct val="0"/>
        </a:spcAft>
        <a:defRPr sz="2160" b="1">
          <a:solidFill>
            <a:schemeClr val="tx2"/>
          </a:solidFill>
          <a:latin typeface="Arial" charset="0"/>
          <a:ea typeface="ＭＳ Ｐゴシック" charset="0"/>
          <a:cs typeface="Arial" charset="0"/>
        </a:defRPr>
      </a:lvl6pPr>
      <a:lvl7pPr marL="822874" algn="l" rtl="0" eaLnBrk="1" fontAlgn="base" hangingPunct="1">
        <a:spcBef>
          <a:spcPct val="0"/>
        </a:spcBef>
        <a:spcAft>
          <a:spcPct val="0"/>
        </a:spcAft>
        <a:defRPr sz="2160" b="1">
          <a:solidFill>
            <a:schemeClr val="tx2"/>
          </a:solidFill>
          <a:latin typeface="Arial" charset="0"/>
          <a:ea typeface="ＭＳ Ｐゴシック" charset="0"/>
          <a:cs typeface="Arial" charset="0"/>
        </a:defRPr>
      </a:lvl7pPr>
      <a:lvl8pPr marL="1234310" algn="l" rtl="0" eaLnBrk="1" fontAlgn="base" hangingPunct="1">
        <a:spcBef>
          <a:spcPct val="0"/>
        </a:spcBef>
        <a:spcAft>
          <a:spcPct val="0"/>
        </a:spcAft>
        <a:defRPr sz="2160" b="1">
          <a:solidFill>
            <a:schemeClr val="tx2"/>
          </a:solidFill>
          <a:latin typeface="Arial" charset="0"/>
          <a:ea typeface="ＭＳ Ｐゴシック" charset="0"/>
          <a:cs typeface="Arial" charset="0"/>
        </a:defRPr>
      </a:lvl8pPr>
      <a:lvl9pPr marL="1645747" algn="l" rtl="0" eaLnBrk="1" fontAlgn="base" hangingPunct="1">
        <a:spcBef>
          <a:spcPct val="0"/>
        </a:spcBef>
        <a:spcAft>
          <a:spcPct val="0"/>
        </a:spcAft>
        <a:defRPr sz="2160" b="1">
          <a:solidFill>
            <a:schemeClr val="tx2"/>
          </a:solidFill>
          <a:latin typeface="Arial" charset="0"/>
          <a:ea typeface="ＭＳ Ｐゴシック" charset="0"/>
          <a:cs typeface="Arial" charset="0"/>
        </a:defRPr>
      </a:lvl9pPr>
    </p:titleStyle>
    <p:bodyStyle>
      <a:lvl1pPr marL="11430" indent="0" algn="l" rtl="0" eaLnBrk="1" fontAlgn="base" hangingPunct="1">
        <a:spcBef>
          <a:spcPct val="40000"/>
        </a:spcBef>
        <a:spcAft>
          <a:spcPct val="0"/>
        </a:spcAft>
        <a:buFont typeface="Arial" panose="020B0604020202020204" pitchFamily="34" charset="0"/>
        <a:tabLst/>
        <a:defRPr sz="2400" b="0" i="0">
          <a:solidFill>
            <a:schemeClr val="tx1"/>
          </a:solidFill>
          <a:latin typeface="TheSans LP5 Plain" panose="020B0002050302020203" pitchFamily="34" charset="0"/>
          <a:ea typeface="+mn-ea"/>
          <a:cs typeface="+mn-cs"/>
        </a:defRPr>
      </a:lvl1pPr>
      <a:lvl2pPr marL="311436" indent="-310008" algn="l" rtl="0" eaLnBrk="1" fontAlgn="base" hangingPunct="1">
        <a:spcBef>
          <a:spcPct val="40000"/>
        </a:spcBef>
        <a:spcAft>
          <a:spcPct val="0"/>
        </a:spcAft>
        <a:buFontTx/>
        <a:buBlip>
          <a:blip r:embed="rId35">
            <a:extLst>
              <a:ext uri="{96DAC541-7B7A-43D3-8B79-37D633B846F1}">
                <asvg:svgBlip xmlns:asvg="http://schemas.microsoft.com/office/drawing/2016/SVG/main" r:embed="rId36"/>
              </a:ext>
            </a:extLst>
          </a:blip>
        </a:buBlip>
        <a:defRPr sz="2400" b="0" i="0">
          <a:solidFill>
            <a:schemeClr val="tx1"/>
          </a:solidFill>
          <a:latin typeface="TheSans LP5 Plain" panose="020B0002050302020203" pitchFamily="34" charset="0"/>
          <a:ea typeface="Arial" charset="0"/>
          <a:cs typeface="+mn-cs"/>
        </a:defRPr>
      </a:lvl2pPr>
      <a:lvl3pPr marL="642871" indent="-330007" algn="l" rtl="0" eaLnBrk="1" fontAlgn="base" hangingPunct="1">
        <a:spcBef>
          <a:spcPct val="40000"/>
        </a:spcBef>
        <a:spcAft>
          <a:spcPct val="0"/>
        </a:spcAft>
        <a:buFontTx/>
        <a:buBlip>
          <a:blip r:embed="rId37">
            <a:extLst>
              <a:ext uri="{96DAC541-7B7A-43D3-8B79-37D633B846F1}">
                <asvg:svgBlip xmlns:asvg="http://schemas.microsoft.com/office/drawing/2016/SVG/main" r:embed="rId38"/>
              </a:ext>
            </a:extLst>
          </a:blip>
        </a:buBlip>
        <a:defRPr sz="2400" b="0" i="0">
          <a:solidFill>
            <a:schemeClr val="tx1"/>
          </a:solidFill>
          <a:latin typeface="TheSans LP5 Plain" panose="020B0002050302020203" pitchFamily="34" charset="0"/>
          <a:ea typeface="Arial" charset="0"/>
          <a:cs typeface="+mn-cs"/>
        </a:defRPr>
      </a:lvl3pPr>
      <a:lvl4pPr marL="962876" indent="-318578" algn="l" rtl="0" eaLnBrk="1" fontAlgn="base" hangingPunct="1">
        <a:spcBef>
          <a:spcPct val="40000"/>
        </a:spcBef>
        <a:spcAft>
          <a:spcPct val="0"/>
        </a:spcAft>
        <a:buFontTx/>
        <a:buBlip>
          <a:blip r:embed="rId39">
            <a:extLst>
              <a:ext uri="{96DAC541-7B7A-43D3-8B79-37D633B846F1}">
                <asvg:svgBlip xmlns:asvg="http://schemas.microsoft.com/office/drawing/2016/SVG/main" r:embed="rId40"/>
              </a:ext>
            </a:extLst>
          </a:blip>
        </a:buBlip>
        <a:defRPr sz="2400" b="0" i="0">
          <a:solidFill>
            <a:schemeClr val="tx1"/>
          </a:solidFill>
          <a:latin typeface="TheSans LP5 Plain" panose="020B0002050302020203" pitchFamily="34" charset="0"/>
          <a:ea typeface="Arial" charset="0"/>
          <a:cs typeface="+mn-cs"/>
        </a:defRPr>
      </a:lvl4pPr>
      <a:lvl5pPr marL="1294313" indent="-330007" algn="l" rtl="0" eaLnBrk="1" fontAlgn="base" hangingPunct="1">
        <a:spcBef>
          <a:spcPct val="40000"/>
        </a:spcBef>
        <a:spcAft>
          <a:spcPct val="0"/>
        </a:spcAft>
        <a:buFont typeface="Arial" panose="020B0604020202020204" pitchFamily="34" charset="0"/>
        <a:buChar char="–"/>
        <a:defRPr sz="2400" b="0" i="0">
          <a:solidFill>
            <a:schemeClr val="tx1"/>
          </a:solidFill>
          <a:latin typeface="TheSans LP5 Plain" panose="020B0002050302020203" pitchFamily="34" charset="0"/>
          <a:ea typeface="Arial" charset="0"/>
          <a:cs typeface="+mn-cs"/>
        </a:defRPr>
      </a:lvl5pPr>
      <a:lvl6pPr marL="1705747" indent="-330007" algn="l" rtl="0" eaLnBrk="1" fontAlgn="base" hangingPunct="1">
        <a:spcBef>
          <a:spcPct val="40000"/>
        </a:spcBef>
        <a:spcAft>
          <a:spcPct val="0"/>
        </a:spcAft>
        <a:buFont typeface="Arial" charset="0"/>
        <a:buChar char="–"/>
        <a:defRPr sz="1529">
          <a:solidFill>
            <a:schemeClr val="tx1"/>
          </a:solidFill>
          <a:latin typeface="+mn-lt"/>
          <a:ea typeface="Arial" charset="0"/>
          <a:cs typeface="+mn-cs"/>
        </a:defRPr>
      </a:lvl6pPr>
      <a:lvl7pPr marL="2117186" indent="-330007" algn="l" rtl="0" eaLnBrk="1" fontAlgn="base" hangingPunct="1">
        <a:spcBef>
          <a:spcPct val="40000"/>
        </a:spcBef>
        <a:spcAft>
          <a:spcPct val="0"/>
        </a:spcAft>
        <a:buFont typeface="Arial" charset="0"/>
        <a:buChar char="–"/>
        <a:defRPr sz="1529">
          <a:solidFill>
            <a:schemeClr val="tx1"/>
          </a:solidFill>
          <a:latin typeface="+mn-lt"/>
          <a:ea typeface="Arial" charset="0"/>
          <a:cs typeface="+mn-cs"/>
        </a:defRPr>
      </a:lvl7pPr>
      <a:lvl8pPr marL="2528621" indent="-330007" algn="l" rtl="0" eaLnBrk="1" fontAlgn="base" hangingPunct="1">
        <a:spcBef>
          <a:spcPct val="40000"/>
        </a:spcBef>
        <a:spcAft>
          <a:spcPct val="0"/>
        </a:spcAft>
        <a:buFont typeface="Arial" charset="0"/>
        <a:buChar char="–"/>
        <a:defRPr sz="1529">
          <a:solidFill>
            <a:schemeClr val="tx1"/>
          </a:solidFill>
          <a:latin typeface="+mn-lt"/>
          <a:ea typeface="Arial" charset="0"/>
          <a:cs typeface="+mn-cs"/>
        </a:defRPr>
      </a:lvl8pPr>
      <a:lvl9pPr marL="2940060" indent="-330007" algn="l" rtl="0" eaLnBrk="1" fontAlgn="base" hangingPunct="1">
        <a:spcBef>
          <a:spcPct val="40000"/>
        </a:spcBef>
        <a:spcAft>
          <a:spcPct val="0"/>
        </a:spcAft>
        <a:buFont typeface="Arial" charset="0"/>
        <a:buChar char="–"/>
        <a:defRPr sz="1529">
          <a:solidFill>
            <a:schemeClr val="tx1"/>
          </a:solidFill>
          <a:latin typeface="+mn-lt"/>
          <a:ea typeface="Arial" charset="0"/>
          <a:cs typeface="+mn-cs"/>
        </a:defRPr>
      </a:lvl9pPr>
    </p:bodyStyle>
    <p:otherStyle>
      <a:defPPr>
        <a:defRPr lang="de-DE"/>
      </a:defPPr>
      <a:lvl1pPr marL="0" algn="l" defTabSz="411437" rtl="0" eaLnBrk="1" latinLnBrk="0" hangingPunct="1">
        <a:defRPr sz="1620" kern="1200">
          <a:solidFill>
            <a:schemeClr val="tx1"/>
          </a:solidFill>
          <a:latin typeface="+mn-lt"/>
          <a:ea typeface="+mn-ea"/>
          <a:cs typeface="+mn-cs"/>
        </a:defRPr>
      </a:lvl1pPr>
      <a:lvl2pPr marL="411437" algn="l" defTabSz="411437" rtl="0" eaLnBrk="1" latinLnBrk="0" hangingPunct="1">
        <a:defRPr sz="1620" kern="1200">
          <a:solidFill>
            <a:schemeClr val="tx1"/>
          </a:solidFill>
          <a:latin typeface="+mn-lt"/>
          <a:ea typeface="+mn-ea"/>
          <a:cs typeface="+mn-cs"/>
        </a:defRPr>
      </a:lvl2pPr>
      <a:lvl3pPr marL="822874" algn="l" defTabSz="411437" rtl="0" eaLnBrk="1" latinLnBrk="0" hangingPunct="1">
        <a:defRPr sz="1620" kern="1200">
          <a:solidFill>
            <a:schemeClr val="tx1"/>
          </a:solidFill>
          <a:latin typeface="+mn-lt"/>
          <a:ea typeface="+mn-ea"/>
          <a:cs typeface="+mn-cs"/>
        </a:defRPr>
      </a:lvl3pPr>
      <a:lvl4pPr marL="1234310" algn="l" defTabSz="411437" rtl="0" eaLnBrk="1" latinLnBrk="0" hangingPunct="1">
        <a:defRPr sz="1620" kern="1200">
          <a:solidFill>
            <a:schemeClr val="tx1"/>
          </a:solidFill>
          <a:latin typeface="+mn-lt"/>
          <a:ea typeface="+mn-ea"/>
          <a:cs typeface="+mn-cs"/>
        </a:defRPr>
      </a:lvl4pPr>
      <a:lvl5pPr marL="1645747" algn="l" defTabSz="411437" rtl="0" eaLnBrk="1" latinLnBrk="0" hangingPunct="1">
        <a:defRPr sz="1620" kern="1200">
          <a:solidFill>
            <a:schemeClr val="tx1"/>
          </a:solidFill>
          <a:latin typeface="+mn-lt"/>
          <a:ea typeface="+mn-ea"/>
          <a:cs typeface="+mn-cs"/>
        </a:defRPr>
      </a:lvl5pPr>
      <a:lvl6pPr marL="2057184" algn="l" defTabSz="411437" rtl="0" eaLnBrk="1" latinLnBrk="0" hangingPunct="1">
        <a:defRPr sz="1620" kern="1200">
          <a:solidFill>
            <a:schemeClr val="tx1"/>
          </a:solidFill>
          <a:latin typeface="+mn-lt"/>
          <a:ea typeface="+mn-ea"/>
          <a:cs typeface="+mn-cs"/>
        </a:defRPr>
      </a:lvl6pPr>
      <a:lvl7pPr marL="2468622" algn="l" defTabSz="411437" rtl="0" eaLnBrk="1" latinLnBrk="0" hangingPunct="1">
        <a:defRPr sz="1620" kern="1200">
          <a:solidFill>
            <a:schemeClr val="tx1"/>
          </a:solidFill>
          <a:latin typeface="+mn-lt"/>
          <a:ea typeface="+mn-ea"/>
          <a:cs typeface="+mn-cs"/>
        </a:defRPr>
      </a:lvl7pPr>
      <a:lvl8pPr marL="2880058" algn="l" defTabSz="411437" rtl="0" eaLnBrk="1" latinLnBrk="0" hangingPunct="1">
        <a:defRPr sz="1620" kern="1200">
          <a:solidFill>
            <a:schemeClr val="tx1"/>
          </a:solidFill>
          <a:latin typeface="+mn-lt"/>
          <a:ea typeface="+mn-ea"/>
          <a:cs typeface="+mn-cs"/>
        </a:defRPr>
      </a:lvl8pPr>
      <a:lvl9pPr marL="3291494" algn="l" defTabSz="411437" rtl="0" eaLnBrk="1" latinLnBrk="0" hangingPunct="1">
        <a:defRPr sz="162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67">
          <p15:clr>
            <a:srgbClr val="F26B43"/>
          </p15:clr>
        </p15:guide>
        <p15:guide id="2" pos="5193">
          <p15:clr>
            <a:srgbClr val="F26B43"/>
          </p15:clr>
        </p15:guide>
        <p15:guide id="3" orient="horz" pos="938">
          <p15:clr>
            <a:srgbClr val="F26B43"/>
          </p15:clr>
        </p15:guide>
        <p15:guide id="4" orient="horz" pos="334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DD1BF-16DD-2CE1-71BD-B7BB245518C7}"/>
              </a:ext>
            </a:extLst>
          </p:cNvPr>
          <p:cNvSpPr>
            <a:spLocks noGrp="1"/>
          </p:cNvSpPr>
          <p:nvPr>
            <p:ph type="ctrTitle"/>
          </p:nvPr>
        </p:nvSpPr>
        <p:spPr/>
        <p:txBody>
          <a:bodyPr/>
          <a:lstStyle/>
          <a:p>
            <a:r>
              <a:rPr lang="en-CH" dirty="0"/>
              <a:t>Blood Donation Incentives</a:t>
            </a:r>
          </a:p>
        </p:txBody>
      </p:sp>
      <p:sp>
        <p:nvSpPr>
          <p:cNvPr id="3" name="Subtitle 2">
            <a:extLst>
              <a:ext uri="{FF2B5EF4-FFF2-40B4-BE49-F238E27FC236}">
                <a16:creationId xmlns:a16="http://schemas.microsoft.com/office/drawing/2014/main" id="{81AAE389-776C-8998-7758-748D4CD6F37B}"/>
              </a:ext>
            </a:extLst>
          </p:cNvPr>
          <p:cNvSpPr>
            <a:spLocks noGrp="1"/>
          </p:cNvSpPr>
          <p:nvPr>
            <p:ph type="subTitle" idx="1"/>
          </p:nvPr>
        </p:nvSpPr>
        <p:spPr/>
        <p:txBody>
          <a:bodyPr/>
          <a:lstStyle/>
          <a:p>
            <a:r>
              <a:rPr lang="en-CH" dirty="0"/>
              <a:t>Literature Review Collation</a:t>
            </a:r>
          </a:p>
        </p:txBody>
      </p:sp>
      <p:sp>
        <p:nvSpPr>
          <p:cNvPr id="4" name="Content Placeholder 3">
            <a:extLst>
              <a:ext uri="{FF2B5EF4-FFF2-40B4-BE49-F238E27FC236}">
                <a16:creationId xmlns:a16="http://schemas.microsoft.com/office/drawing/2014/main" id="{9FE838CB-4B09-77F4-CCA4-2A7B9CF157FE}"/>
              </a:ext>
            </a:extLst>
          </p:cNvPr>
          <p:cNvSpPr>
            <a:spLocks noGrp="1"/>
          </p:cNvSpPr>
          <p:nvPr>
            <p:ph sz="quarter" idx="10"/>
          </p:nvPr>
        </p:nvSpPr>
        <p:spPr/>
        <p:txBody>
          <a:bodyPr/>
          <a:lstStyle/>
          <a:p>
            <a:r>
              <a:rPr lang="en-CH" dirty="0"/>
              <a:t>Parminder Kaur Makode</a:t>
            </a:r>
          </a:p>
        </p:txBody>
      </p:sp>
      <p:sp>
        <p:nvSpPr>
          <p:cNvPr id="5" name="Content Placeholder 4">
            <a:extLst>
              <a:ext uri="{FF2B5EF4-FFF2-40B4-BE49-F238E27FC236}">
                <a16:creationId xmlns:a16="http://schemas.microsoft.com/office/drawing/2014/main" id="{E9BBD93C-87BF-9C9A-C919-6EC5888DD9FB}"/>
              </a:ext>
            </a:extLst>
          </p:cNvPr>
          <p:cNvSpPr>
            <a:spLocks noGrp="1"/>
          </p:cNvSpPr>
          <p:nvPr>
            <p:ph sz="quarter" idx="11"/>
          </p:nvPr>
        </p:nvSpPr>
        <p:spPr/>
        <p:txBody>
          <a:bodyPr/>
          <a:lstStyle/>
          <a:p>
            <a:r>
              <a:rPr lang="en-CH" dirty="0"/>
              <a:t>Blockchain and Distributed Ledger Technology</a:t>
            </a:r>
          </a:p>
        </p:txBody>
      </p:sp>
      <p:sp>
        <p:nvSpPr>
          <p:cNvPr id="6" name="Content Placeholder 5">
            <a:extLst>
              <a:ext uri="{FF2B5EF4-FFF2-40B4-BE49-F238E27FC236}">
                <a16:creationId xmlns:a16="http://schemas.microsoft.com/office/drawing/2014/main" id="{2E00629B-CB10-CB29-1E03-93CBA64009BB}"/>
              </a:ext>
            </a:extLst>
          </p:cNvPr>
          <p:cNvSpPr>
            <a:spLocks noGrp="1"/>
          </p:cNvSpPr>
          <p:nvPr>
            <p:ph sz="quarter" idx="13"/>
          </p:nvPr>
        </p:nvSpPr>
        <p:spPr/>
        <p:txBody>
          <a:bodyPr/>
          <a:lstStyle/>
          <a:p>
            <a:r>
              <a:rPr lang="en-CH" dirty="0"/>
              <a:t>Related Works</a:t>
            </a:r>
          </a:p>
        </p:txBody>
      </p:sp>
      <p:sp>
        <p:nvSpPr>
          <p:cNvPr id="7" name="TextBox 6">
            <a:extLst>
              <a:ext uri="{FF2B5EF4-FFF2-40B4-BE49-F238E27FC236}">
                <a16:creationId xmlns:a16="http://schemas.microsoft.com/office/drawing/2014/main" id="{723FE820-359A-845D-21A5-62DB65B35DB5}"/>
              </a:ext>
            </a:extLst>
          </p:cNvPr>
          <p:cNvSpPr txBox="1"/>
          <p:nvPr/>
        </p:nvSpPr>
        <p:spPr>
          <a:xfrm>
            <a:off x="11544244" y="6559808"/>
            <a:ext cx="647756" cy="310862"/>
          </a:xfrm>
          <a:prstGeom prst="rect">
            <a:avLst/>
          </a:prstGeom>
          <a:solidFill>
            <a:srgbClr val="3753B8"/>
          </a:solidFill>
        </p:spPr>
        <p:txBody>
          <a:bodyPr wrap="square" rtlCol="0">
            <a:spAutoFit/>
          </a:bodyPr>
          <a:lstStyle/>
          <a:p>
            <a:pPr algn="l"/>
            <a:endParaRPr lang="en-CH" sz="2000" dirty="0">
              <a:latin typeface="TheSans LP5 Plain" panose="020B0002050302020203" pitchFamily="34" charset="0"/>
            </a:endParaRPr>
          </a:p>
        </p:txBody>
      </p:sp>
    </p:spTree>
    <p:extLst>
      <p:ext uri="{BB962C8B-B14F-4D97-AF65-F5344CB8AC3E}">
        <p14:creationId xmlns:p14="http://schemas.microsoft.com/office/powerpoint/2010/main" val="465169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A625E-A5A4-F22B-E941-6357289272B3}"/>
              </a:ext>
            </a:extLst>
          </p:cNvPr>
          <p:cNvSpPr>
            <a:spLocks noGrp="1"/>
          </p:cNvSpPr>
          <p:nvPr>
            <p:ph type="title"/>
          </p:nvPr>
        </p:nvSpPr>
        <p:spPr/>
        <p:txBody>
          <a:bodyPr/>
          <a:lstStyle/>
          <a:p>
            <a:r>
              <a:rPr lang="en-CH" dirty="0"/>
              <a:t>Research Collation</a:t>
            </a:r>
          </a:p>
        </p:txBody>
      </p:sp>
      <p:graphicFrame>
        <p:nvGraphicFramePr>
          <p:cNvPr id="5" name="Table 5">
            <a:extLst>
              <a:ext uri="{FF2B5EF4-FFF2-40B4-BE49-F238E27FC236}">
                <a16:creationId xmlns:a16="http://schemas.microsoft.com/office/drawing/2014/main" id="{3C73AC17-E633-AFC2-8A20-334E8BF8E517}"/>
              </a:ext>
            </a:extLst>
          </p:cNvPr>
          <p:cNvGraphicFramePr>
            <a:graphicFrameLocks noGrp="1"/>
          </p:cNvGraphicFramePr>
          <p:nvPr>
            <p:ph idx="1"/>
            <p:extLst>
              <p:ext uri="{D42A27DB-BD31-4B8C-83A1-F6EECF244321}">
                <p14:modId xmlns:p14="http://schemas.microsoft.com/office/powerpoint/2010/main" val="1967839413"/>
              </p:ext>
            </p:extLst>
          </p:nvPr>
        </p:nvGraphicFramePr>
        <p:xfrm>
          <a:off x="1200150" y="1961712"/>
          <a:ext cx="9791700" cy="4439920"/>
        </p:xfrm>
        <a:graphic>
          <a:graphicData uri="http://schemas.openxmlformats.org/drawingml/2006/table">
            <a:tbl>
              <a:tblPr firstRow="1" bandRow="1">
                <a:tableStyleId>{5C22544A-7EE6-4342-B048-85BDC9FD1C3A}</a:tableStyleId>
              </a:tblPr>
              <a:tblGrid>
                <a:gridCol w="2447925">
                  <a:extLst>
                    <a:ext uri="{9D8B030D-6E8A-4147-A177-3AD203B41FA5}">
                      <a16:colId xmlns:a16="http://schemas.microsoft.com/office/drawing/2014/main" val="1342330712"/>
                    </a:ext>
                  </a:extLst>
                </a:gridCol>
                <a:gridCol w="2447925">
                  <a:extLst>
                    <a:ext uri="{9D8B030D-6E8A-4147-A177-3AD203B41FA5}">
                      <a16:colId xmlns:a16="http://schemas.microsoft.com/office/drawing/2014/main" val="3308483068"/>
                    </a:ext>
                  </a:extLst>
                </a:gridCol>
                <a:gridCol w="2447925">
                  <a:extLst>
                    <a:ext uri="{9D8B030D-6E8A-4147-A177-3AD203B41FA5}">
                      <a16:colId xmlns:a16="http://schemas.microsoft.com/office/drawing/2014/main" val="327795549"/>
                    </a:ext>
                  </a:extLst>
                </a:gridCol>
                <a:gridCol w="2447925">
                  <a:extLst>
                    <a:ext uri="{9D8B030D-6E8A-4147-A177-3AD203B41FA5}">
                      <a16:colId xmlns:a16="http://schemas.microsoft.com/office/drawing/2014/main" val="2851796402"/>
                    </a:ext>
                  </a:extLst>
                </a:gridCol>
              </a:tblGrid>
              <a:tr h="370840">
                <a:tc>
                  <a:txBody>
                    <a:bodyPr/>
                    <a:lstStyle/>
                    <a:p>
                      <a:r>
                        <a:rPr lang="en-CH" dirty="0">
                          <a:latin typeface="TheSans Plain" pitchFamily="2" charset="77"/>
                        </a:rPr>
                        <a:t>Reference</a:t>
                      </a:r>
                    </a:p>
                  </a:txBody>
                  <a:tcPr/>
                </a:tc>
                <a:tc>
                  <a:txBody>
                    <a:bodyPr/>
                    <a:lstStyle/>
                    <a:p>
                      <a:r>
                        <a:rPr lang="en-CH" dirty="0">
                          <a:latin typeface="TheSans Plain" pitchFamily="2" charset="77"/>
                        </a:rPr>
                        <a:t>Focus</a:t>
                      </a:r>
                    </a:p>
                  </a:txBody>
                  <a:tcPr/>
                </a:tc>
                <a:tc>
                  <a:txBody>
                    <a:bodyPr/>
                    <a:lstStyle/>
                    <a:p>
                      <a:r>
                        <a:rPr lang="en-CH" dirty="0">
                          <a:latin typeface="TheSans Plain" pitchFamily="2" charset="77"/>
                        </a:rPr>
                        <a:t>Tokenomics</a:t>
                      </a:r>
                    </a:p>
                  </a:txBody>
                  <a:tcPr/>
                </a:tc>
                <a:tc>
                  <a:txBody>
                    <a:bodyPr/>
                    <a:lstStyle/>
                    <a:p>
                      <a:r>
                        <a:rPr lang="en-CH" dirty="0">
                          <a:latin typeface="TheSans Plain" pitchFamily="2" charset="77"/>
                        </a:rPr>
                        <a:t>Gaps</a:t>
                      </a:r>
                    </a:p>
                  </a:txBody>
                  <a:tcPr/>
                </a:tc>
                <a:extLst>
                  <a:ext uri="{0D108BD9-81ED-4DB2-BD59-A6C34878D82A}">
                    <a16:rowId xmlns:a16="http://schemas.microsoft.com/office/drawing/2014/main" val="1616470510"/>
                  </a:ext>
                </a:extLst>
              </a:tr>
              <a:tr h="370840">
                <a:tc>
                  <a:txBody>
                    <a:bodyPr/>
                    <a:lstStyle/>
                    <a:p>
                      <a:r>
                        <a:rPr lang="en-CH" dirty="0">
                          <a:latin typeface="TheSans Plain" pitchFamily="2" charset="77"/>
                        </a:rPr>
                        <a:t>Le et. </a:t>
                      </a:r>
                      <a:r>
                        <a:rPr lang="en-GB" dirty="0">
                          <a:latin typeface="TheSans Plain" pitchFamily="2" charset="77"/>
                        </a:rPr>
                        <a:t>al.,</a:t>
                      </a:r>
                      <a:endParaRPr lang="en-CH" dirty="0">
                        <a:latin typeface="TheSans Plain" pitchFamily="2" charset="77"/>
                      </a:endParaRPr>
                    </a:p>
                  </a:txBody>
                  <a:tcPr/>
                </a:tc>
                <a:tc>
                  <a:txBody>
                    <a:bodyPr/>
                    <a:lstStyle/>
                    <a:p>
                      <a:r>
                        <a:rPr lang="en-GB" dirty="0">
                          <a:latin typeface="TheSans Plain" pitchFamily="2" charset="77"/>
                        </a:rPr>
                        <a:t>B</a:t>
                      </a:r>
                      <a:r>
                        <a:rPr lang="en-CH" dirty="0">
                          <a:latin typeface="TheSans Plain" pitchFamily="2" charset="77"/>
                        </a:rPr>
                        <a:t>lood donation supply chain</a:t>
                      </a:r>
                    </a:p>
                  </a:txBody>
                  <a:tcPr/>
                </a:tc>
                <a:tc>
                  <a:txBody>
                    <a:bodyPr/>
                    <a:lstStyle/>
                    <a:p>
                      <a:r>
                        <a:rPr lang="en-GB" dirty="0">
                          <a:latin typeface="TheSans Plain" pitchFamily="2" charset="77"/>
                        </a:rPr>
                        <a:t>No tokens</a:t>
                      </a:r>
                      <a:endParaRPr lang="en-CH" dirty="0">
                        <a:latin typeface="TheSans Plain" pitchFamily="2" charset="77"/>
                      </a:endParaRPr>
                    </a:p>
                  </a:txBody>
                  <a:tcPr/>
                </a:tc>
                <a:tc>
                  <a:txBody>
                    <a:bodyPr/>
                    <a:lstStyle/>
                    <a:p>
                      <a:r>
                        <a:rPr lang="en-GB" dirty="0">
                          <a:latin typeface="TheSans Plain" pitchFamily="2" charset="77"/>
                        </a:rPr>
                        <a:t>N</a:t>
                      </a:r>
                      <a:r>
                        <a:rPr lang="en-CH" dirty="0">
                          <a:latin typeface="TheSans Plain" pitchFamily="2" charset="77"/>
                        </a:rPr>
                        <a:t>o incentive model, commonly used transparency and supply chain model</a:t>
                      </a:r>
                    </a:p>
                  </a:txBody>
                  <a:tcPr/>
                </a:tc>
                <a:extLst>
                  <a:ext uri="{0D108BD9-81ED-4DB2-BD59-A6C34878D82A}">
                    <a16:rowId xmlns:a16="http://schemas.microsoft.com/office/drawing/2014/main" val="1391383006"/>
                  </a:ext>
                </a:extLst>
              </a:tr>
              <a:tr h="370840">
                <a:tc>
                  <a:txBody>
                    <a:bodyPr/>
                    <a:lstStyle/>
                    <a:p>
                      <a:r>
                        <a:rPr lang="en-CH" dirty="0">
                          <a:latin typeface="TheSans Plain" pitchFamily="2" charset="77"/>
                        </a:rPr>
                        <a:t>Abdullah et. </a:t>
                      </a:r>
                      <a:r>
                        <a:rPr lang="en-GB" dirty="0">
                          <a:latin typeface="TheSans Plain" pitchFamily="2" charset="77"/>
                        </a:rPr>
                        <a:t>al.,</a:t>
                      </a:r>
                      <a:endParaRPr lang="en-CH" dirty="0">
                        <a:latin typeface="TheSans Plain" pitchFamily="2" charset="77"/>
                      </a:endParaRPr>
                    </a:p>
                  </a:txBody>
                  <a:tcPr/>
                </a:tc>
                <a:tc>
                  <a:txBody>
                    <a:bodyPr/>
                    <a:lstStyle/>
                    <a:p>
                      <a:r>
                        <a:rPr lang="en-GB" dirty="0">
                          <a:latin typeface="TheSans Plain" pitchFamily="2" charset="77"/>
                        </a:rPr>
                        <a:t>B</a:t>
                      </a:r>
                      <a:r>
                        <a:rPr lang="en-CH" dirty="0">
                          <a:latin typeface="TheSans Plain" pitchFamily="2" charset="77"/>
                        </a:rPr>
                        <a:t>lood donation when needed</a:t>
                      </a:r>
                    </a:p>
                  </a:txBody>
                  <a:tcPr/>
                </a:tc>
                <a:tc>
                  <a:txBody>
                    <a:bodyPr/>
                    <a:lstStyle/>
                    <a:p>
                      <a:r>
                        <a:rPr lang="en-CH" dirty="0">
                          <a:latin typeface="TheSans Plain" pitchFamily="2" charset="77"/>
                        </a:rPr>
                        <a:t>Tokens withiin the model</a:t>
                      </a:r>
                    </a:p>
                  </a:txBody>
                  <a:tcPr/>
                </a:tc>
                <a:tc>
                  <a:txBody>
                    <a:bodyPr/>
                    <a:lstStyle/>
                    <a:p>
                      <a:r>
                        <a:rPr lang="en-CH" dirty="0">
                          <a:latin typeface="TheSans Plain" pitchFamily="2" charset="77"/>
                        </a:rPr>
                        <a:t>No explanation on type of tokens, use of tokens, value of token, or exchange value of token</a:t>
                      </a:r>
                    </a:p>
                  </a:txBody>
                  <a:tcPr/>
                </a:tc>
                <a:extLst>
                  <a:ext uri="{0D108BD9-81ED-4DB2-BD59-A6C34878D82A}">
                    <a16:rowId xmlns:a16="http://schemas.microsoft.com/office/drawing/2014/main" val="641875623"/>
                  </a:ext>
                </a:extLst>
              </a:tr>
              <a:tr h="370840">
                <a:tc>
                  <a:txBody>
                    <a:bodyPr/>
                    <a:lstStyle/>
                    <a:p>
                      <a:r>
                        <a:rPr lang="en-CH" dirty="0">
                          <a:latin typeface="TheSans Plain" pitchFamily="2" charset="77"/>
                        </a:rPr>
                        <a:t>Enescu et. </a:t>
                      </a:r>
                      <a:r>
                        <a:rPr lang="en-GB" dirty="0">
                          <a:latin typeface="TheSans Plain" pitchFamily="2" charset="77"/>
                        </a:rPr>
                        <a:t>al.,</a:t>
                      </a:r>
                      <a:endParaRPr lang="en-CH" dirty="0">
                        <a:latin typeface="TheSans Plain" pitchFamily="2" charset="77"/>
                      </a:endParaRPr>
                    </a:p>
                  </a:txBody>
                  <a:tcPr/>
                </a:tc>
                <a:tc>
                  <a:txBody>
                    <a:bodyPr/>
                    <a:lstStyle/>
                    <a:p>
                      <a:r>
                        <a:rPr lang="en-CH" dirty="0">
                          <a:latin typeface="TheSans Plain" pitchFamily="2" charset="77"/>
                        </a:rPr>
                        <a:t>Blood donation with tokens</a:t>
                      </a:r>
                    </a:p>
                  </a:txBody>
                  <a:tcPr/>
                </a:tc>
                <a:tc>
                  <a:txBody>
                    <a:bodyPr/>
                    <a:lstStyle/>
                    <a:p>
                      <a:r>
                        <a:rPr lang="en-CH" dirty="0">
                          <a:latin typeface="TheSans Plain" pitchFamily="2" charset="77"/>
                        </a:rPr>
                        <a:t>ERC20 tokens named “BloodCoin” within the ecosystem</a:t>
                      </a:r>
                    </a:p>
                  </a:txBody>
                  <a:tcPr/>
                </a:tc>
                <a:tc>
                  <a:txBody>
                    <a:bodyPr/>
                    <a:lstStyle/>
                    <a:p>
                      <a:r>
                        <a:rPr lang="en-CH" dirty="0">
                          <a:latin typeface="TheSans Plain" pitchFamily="2" charset="77"/>
                        </a:rPr>
                        <a:t>Exchanges incentives for money, ethically challenged</a:t>
                      </a:r>
                    </a:p>
                  </a:txBody>
                  <a:tcPr/>
                </a:tc>
                <a:extLst>
                  <a:ext uri="{0D108BD9-81ED-4DB2-BD59-A6C34878D82A}">
                    <a16:rowId xmlns:a16="http://schemas.microsoft.com/office/drawing/2014/main" val="2724202543"/>
                  </a:ext>
                </a:extLst>
              </a:tr>
              <a:tr h="370840">
                <a:tc>
                  <a:txBody>
                    <a:bodyPr/>
                    <a:lstStyle/>
                    <a:p>
                      <a:r>
                        <a:rPr lang="en-CH" dirty="0">
                          <a:latin typeface="TheSans Plain" pitchFamily="2" charset="77"/>
                        </a:rPr>
                        <a:t>Vo et. </a:t>
                      </a:r>
                      <a:r>
                        <a:rPr lang="en-GB" dirty="0">
                          <a:latin typeface="TheSans Plain" pitchFamily="2" charset="77"/>
                        </a:rPr>
                        <a:t>al.,</a:t>
                      </a:r>
                      <a:endParaRPr lang="en-CH" dirty="0">
                        <a:latin typeface="TheSans Plain" pitchFamily="2" charset="77"/>
                      </a:endParaRPr>
                    </a:p>
                  </a:txBody>
                  <a:tcPr/>
                </a:tc>
                <a:tc>
                  <a:txBody>
                    <a:bodyPr/>
                    <a:lstStyle/>
                    <a:p>
                      <a:r>
                        <a:rPr lang="en-CH" dirty="0">
                          <a:latin typeface="TheSans Plain" pitchFamily="2" charset="77"/>
                        </a:rPr>
                        <a:t>Blood donation with NFT certificate</a:t>
                      </a:r>
                    </a:p>
                  </a:txBody>
                  <a:tcPr/>
                </a:tc>
                <a:tc>
                  <a:txBody>
                    <a:bodyPr/>
                    <a:lstStyle/>
                    <a:p>
                      <a:r>
                        <a:rPr lang="en-CH" dirty="0">
                          <a:latin typeface="TheSans Plain" pitchFamily="2" charset="77"/>
                        </a:rPr>
                        <a:t>NFT as a certificate for donation</a:t>
                      </a:r>
                    </a:p>
                  </a:txBody>
                  <a:tcPr/>
                </a:tc>
                <a:tc>
                  <a:txBody>
                    <a:bodyPr/>
                    <a:lstStyle/>
                    <a:p>
                      <a:r>
                        <a:rPr lang="en-CH" dirty="0">
                          <a:latin typeface="TheSans Plain" pitchFamily="2" charset="77"/>
                        </a:rPr>
                        <a:t>Only an electronic certificate, un-exchangeable, non-transferrable</a:t>
                      </a:r>
                    </a:p>
                  </a:txBody>
                  <a:tcPr/>
                </a:tc>
                <a:extLst>
                  <a:ext uri="{0D108BD9-81ED-4DB2-BD59-A6C34878D82A}">
                    <a16:rowId xmlns:a16="http://schemas.microsoft.com/office/drawing/2014/main" val="1007036867"/>
                  </a:ext>
                </a:extLst>
              </a:tr>
            </a:tbl>
          </a:graphicData>
        </a:graphic>
      </p:graphicFrame>
      <p:sp>
        <p:nvSpPr>
          <p:cNvPr id="4" name="Slide Number Placeholder 3">
            <a:extLst>
              <a:ext uri="{FF2B5EF4-FFF2-40B4-BE49-F238E27FC236}">
                <a16:creationId xmlns:a16="http://schemas.microsoft.com/office/drawing/2014/main" id="{DB6D8371-8FBC-37BE-5B99-5BEE49849F5C}"/>
              </a:ext>
            </a:extLst>
          </p:cNvPr>
          <p:cNvSpPr>
            <a:spLocks noGrp="1"/>
          </p:cNvSpPr>
          <p:nvPr>
            <p:ph type="sldNum" sz="quarter" idx="4"/>
          </p:nvPr>
        </p:nvSpPr>
        <p:spPr/>
        <p:txBody>
          <a:bodyPr/>
          <a:lstStyle/>
          <a:p>
            <a:fld id="{59F73A54-2198-254F-91E6-3ABE5D101306}" type="slidenum">
              <a:rPr lang="en-US" altLang="en-US" smtClean="0"/>
              <a:pPr/>
              <a:t>2</a:t>
            </a:fld>
            <a:endParaRPr lang="en-US" altLang="en-US"/>
          </a:p>
        </p:txBody>
      </p:sp>
    </p:spTree>
    <p:extLst>
      <p:ext uri="{BB962C8B-B14F-4D97-AF65-F5344CB8AC3E}">
        <p14:creationId xmlns:p14="http://schemas.microsoft.com/office/powerpoint/2010/main" val="3047791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A625E-A5A4-F22B-E941-6357289272B3}"/>
              </a:ext>
            </a:extLst>
          </p:cNvPr>
          <p:cNvSpPr>
            <a:spLocks noGrp="1"/>
          </p:cNvSpPr>
          <p:nvPr>
            <p:ph type="title"/>
          </p:nvPr>
        </p:nvSpPr>
        <p:spPr/>
        <p:txBody>
          <a:bodyPr/>
          <a:lstStyle/>
          <a:p>
            <a:r>
              <a:rPr lang="en-CH" dirty="0"/>
              <a:t>Research Collation</a:t>
            </a:r>
          </a:p>
        </p:txBody>
      </p:sp>
      <p:graphicFrame>
        <p:nvGraphicFramePr>
          <p:cNvPr id="5" name="Table 5">
            <a:extLst>
              <a:ext uri="{FF2B5EF4-FFF2-40B4-BE49-F238E27FC236}">
                <a16:creationId xmlns:a16="http://schemas.microsoft.com/office/drawing/2014/main" id="{3C73AC17-E633-AFC2-8A20-334E8BF8E517}"/>
              </a:ext>
            </a:extLst>
          </p:cNvPr>
          <p:cNvGraphicFramePr>
            <a:graphicFrameLocks noGrp="1"/>
          </p:cNvGraphicFramePr>
          <p:nvPr>
            <p:ph idx="1"/>
            <p:extLst>
              <p:ext uri="{D42A27DB-BD31-4B8C-83A1-F6EECF244321}">
                <p14:modId xmlns:p14="http://schemas.microsoft.com/office/powerpoint/2010/main" val="85147907"/>
              </p:ext>
            </p:extLst>
          </p:nvPr>
        </p:nvGraphicFramePr>
        <p:xfrm>
          <a:off x="1200150" y="2058988"/>
          <a:ext cx="9791700" cy="4257040"/>
        </p:xfrm>
        <a:graphic>
          <a:graphicData uri="http://schemas.openxmlformats.org/drawingml/2006/table">
            <a:tbl>
              <a:tblPr firstRow="1" bandRow="1">
                <a:tableStyleId>{5C22544A-7EE6-4342-B048-85BDC9FD1C3A}</a:tableStyleId>
              </a:tblPr>
              <a:tblGrid>
                <a:gridCol w="2447925">
                  <a:extLst>
                    <a:ext uri="{9D8B030D-6E8A-4147-A177-3AD203B41FA5}">
                      <a16:colId xmlns:a16="http://schemas.microsoft.com/office/drawing/2014/main" val="1342330712"/>
                    </a:ext>
                  </a:extLst>
                </a:gridCol>
                <a:gridCol w="2447925">
                  <a:extLst>
                    <a:ext uri="{9D8B030D-6E8A-4147-A177-3AD203B41FA5}">
                      <a16:colId xmlns:a16="http://schemas.microsoft.com/office/drawing/2014/main" val="3308483068"/>
                    </a:ext>
                  </a:extLst>
                </a:gridCol>
                <a:gridCol w="2447925">
                  <a:extLst>
                    <a:ext uri="{9D8B030D-6E8A-4147-A177-3AD203B41FA5}">
                      <a16:colId xmlns:a16="http://schemas.microsoft.com/office/drawing/2014/main" val="327795549"/>
                    </a:ext>
                  </a:extLst>
                </a:gridCol>
                <a:gridCol w="2447925">
                  <a:extLst>
                    <a:ext uri="{9D8B030D-6E8A-4147-A177-3AD203B41FA5}">
                      <a16:colId xmlns:a16="http://schemas.microsoft.com/office/drawing/2014/main" val="2851796402"/>
                    </a:ext>
                  </a:extLst>
                </a:gridCol>
              </a:tblGrid>
              <a:tr h="370840">
                <a:tc>
                  <a:txBody>
                    <a:bodyPr/>
                    <a:lstStyle/>
                    <a:p>
                      <a:r>
                        <a:rPr lang="en-CH" dirty="0">
                          <a:latin typeface="TheSans Plain" pitchFamily="2" charset="77"/>
                        </a:rPr>
                        <a:t>Reference</a:t>
                      </a:r>
                      <a:endParaRPr lang="en-CH" dirty="0">
                        <a:latin typeface="TheSans Plain" pitchFamily="2" charset="77"/>
                      </a:endParaRPr>
                    </a:p>
                  </a:txBody>
                  <a:tcPr/>
                </a:tc>
                <a:tc>
                  <a:txBody>
                    <a:bodyPr/>
                    <a:lstStyle/>
                    <a:p>
                      <a:r>
                        <a:rPr lang="en-CH" dirty="0">
                          <a:latin typeface="TheSans Plain" pitchFamily="2" charset="77"/>
                        </a:rPr>
                        <a:t>Focus</a:t>
                      </a:r>
                      <a:endParaRPr lang="en-CH" dirty="0">
                        <a:latin typeface="TheSans Plain" pitchFamily="2" charset="77"/>
                      </a:endParaRPr>
                    </a:p>
                  </a:txBody>
                  <a:tcPr/>
                </a:tc>
                <a:tc>
                  <a:txBody>
                    <a:bodyPr/>
                    <a:lstStyle/>
                    <a:p>
                      <a:r>
                        <a:rPr lang="en-CH" dirty="0">
                          <a:latin typeface="TheSans Plain" pitchFamily="2" charset="77"/>
                        </a:rPr>
                        <a:t>Tokenomics</a:t>
                      </a:r>
                      <a:endParaRPr lang="en-CH" dirty="0">
                        <a:latin typeface="TheSans Plain" pitchFamily="2" charset="77"/>
                      </a:endParaRPr>
                    </a:p>
                  </a:txBody>
                  <a:tcPr/>
                </a:tc>
                <a:tc>
                  <a:txBody>
                    <a:bodyPr/>
                    <a:lstStyle/>
                    <a:p>
                      <a:r>
                        <a:rPr lang="en-CH" dirty="0">
                          <a:latin typeface="TheSans Plain" pitchFamily="2" charset="77"/>
                        </a:rPr>
                        <a:t>Gaps</a:t>
                      </a:r>
                      <a:endParaRPr lang="en-CH" dirty="0">
                        <a:latin typeface="TheSans Plain" pitchFamily="2" charset="77"/>
                      </a:endParaRPr>
                    </a:p>
                  </a:txBody>
                  <a:tcPr/>
                </a:tc>
                <a:extLst>
                  <a:ext uri="{0D108BD9-81ED-4DB2-BD59-A6C34878D82A}">
                    <a16:rowId xmlns:a16="http://schemas.microsoft.com/office/drawing/2014/main" val="1616470510"/>
                  </a:ext>
                </a:extLst>
              </a:tr>
              <a:tr h="370840">
                <a:tc>
                  <a:txBody>
                    <a:bodyPr/>
                    <a:lstStyle/>
                    <a:p>
                      <a:r>
                        <a:rPr lang="en-CH" dirty="0">
                          <a:latin typeface="TheSans Plain" pitchFamily="2" charset="77"/>
                        </a:rPr>
                        <a:t>Esmaeilzadeh and Mirzaei</a:t>
                      </a:r>
                    </a:p>
                  </a:txBody>
                  <a:tcPr/>
                </a:tc>
                <a:tc>
                  <a:txBody>
                    <a:bodyPr/>
                    <a:lstStyle/>
                    <a:p>
                      <a:r>
                        <a:rPr lang="en-CH" dirty="0">
                          <a:latin typeface="TheSans Plain" pitchFamily="2" charset="77"/>
                        </a:rPr>
                        <a:t>Survey-theoretical</a:t>
                      </a:r>
                    </a:p>
                  </a:txBody>
                  <a:tcPr/>
                </a:tc>
                <a:tc>
                  <a:txBody>
                    <a:bodyPr/>
                    <a:lstStyle/>
                    <a:p>
                      <a:r>
                        <a:rPr lang="en-GB" dirty="0">
                          <a:latin typeface="TheSans Plain" pitchFamily="2" charset="77"/>
                        </a:rPr>
                        <a:t>N</a:t>
                      </a:r>
                      <a:r>
                        <a:rPr lang="en-CH" dirty="0">
                          <a:latin typeface="TheSans Plain" pitchFamily="2" charset="77"/>
                        </a:rPr>
                        <a:t>o model; survey about incentive as motivation in medical data sharing</a:t>
                      </a:r>
                      <a:endParaRPr lang="en-CH" dirty="0">
                        <a:latin typeface="TheSans Plain" pitchFamily="2" charset="77"/>
                      </a:endParaRPr>
                    </a:p>
                  </a:txBody>
                  <a:tcPr/>
                </a:tc>
                <a:tc>
                  <a:txBody>
                    <a:bodyPr/>
                    <a:lstStyle/>
                    <a:p>
                      <a:r>
                        <a:rPr lang="en-GB" dirty="0">
                          <a:latin typeface="TheSans Plain" pitchFamily="2" charset="77"/>
                        </a:rPr>
                        <a:t>D</a:t>
                      </a:r>
                      <a:r>
                        <a:rPr lang="en-CH" dirty="0">
                          <a:latin typeface="TheSans Plain" pitchFamily="2" charset="77"/>
                        </a:rPr>
                        <a:t>oesn’t surveys the people’s view on incentive for blood donation, doesn’t explain the types of incentive or the further use of those incentives, doesn’t survey people’s view on what they would do with crypto.</a:t>
                      </a:r>
                    </a:p>
                  </a:txBody>
                  <a:tcPr/>
                </a:tc>
                <a:extLst>
                  <a:ext uri="{0D108BD9-81ED-4DB2-BD59-A6C34878D82A}">
                    <a16:rowId xmlns:a16="http://schemas.microsoft.com/office/drawing/2014/main" val="1391383006"/>
                  </a:ext>
                </a:extLst>
              </a:tr>
              <a:tr h="370840">
                <a:tc>
                  <a:txBody>
                    <a:bodyPr/>
                    <a:lstStyle/>
                    <a:p>
                      <a:r>
                        <a:rPr lang="en-CH" dirty="0">
                          <a:latin typeface="TheSans Plain" pitchFamily="2" charset="77"/>
                        </a:rPr>
                        <a:t>Elkhodr et. </a:t>
                      </a:r>
                      <a:r>
                        <a:rPr lang="en-GB" dirty="0">
                          <a:latin typeface="TheSans Plain" pitchFamily="2" charset="77"/>
                        </a:rPr>
                        <a:t>al.,</a:t>
                      </a:r>
                      <a:endParaRPr lang="en-CH" dirty="0">
                        <a:latin typeface="TheSans Plain" pitchFamily="2" charset="77"/>
                      </a:endParaRPr>
                    </a:p>
                  </a:txBody>
                  <a:tcPr/>
                </a:tc>
                <a:tc>
                  <a:txBody>
                    <a:bodyPr/>
                    <a:lstStyle/>
                    <a:p>
                      <a:r>
                        <a:rPr lang="en-CH" dirty="0">
                          <a:latin typeface="TheSans Plain" pitchFamily="2" charset="77"/>
                        </a:rPr>
                        <a:t>Medical data sharing with rewards + feedback system</a:t>
                      </a:r>
                    </a:p>
                  </a:txBody>
                  <a:tcPr/>
                </a:tc>
                <a:tc>
                  <a:txBody>
                    <a:bodyPr/>
                    <a:lstStyle/>
                    <a:p>
                      <a:r>
                        <a:rPr lang="en-CH" dirty="0">
                          <a:latin typeface="TheSans Plain" pitchFamily="2" charset="77"/>
                        </a:rPr>
                        <a:t>Token named BioChainReward,  exchangeable for healthcare services</a:t>
                      </a:r>
                    </a:p>
                  </a:txBody>
                  <a:tcPr/>
                </a:tc>
                <a:tc>
                  <a:txBody>
                    <a:bodyPr/>
                    <a:lstStyle/>
                    <a:p>
                      <a:r>
                        <a:rPr lang="en-GB" dirty="0">
                          <a:latin typeface="TheSans Plain" pitchFamily="2" charset="77"/>
                        </a:rPr>
                        <a:t>T</a:t>
                      </a:r>
                      <a:r>
                        <a:rPr lang="en-CH" dirty="0">
                          <a:latin typeface="TheSans Plain" pitchFamily="2" charset="77"/>
                        </a:rPr>
                        <a:t>okens for medical data sharing, doesn’t include blood donation, no token type, value or mechanism introduced.</a:t>
                      </a:r>
                    </a:p>
                  </a:txBody>
                  <a:tcPr/>
                </a:tc>
                <a:extLst>
                  <a:ext uri="{0D108BD9-81ED-4DB2-BD59-A6C34878D82A}">
                    <a16:rowId xmlns:a16="http://schemas.microsoft.com/office/drawing/2014/main" val="641875623"/>
                  </a:ext>
                </a:extLst>
              </a:tr>
            </a:tbl>
          </a:graphicData>
        </a:graphic>
      </p:graphicFrame>
      <p:sp>
        <p:nvSpPr>
          <p:cNvPr id="4" name="Slide Number Placeholder 3">
            <a:extLst>
              <a:ext uri="{FF2B5EF4-FFF2-40B4-BE49-F238E27FC236}">
                <a16:creationId xmlns:a16="http://schemas.microsoft.com/office/drawing/2014/main" id="{DB6D8371-8FBC-37BE-5B99-5BEE49849F5C}"/>
              </a:ext>
            </a:extLst>
          </p:cNvPr>
          <p:cNvSpPr>
            <a:spLocks noGrp="1"/>
          </p:cNvSpPr>
          <p:nvPr>
            <p:ph type="sldNum" sz="quarter" idx="4"/>
          </p:nvPr>
        </p:nvSpPr>
        <p:spPr/>
        <p:txBody>
          <a:bodyPr/>
          <a:lstStyle/>
          <a:p>
            <a:fld id="{59F73A54-2198-254F-91E6-3ABE5D101306}" type="slidenum">
              <a:rPr lang="en-US" altLang="en-US" smtClean="0"/>
              <a:pPr/>
              <a:t>3</a:t>
            </a:fld>
            <a:endParaRPr lang="en-US" altLang="en-US"/>
          </a:p>
        </p:txBody>
      </p:sp>
    </p:spTree>
    <p:extLst>
      <p:ext uri="{BB962C8B-B14F-4D97-AF65-F5344CB8AC3E}">
        <p14:creationId xmlns:p14="http://schemas.microsoft.com/office/powerpoint/2010/main" val="1966086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A625E-A5A4-F22B-E941-6357289272B3}"/>
              </a:ext>
            </a:extLst>
          </p:cNvPr>
          <p:cNvSpPr>
            <a:spLocks noGrp="1"/>
          </p:cNvSpPr>
          <p:nvPr>
            <p:ph type="title"/>
          </p:nvPr>
        </p:nvSpPr>
        <p:spPr/>
        <p:txBody>
          <a:bodyPr/>
          <a:lstStyle/>
          <a:p>
            <a:r>
              <a:rPr lang="en-CH" dirty="0"/>
              <a:t>Research Collation</a:t>
            </a:r>
          </a:p>
        </p:txBody>
      </p:sp>
      <p:graphicFrame>
        <p:nvGraphicFramePr>
          <p:cNvPr id="5" name="Table 5">
            <a:extLst>
              <a:ext uri="{FF2B5EF4-FFF2-40B4-BE49-F238E27FC236}">
                <a16:creationId xmlns:a16="http://schemas.microsoft.com/office/drawing/2014/main" id="{3C73AC17-E633-AFC2-8A20-334E8BF8E517}"/>
              </a:ext>
            </a:extLst>
          </p:cNvPr>
          <p:cNvGraphicFramePr>
            <a:graphicFrameLocks noGrp="1"/>
          </p:cNvGraphicFramePr>
          <p:nvPr>
            <p:ph idx="1"/>
            <p:extLst>
              <p:ext uri="{D42A27DB-BD31-4B8C-83A1-F6EECF244321}">
                <p14:modId xmlns:p14="http://schemas.microsoft.com/office/powerpoint/2010/main" val="2750149219"/>
              </p:ext>
            </p:extLst>
          </p:nvPr>
        </p:nvGraphicFramePr>
        <p:xfrm>
          <a:off x="1200150" y="1961712"/>
          <a:ext cx="9791700" cy="3517392"/>
        </p:xfrm>
        <a:graphic>
          <a:graphicData uri="http://schemas.openxmlformats.org/drawingml/2006/table">
            <a:tbl>
              <a:tblPr firstRow="1" bandRow="1">
                <a:tableStyleId>{5C22544A-7EE6-4342-B048-85BDC9FD1C3A}</a:tableStyleId>
              </a:tblPr>
              <a:tblGrid>
                <a:gridCol w="2447925">
                  <a:extLst>
                    <a:ext uri="{9D8B030D-6E8A-4147-A177-3AD203B41FA5}">
                      <a16:colId xmlns:a16="http://schemas.microsoft.com/office/drawing/2014/main" val="1342330712"/>
                    </a:ext>
                  </a:extLst>
                </a:gridCol>
                <a:gridCol w="2447925">
                  <a:extLst>
                    <a:ext uri="{9D8B030D-6E8A-4147-A177-3AD203B41FA5}">
                      <a16:colId xmlns:a16="http://schemas.microsoft.com/office/drawing/2014/main" val="3308483068"/>
                    </a:ext>
                  </a:extLst>
                </a:gridCol>
                <a:gridCol w="2447925">
                  <a:extLst>
                    <a:ext uri="{9D8B030D-6E8A-4147-A177-3AD203B41FA5}">
                      <a16:colId xmlns:a16="http://schemas.microsoft.com/office/drawing/2014/main" val="327795549"/>
                    </a:ext>
                  </a:extLst>
                </a:gridCol>
                <a:gridCol w="2447925">
                  <a:extLst>
                    <a:ext uri="{9D8B030D-6E8A-4147-A177-3AD203B41FA5}">
                      <a16:colId xmlns:a16="http://schemas.microsoft.com/office/drawing/2014/main" val="2851796402"/>
                    </a:ext>
                  </a:extLst>
                </a:gridCol>
              </a:tblGrid>
              <a:tr h="370840">
                <a:tc>
                  <a:txBody>
                    <a:bodyPr/>
                    <a:lstStyle/>
                    <a:p>
                      <a:r>
                        <a:rPr lang="en-CH" dirty="0">
                          <a:latin typeface="TheSans Plain" pitchFamily="2" charset="77"/>
                        </a:rPr>
                        <a:t>Reference</a:t>
                      </a:r>
                    </a:p>
                  </a:txBody>
                  <a:tcPr/>
                </a:tc>
                <a:tc>
                  <a:txBody>
                    <a:bodyPr/>
                    <a:lstStyle/>
                    <a:p>
                      <a:r>
                        <a:rPr lang="en-CH" dirty="0">
                          <a:latin typeface="TheSans Plain" pitchFamily="2" charset="77"/>
                        </a:rPr>
                        <a:t>Focus</a:t>
                      </a:r>
                    </a:p>
                  </a:txBody>
                  <a:tcPr/>
                </a:tc>
                <a:tc>
                  <a:txBody>
                    <a:bodyPr/>
                    <a:lstStyle/>
                    <a:p>
                      <a:r>
                        <a:rPr lang="en-CH" dirty="0">
                          <a:latin typeface="TheSans Plain" pitchFamily="2" charset="77"/>
                        </a:rPr>
                        <a:t>Tokenomics</a:t>
                      </a:r>
                    </a:p>
                  </a:txBody>
                  <a:tcPr/>
                </a:tc>
                <a:tc>
                  <a:txBody>
                    <a:bodyPr/>
                    <a:lstStyle/>
                    <a:p>
                      <a:r>
                        <a:rPr lang="en-CH" dirty="0">
                          <a:latin typeface="TheSans Plain" pitchFamily="2" charset="77"/>
                        </a:rPr>
                        <a:t>Gaps</a:t>
                      </a:r>
                    </a:p>
                  </a:txBody>
                  <a:tcPr/>
                </a:tc>
                <a:extLst>
                  <a:ext uri="{0D108BD9-81ED-4DB2-BD59-A6C34878D82A}">
                    <a16:rowId xmlns:a16="http://schemas.microsoft.com/office/drawing/2014/main" val="1616470510"/>
                  </a:ext>
                </a:extLst>
              </a:tr>
              <a:tr h="370840">
                <a:tc>
                  <a:txBody>
                    <a:bodyPr/>
                    <a:lstStyle/>
                    <a:p>
                      <a:r>
                        <a:rPr lang="en-CH" dirty="0">
                          <a:latin typeface="TheSans Plain" pitchFamily="2" charset="77"/>
                        </a:rPr>
                        <a:t>Booth and Gehrie, 2021</a:t>
                      </a:r>
                    </a:p>
                  </a:txBody>
                  <a:tcPr/>
                </a:tc>
                <a:tc>
                  <a:txBody>
                    <a:bodyPr/>
                    <a:lstStyle/>
                    <a:p>
                      <a:r>
                        <a:rPr lang="en-CH" dirty="0">
                          <a:latin typeface="TheSans Plain" pitchFamily="2" charset="77"/>
                        </a:rPr>
                        <a:t>Organ D</a:t>
                      </a:r>
                      <a:r>
                        <a:rPr lang="en-GB" dirty="0">
                          <a:latin typeface="TheSans Plain" pitchFamily="2" charset="77"/>
                        </a:rPr>
                        <a:t>o</a:t>
                      </a:r>
                      <a:r>
                        <a:rPr lang="en-CH" dirty="0">
                          <a:latin typeface="TheSans Plain" pitchFamily="2" charset="77"/>
                        </a:rPr>
                        <a:t>nation tracking with NFT</a:t>
                      </a:r>
                    </a:p>
                  </a:txBody>
                  <a:tcPr/>
                </a:tc>
                <a:tc>
                  <a:txBody>
                    <a:bodyPr/>
                    <a:lstStyle/>
                    <a:p>
                      <a:r>
                        <a:rPr lang="en-CH" dirty="0">
                          <a:latin typeface="TheSans Plain" pitchFamily="2" charset="77"/>
                        </a:rPr>
                        <a:t>NFT as a digital identifier to track organs fr</a:t>
                      </a:r>
                      <a:r>
                        <a:rPr lang="en-GB" dirty="0">
                          <a:latin typeface="TheSans Plain" pitchFamily="2" charset="77"/>
                        </a:rPr>
                        <a:t>om</a:t>
                      </a:r>
                      <a:r>
                        <a:rPr lang="en-CH" dirty="0">
                          <a:latin typeface="TheSans Plain" pitchFamily="2" charset="77"/>
                        </a:rPr>
                        <a:t> donor to receiver</a:t>
                      </a:r>
                    </a:p>
                  </a:txBody>
                  <a:tcPr/>
                </a:tc>
                <a:tc>
                  <a:txBody>
                    <a:bodyPr/>
                    <a:lstStyle/>
                    <a:p>
                      <a:r>
                        <a:rPr lang="en-GB" dirty="0">
                          <a:latin typeface="TheSans Plain" pitchFamily="2" charset="77"/>
                        </a:rPr>
                        <a:t>T</a:t>
                      </a:r>
                      <a:r>
                        <a:rPr lang="en-CH" dirty="0">
                          <a:latin typeface="TheSans Plain" pitchFamily="2" charset="77"/>
                        </a:rPr>
                        <a:t>heoretical model, doesn’t explain the NFT minting process, or details of entailment.</a:t>
                      </a:r>
                    </a:p>
                  </a:txBody>
                  <a:tcPr/>
                </a:tc>
                <a:extLst>
                  <a:ext uri="{0D108BD9-81ED-4DB2-BD59-A6C34878D82A}">
                    <a16:rowId xmlns:a16="http://schemas.microsoft.com/office/drawing/2014/main" val="1391383006"/>
                  </a:ext>
                </a:extLst>
              </a:tr>
              <a:tr h="370840">
                <a:tc>
                  <a:txBody>
                    <a:bodyPr/>
                    <a:lstStyle/>
                    <a:p>
                      <a:r>
                        <a:rPr lang="en-CH" dirty="0">
                          <a:latin typeface="TheSans Plain" pitchFamily="2" charset="77"/>
                        </a:rPr>
                        <a:t>Shae and Tsai, 2021</a:t>
                      </a:r>
                    </a:p>
                  </a:txBody>
                  <a:tcPr/>
                </a:tc>
                <a:tc>
                  <a:txBody>
                    <a:bodyPr/>
                    <a:lstStyle/>
                    <a:p>
                      <a:r>
                        <a:rPr lang="en-CH" dirty="0">
                          <a:latin typeface="TheSans Plain" pitchFamily="2" charset="77"/>
                        </a:rPr>
                        <a:t>Medical data ecosystem with NFT and incentive tokens</a:t>
                      </a:r>
                    </a:p>
                  </a:txBody>
                  <a:tcPr/>
                </a:tc>
                <a:tc>
                  <a:txBody>
                    <a:bodyPr/>
                    <a:lstStyle/>
                    <a:p>
                      <a:r>
                        <a:rPr lang="en-CH" dirty="0">
                          <a:latin typeface="TheSans Plain" pitchFamily="2" charset="77"/>
                        </a:rPr>
                        <a:t>ERC20 tokens as incentive for medical data sharing and NFT as medical record. Use of incentives in clinics</a:t>
                      </a:r>
                    </a:p>
                  </a:txBody>
                  <a:tcPr/>
                </a:tc>
                <a:tc>
                  <a:txBody>
                    <a:bodyPr/>
                    <a:lstStyle/>
                    <a:p>
                      <a:r>
                        <a:rPr lang="en-CH" dirty="0">
                          <a:latin typeface="TheSans Plain" pitchFamily="2" charset="77"/>
                        </a:rPr>
                        <a:t>No incentive value defined. Proper framework for using the incentive is not defined. </a:t>
                      </a:r>
                    </a:p>
                  </a:txBody>
                  <a:tcPr/>
                </a:tc>
                <a:extLst>
                  <a:ext uri="{0D108BD9-81ED-4DB2-BD59-A6C34878D82A}">
                    <a16:rowId xmlns:a16="http://schemas.microsoft.com/office/drawing/2014/main" val="641875623"/>
                  </a:ext>
                </a:extLst>
              </a:tr>
              <a:tr h="370840">
                <a:tc>
                  <a:txBody>
                    <a:bodyPr/>
                    <a:lstStyle/>
                    <a:p>
                      <a:endParaRPr lang="en-CH" dirty="0">
                        <a:latin typeface="TheSans Plain" pitchFamily="2" charset="77"/>
                      </a:endParaRPr>
                    </a:p>
                  </a:txBody>
                  <a:tcPr/>
                </a:tc>
                <a:tc>
                  <a:txBody>
                    <a:bodyPr/>
                    <a:lstStyle/>
                    <a:p>
                      <a:endParaRPr lang="en-CH" dirty="0">
                        <a:latin typeface="TheSans Plain" pitchFamily="2" charset="77"/>
                      </a:endParaRPr>
                    </a:p>
                  </a:txBody>
                  <a:tcPr/>
                </a:tc>
                <a:tc>
                  <a:txBody>
                    <a:bodyPr/>
                    <a:lstStyle/>
                    <a:p>
                      <a:endParaRPr lang="en-CH" dirty="0">
                        <a:latin typeface="TheSans Plain" pitchFamily="2" charset="77"/>
                      </a:endParaRPr>
                    </a:p>
                  </a:txBody>
                  <a:tcPr/>
                </a:tc>
                <a:tc>
                  <a:txBody>
                    <a:bodyPr/>
                    <a:lstStyle/>
                    <a:p>
                      <a:endParaRPr lang="en-CH" dirty="0">
                        <a:latin typeface="TheSans Plain" pitchFamily="2" charset="77"/>
                      </a:endParaRPr>
                    </a:p>
                  </a:txBody>
                  <a:tcPr/>
                </a:tc>
                <a:extLst>
                  <a:ext uri="{0D108BD9-81ED-4DB2-BD59-A6C34878D82A}">
                    <a16:rowId xmlns:a16="http://schemas.microsoft.com/office/drawing/2014/main" val="2724202543"/>
                  </a:ext>
                </a:extLst>
              </a:tr>
              <a:tr h="370840">
                <a:tc>
                  <a:txBody>
                    <a:bodyPr/>
                    <a:lstStyle/>
                    <a:p>
                      <a:endParaRPr lang="en-CH" dirty="0">
                        <a:latin typeface="TheSans Plain" pitchFamily="2" charset="77"/>
                      </a:endParaRPr>
                    </a:p>
                  </a:txBody>
                  <a:tcPr/>
                </a:tc>
                <a:tc>
                  <a:txBody>
                    <a:bodyPr/>
                    <a:lstStyle/>
                    <a:p>
                      <a:endParaRPr lang="en-CH" dirty="0">
                        <a:latin typeface="TheSans Plain" pitchFamily="2" charset="77"/>
                      </a:endParaRPr>
                    </a:p>
                  </a:txBody>
                  <a:tcPr/>
                </a:tc>
                <a:tc>
                  <a:txBody>
                    <a:bodyPr/>
                    <a:lstStyle/>
                    <a:p>
                      <a:endParaRPr lang="en-CH" dirty="0">
                        <a:latin typeface="TheSans Plain" pitchFamily="2" charset="77"/>
                      </a:endParaRPr>
                    </a:p>
                  </a:txBody>
                  <a:tcPr/>
                </a:tc>
                <a:tc>
                  <a:txBody>
                    <a:bodyPr/>
                    <a:lstStyle/>
                    <a:p>
                      <a:endParaRPr lang="en-CH" dirty="0">
                        <a:latin typeface="TheSans Plain" pitchFamily="2" charset="77"/>
                      </a:endParaRPr>
                    </a:p>
                  </a:txBody>
                  <a:tcPr/>
                </a:tc>
                <a:extLst>
                  <a:ext uri="{0D108BD9-81ED-4DB2-BD59-A6C34878D82A}">
                    <a16:rowId xmlns:a16="http://schemas.microsoft.com/office/drawing/2014/main" val="1007036867"/>
                  </a:ext>
                </a:extLst>
              </a:tr>
            </a:tbl>
          </a:graphicData>
        </a:graphic>
      </p:graphicFrame>
      <p:sp>
        <p:nvSpPr>
          <p:cNvPr id="4" name="Slide Number Placeholder 3">
            <a:extLst>
              <a:ext uri="{FF2B5EF4-FFF2-40B4-BE49-F238E27FC236}">
                <a16:creationId xmlns:a16="http://schemas.microsoft.com/office/drawing/2014/main" id="{DB6D8371-8FBC-37BE-5B99-5BEE49849F5C}"/>
              </a:ext>
            </a:extLst>
          </p:cNvPr>
          <p:cNvSpPr>
            <a:spLocks noGrp="1"/>
          </p:cNvSpPr>
          <p:nvPr>
            <p:ph type="sldNum" sz="quarter" idx="4"/>
          </p:nvPr>
        </p:nvSpPr>
        <p:spPr/>
        <p:txBody>
          <a:bodyPr/>
          <a:lstStyle/>
          <a:p>
            <a:fld id="{59F73A54-2198-254F-91E6-3ABE5D101306}" type="slidenum">
              <a:rPr lang="en-US" altLang="en-US" smtClean="0"/>
              <a:pPr/>
              <a:t>4</a:t>
            </a:fld>
            <a:endParaRPr lang="en-US" altLang="en-US"/>
          </a:p>
        </p:txBody>
      </p:sp>
    </p:spTree>
    <p:extLst>
      <p:ext uri="{BB962C8B-B14F-4D97-AF65-F5344CB8AC3E}">
        <p14:creationId xmlns:p14="http://schemas.microsoft.com/office/powerpoint/2010/main" val="1301141086"/>
      </p:ext>
    </p:extLst>
  </p:cSld>
  <p:clrMapOvr>
    <a:masterClrMapping/>
  </p:clrMapOvr>
</p:sld>
</file>

<file path=ppt/theme/theme1.xml><?xml version="1.0" encoding="utf-8"?>
<a:theme xmlns:a="http://schemas.openxmlformats.org/drawingml/2006/main" name="BDLT Master">
  <a:themeElements>
    <a:clrScheme name="Custom 1">
      <a:dk1>
        <a:srgbClr val="000000"/>
      </a:dk1>
      <a:lt1>
        <a:srgbClr val="FFFFFF"/>
      </a:lt1>
      <a:dk2>
        <a:srgbClr val="0027A4"/>
      </a:dk2>
      <a:lt2>
        <a:srgbClr val="A3ADB6"/>
      </a:lt2>
      <a:accent1>
        <a:srgbClr val="3252B7"/>
      </a:accent1>
      <a:accent2>
        <a:srgbClr val="C7CED3"/>
      </a:accent2>
      <a:accent3>
        <a:srgbClr val="667DCA"/>
      </a:accent3>
      <a:accent4>
        <a:srgbClr val="90C34A"/>
      </a:accent4>
      <a:accent5>
        <a:srgbClr val="FDDC04"/>
      </a:accent5>
      <a:accent6>
        <a:srgbClr val="CC5725"/>
      </a:accent6>
      <a:hlink>
        <a:srgbClr val="D15A25"/>
      </a:hlink>
      <a:folHlink>
        <a:srgbClr val="E99F7D"/>
      </a:folHlink>
    </a:clrScheme>
    <a:fontScheme name="Leere Präsentation">
      <a:majorFont>
        <a:latin typeface="Arial"/>
        <a:ea typeface="ＭＳ Ｐゴシック"/>
        <a:cs typeface="Arial"/>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a:spPr>
      <a:bodyPr vert="horz" wrap="none" lIns="0" tIns="0" rIns="0" bIns="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CH" sz="2400" b="0" i="0" u="none" strike="noStrike" cap="none" normalizeH="0" baseline="0">
            <a:ln>
              <a:noFill/>
            </a:ln>
            <a:solidFill>
              <a:srgbClr val="000000"/>
            </a:solidFill>
            <a:effectLst/>
            <a:latin typeface="Arial" charset="0"/>
            <a:ea typeface="ＭＳ Ｐゴシック"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a:spPr>
      <a:bodyPr vert="horz" wrap="none" lIns="0" tIns="0" rIns="0" bIns="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CH" sz="2400" b="0" i="0" u="none" strike="noStrike" cap="none" normalizeH="0" baseline="0">
            <a:ln>
              <a:noFill/>
            </a:ln>
            <a:solidFill>
              <a:srgbClr val="000000"/>
            </a:solidFill>
            <a:effectLst/>
            <a:latin typeface="Arial" charset="0"/>
            <a:ea typeface="ＭＳ Ｐゴシック" charset="0"/>
            <a:cs typeface="Arial" charset="0"/>
          </a:defRPr>
        </a:defPPr>
      </a:lstStyle>
    </a:lnDef>
    <a:txDef>
      <a:spPr>
        <a:noFill/>
      </a:spPr>
      <a:bodyPr wrap="none" rtlCol="0">
        <a:spAutoFit/>
      </a:bodyPr>
      <a:lstStyle>
        <a:defPPr algn="l">
          <a:defRPr sz="2000" dirty="0" smtClean="0">
            <a:latin typeface="TheSans LP5 Plain" panose="020B0002050302020203" pitchFamily="34" charset="0"/>
          </a:defRPr>
        </a:defPPr>
      </a:lstStyle>
    </a:txDef>
  </a:objectDefaults>
  <a:extraClrSchemeLst>
    <a:extraClrScheme>
      <a:clrScheme name="Leere Präsentation 1">
        <a:dk1>
          <a:srgbClr val="000000"/>
        </a:dk1>
        <a:lt1>
          <a:srgbClr val="FFFFFF"/>
        </a:lt1>
        <a:dk2>
          <a:srgbClr val="0028A5"/>
        </a:dk2>
        <a:lt2>
          <a:srgbClr val="808080"/>
        </a:lt2>
        <a:accent1>
          <a:srgbClr val="0028A5"/>
        </a:accent1>
        <a:accent2>
          <a:srgbClr val="A3ADB7"/>
        </a:accent2>
        <a:accent3>
          <a:srgbClr val="FFFFFF"/>
        </a:accent3>
        <a:accent4>
          <a:srgbClr val="000000"/>
        </a:accent4>
        <a:accent5>
          <a:srgbClr val="AAACCF"/>
        </a:accent5>
        <a:accent6>
          <a:srgbClr val="939CA6"/>
        </a:accent6>
        <a:hlink>
          <a:srgbClr val="DC6027"/>
        </a:hlink>
        <a:folHlink>
          <a:srgbClr val="000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DLT-SlideTemplate-22_1" id="{0E93827F-42F1-E146-9842-FB2BB58F0577}" vid="{1E50CCDE-DA5D-8441-95EB-48B931BD088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TotalTime>
  <Words>329</Words>
  <Application>Microsoft Macintosh PowerPoint</Application>
  <PresentationFormat>Widescreen</PresentationFormat>
  <Paragraphs>55</Paragraphs>
  <Slides>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vt:i4>
      </vt:variant>
    </vt:vector>
  </HeadingPairs>
  <TitlesOfParts>
    <vt:vector size="13" baseType="lpstr">
      <vt:lpstr>Arial</vt:lpstr>
      <vt:lpstr>Calibri</vt:lpstr>
      <vt:lpstr>TheSans LP5 Plain</vt:lpstr>
      <vt:lpstr>TheSans Plain</vt:lpstr>
      <vt:lpstr>TheSans Plain</vt:lpstr>
      <vt:lpstr>TheSans SemiBold</vt:lpstr>
      <vt:lpstr>TheSans SemiBold</vt:lpstr>
      <vt:lpstr>TheSans SemiLight</vt:lpstr>
      <vt:lpstr>BDLT Master</vt:lpstr>
      <vt:lpstr>Blood Donation Incentives</vt:lpstr>
      <vt:lpstr>Research Collation</vt:lpstr>
      <vt:lpstr>Research Collation</vt:lpstr>
      <vt:lpstr>Research Collation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Parminder Kaur Makode</dc:creator>
  <cp:lastModifiedBy>Parminder Kaur Makode</cp:lastModifiedBy>
  <cp:revision>28</cp:revision>
  <dcterms:created xsi:type="dcterms:W3CDTF">2023-10-30T07:59:38Z</dcterms:created>
  <dcterms:modified xsi:type="dcterms:W3CDTF">2023-10-30T10:23:34Z</dcterms:modified>
</cp:coreProperties>
</file>