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5" r:id="rId4"/>
    <p:sldId id="258" r:id="rId5"/>
    <p:sldId id="264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8D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FC346-3850-4794-B7F9-7500CA3563BB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35EB-E561-4AEB-9B14-9B33342E4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15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035EB-E561-4AEB-9B14-9B33342E4736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35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B03-5867-498F-B830-97E99F9A092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11BC-5A5C-41C0-8022-BFD0B6D80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05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B03-5867-498F-B830-97E99F9A092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11BC-5A5C-41C0-8022-BFD0B6D80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557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B03-5867-498F-B830-97E99F9A092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11BC-5A5C-41C0-8022-BFD0B6D80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17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B03-5867-498F-B830-97E99F9A092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11BC-5A5C-41C0-8022-BFD0B6D80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51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B03-5867-498F-B830-97E99F9A092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11BC-5A5C-41C0-8022-BFD0B6D80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24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B03-5867-498F-B830-97E99F9A092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11BC-5A5C-41C0-8022-BFD0B6D80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52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B03-5867-498F-B830-97E99F9A092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11BC-5A5C-41C0-8022-BFD0B6D80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220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B03-5867-498F-B830-97E99F9A092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11BC-5A5C-41C0-8022-BFD0B6D80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B03-5867-498F-B830-97E99F9A092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11BC-5A5C-41C0-8022-BFD0B6D80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87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B03-5867-498F-B830-97E99F9A092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11BC-5A5C-41C0-8022-BFD0B6D80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46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B03-5867-498F-B830-97E99F9A092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C11BC-5A5C-41C0-8022-BFD0B6D80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07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9FB03-5867-498F-B830-97E99F9A0923}" type="datetimeFigureOut">
              <a:rPr lang="es-MX" smtClean="0"/>
              <a:t>09/06/2024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C11BC-5A5C-41C0-8022-BFD0B6D80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47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641EDCE1-3DA1-0DCD-C5A8-78A5B63A692A}"/>
              </a:ext>
            </a:extLst>
          </p:cNvPr>
          <p:cNvSpPr/>
          <p:nvPr/>
        </p:nvSpPr>
        <p:spPr>
          <a:xfrm>
            <a:off x="26124" y="499653"/>
            <a:ext cx="6831876" cy="8500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203FB25-1503-5544-FE61-B9C92A838038}"/>
              </a:ext>
            </a:extLst>
          </p:cNvPr>
          <p:cNvSpPr txBox="1"/>
          <p:nvPr/>
        </p:nvSpPr>
        <p:spPr>
          <a:xfrm>
            <a:off x="979713" y="130321"/>
            <a:ext cx="542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Cuadro dimensional para imágenes de sitios y paginas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8F61FD-6CAB-6020-4A0F-CB313022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74" y="868985"/>
            <a:ext cx="4970083" cy="69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1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53E2F858-2439-71BB-955B-D6923FC0E82C}"/>
              </a:ext>
            </a:extLst>
          </p:cNvPr>
          <p:cNvSpPr/>
          <p:nvPr/>
        </p:nvSpPr>
        <p:spPr>
          <a:xfrm>
            <a:off x="26124" y="460465"/>
            <a:ext cx="4689567" cy="7481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5258463-B8E2-1F49-BD47-2F702A642959}"/>
              </a:ext>
            </a:extLst>
          </p:cNvPr>
          <p:cNvSpPr txBox="1"/>
          <p:nvPr/>
        </p:nvSpPr>
        <p:spPr>
          <a:xfrm>
            <a:off x="979713" y="130321"/>
            <a:ext cx="546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Cuadro dimensional para imágenes de tarjetas digitales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BB03E1B-F3B9-98C9-6DC5-923D8D332E52}"/>
              </a:ext>
            </a:extLst>
          </p:cNvPr>
          <p:cNvSpPr txBox="1"/>
          <p:nvPr/>
        </p:nvSpPr>
        <p:spPr>
          <a:xfrm>
            <a:off x="4830379" y="5918754"/>
            <a:ext cx="1227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>
                <a:solidFill>
                  <a:srgbClr val="FF0000"/>
                </a:solidFill>
              </a:rPr>
              <a:t>Faceb</a:t>
            </a:r>
            <a:r>
              <a:rPr lang="es-MX" b="1" dirty="0">
                <a:solidFill>
                  <a:srgbClr val="FF0000"/>
                </a:solidFill>
              </a:rPr>
              <a:t> precio estaban en 250.00  </a:t>
            </a:r>
          </a:p>
          <a:p>
            <a:r>
              <a:rPr lang="es-MX" b="1" dirty="0">
                <a:solidFill>
                  <a:srgbClr val="FF0000"/>
                </a:solidFill>
              </a:rPr>
              <a:t>Medidas </a:t>
            </a:r>
            <a:r>
              <a:rPr lang="es-MX" altLang="es-MX" sz="1800" dirty="0" err="1">
                <a:solidFill>
                  <a:srgbClr val="050505"/>
                </a:solidFill>
                <a:latin typeface="inherit"/>
                <a:cs typeface="Segoe UI Historic" panose="020B0502040204020203" pitchFamily="34" charset="0"/>
              </a:rPr>
              <a:t>Medidas</a:t>
            </a:r>
            <a:r>
              <a:rPr lang="es-MX" altLang="es-MX" sz="1800" dirty="0">
                <a:solidFill>
                  <a:srgbClr val="050505"/>
                </a:solidFill>
                <a:latin typeface="inherit"/>
                <a:cs typeface="Segoe UI Historic" panose="020B0502040204020203" pitchFamily="34" charset="0"/>
              </a:rPr>
              <a:t>  </a:t>
            </a:r>
            <a:r>
              <a:rPr lang="es-MX" sz="18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 3.5 × 2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  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B3F8B6E2-18D7-0A40-2240-47C497A85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359" y="508885"/>
            <a:ext cx="6227137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Segoe UI Historic" panose="020B0502040204020203" pitchFamily="34" charset="0"/>
                <a:cs typeface="Segoe UI Historic" panose="020B0502040204020203" pitchFamily="34" charset="0"/>
              </a:rPr>
              <a:t>¡Presentamos la Tarjeta de Presentación Inteligente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Segoe UI Historic" panose="020B0502040204020203" pitchFamily="34" charset="0"/>
                <a:cs typeface="Segoe UI Historic" panose="020B0502040204020203" pitchFamily="34" charset="0"/>
              </a:rPr>
              <a:t>, la herramienta perfecta para impulsar tu conexión con clientes potenciales!  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Segoe UI Historic" panose="020B0502040204020203" pitchFamily="34" charset="0"/>
                <a:cs typeface="Segoe UI Historic" panose="020B0502040204020203" pitchFamily="34" charset="0"/>
              </a:rPr>
              <a:t>     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Segoe UI Historic" panose="020B0502040204020203" pitchFamily="34" charset="0"/>
                <a:cs typeface="Segoe UI Historic" panose="020B0502040204020203" pitchFamily="34" charset="0"/>
              </a:rPr>
              <a:t>Rompe el hielo al instante con un simple toque, compartiendo tu información vital de negocio: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 Número de teléfono</a:t>
            </a: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rgbClr val="050505"/>
              </a:solidFill>
              <a:effectLst/>
              <a:latin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 Sitio web</a:t>
            </a: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rgbClr val="050505"/>
              </a:solidFill>
              <a:effectLst/>
              <a:latin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 Correo electrónico</a:t>
            </a: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rgbClr val="050505"/>
              </a:solidFill>
              <a:effectLst/>
              <a:latin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 Fotografías</a:t>
            </a: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rgbClr val="050505"/>
              </a:solidFill>
              <a:effectLst/>
              <a:latin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 Videos</a:t>
            </a: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rgbClr val="050505"/>
              </a:solidFill>
              <a:effectLst/>
              <a:latin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 Dirección con Google 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Maps</a:t>
            </a: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rgbClr val="050505"/>
              </a:solidFill>
              <a:effectLst/>
              <a:latin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   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  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 Redes sociales, ¡todo en cuestión de segundos!</a:t>
            </a:r>
            <a:endParaRPr kumimoji="0" lang="es-MX" altLang="es-MX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¡Hazte con la tuya hoy mismo y lleva tus relaciones comerciales al siguiente nivel!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Contáctanos vía mensaje privado o llamando al   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50505"/>
                </a:solidFill>
                <a:effectLst/>
                <a:latin typeface="inherit"/>
                <a:cs typeface="Segoe UI Historic" panose="020B0502040204020203" pitchFamily="34" charset="0"/>
              </a:rPr>
              <a:t>1111111111  ¡Estamos aquí para ayudarte!</a:t>
            </a: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rgbClr val="050505"/>
              </a:solidFill>
              <a:effectLst/>
              <a:latin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8" name="Picture 14" descr="📞">
            <a:extLst>
              <a:ext uri="{FF2B5EF4-FFF2-40B4-BE49-F238E27FC236}">
                <a16:creationId xmlns:a16="http://schemas.microsoft.com/office/drawing/2014/main" id="{BBBC6864-A414-EC48-3FF4-815F69A5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44" y="380232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🌐">
            <a:extLst>
              <a:ext uri="{FF2B5EF4-FFF2-40B4-BE49-F238E27FC236}">
                <a16:creationId xmlns:a16="http://schemas.microsoft.com/office/drawing/2014/main" id="{6D476890-030A-6AF9-8EB3-2AFB81FC2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44" y="39690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📧">
            <a:extLst>
              <a:ext uri="{FF2B5EF4-FFF2-40B4-BE49-F238E27FC236}">
                <a16:creationId xmlns:a16="http://schemas.microsoft.com/office/drawing/2014/main" id="{2A2F5E3C-ED78-6E45-7146-30A0FCDA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44" y="413728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📸">
            <a:extLst>
              <a:ext uri="{FF2B5EF4-FFF2-40B4-BE49-F238E27FC236}">
                <a16:creationId xmlns:a16="http://schemas.microsoft.com/office/drawing/2014/main" id="{0A4EFAA0-9BCE-3C55-499C-0CD5046E4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44" y="430397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🎥">
            <a:extLst>
              <a:ext uri="{FF2B5EF4-FFF2-40B4-BE49-F238E27FC236}">
                <a16:creationId xmlns:a16="http://schemas.microsoft.com/office/drawing/2014/main" id="{E0569F2C-3BD4-EBD1-85D4-AFFEBE891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44" y="4472251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🏠">
            <a:extLst>
              <a:ext uri="{FF2B5EF4-FFF2-40B4-BE49-F238E27FC236}">
                <a16:creationId xmlns:a16="http://schemas.microsoft.com/office/drawing/2014/main" id="{93EFD7D2-E38E-39E0-83A9-A9344F9F4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44" y="464052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🚻">
            <a:extLst>
              <a:ext uri="{FF2B5EF4-FFF2-40B4-BE49-F238E27FC236}">
                <a16:creationId xmlns:a16="http://schemas.microsoft.com/office/drawing/2014/main" id="{E9A596C1-BDB8-05E4-A6D2-9C41ADA2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44" y="480721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☎">
            <a:extLst>
              <a:ext uri="{FF2B5EF4-FFF2-40B4-BE49-F238E27FC236}">
                <a16:creationId xmlns:a16="http://schemas.microsoft.com/office/drawing/2014/main" id="{58E10FF1-57B9-F118-21DC-68273904F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344" y="3381902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75819D3-88A7-D141-CB1D-482B5DE97B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4579" y="2415550"/>
            <a:ext cx="1617297" cy="204954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FFF67E0-E78B-0852-9E73-F9DD973F83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9359" y="3866898"/>
            <a:ext cx="1657858" cy="20330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85B356-7DFB-0DC0-1D0B-12048DFDA2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7960" y="1144905"/>
            <a:ext cx="4689568" cy="3941631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6910D9AD-27B4-D547-BD8C-0DA0DBF645E2}"/>
              </a:ext>
            </a:extLst>
          </p:cNvPr>
          <p:cNvSpPr txBox="1"/>
          <p:nvPr/>
        </p:nvSpPr>
        <p:spPr>
          <a:xfrm>
            <a:off x="120726" y="8116214"/>
            <a:ext cx="71420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Para </a:t>
            </a:r>
            <a:r>
              <a:rPr lang="es-MX" dirty="0" err="1"/>
              <a:t>catalogos</a:t>
            </a:r>
            <a:r>
              <a:rPr lang="es-MX" dirty="0"/>
              <a:t>…. </a:t>
            </a:r>
            <a:r>
              <a:rPr lang="es-MX" dirty="0" err="1"/>
              <a:t>Tips</a:t>
            </a:r>
            <a:r>
              <a:rPr lang="es-MX" dirty="0"/>
              <a:t>… </a:t>
            </a:r>
          </a:p>
          <a:p>
            <a:r>
              <a:rPr lang="es-MX" dirty="0"/>
              <a:t>https://www.shopify.com/es/blog/como-crear-un-catalogo-digital-para-tu-tienda-online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4027D5-B3EB-0848-51F6-FE519E6ADA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5416" y="1009908"/>
            <a:ext cx="3927022" cy="62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5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B5258463-B8E2-1F49-BD47-2F702A642959}"/>
              </a:ext>
            </a:extLst>
          </p:cNvPr>
          <p:cNvSpPr txBox="1"/>
          <p:nvPr/>
        </p:nvSpPr>
        <p:spPr>
          <a:xfrm>
            <a:off x="979713" y="130321"/>
            <a:ext cx="397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FF0000"/>
                </a:solidFill>
              </a:rPr>
              <a:t>Nuevo proyecto ???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33B36F-656B-EE65-1980-4FD386C8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79" y="1647246"/>
            <a:ext cx="60007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720DBB83-A5C1-DC87-A030-5F0449CE1A5A}"/>
              </a:ext>
            </a:extLst>
          </p:cNvPr>
          <p:cNvSpPr/>
          <p:nvPr/>
        </p:nvSpPr>
        <p:spPr>
          <a:xfrm>
            <a:off x="26124" y="1069375"/>
            <a:ext cx="6831876" cy="5979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A721695-569E-E82D-FED1-F4C39B93155C}"/>
              </a:ext>
            </a:extLst>
          </p:cNvPr>
          <p:cNvSpPr txBox="1"/>
          <p:nvPr/>
        </p:nvSpPr>
        <p:spPr>
          <a:xfrm>
            <a:off x="1370175" y="104242"/>
            <a:ext cx="388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Cuadro dimensional para imágenes de </a:t>
            </a:r>
          </a:p>
          <a:p>
            <a:r>
              <a:rPr lang="es-MX" b="1" dirty="0">
                <a:solidFill>
                  <a:srgbClr val="FF0000"/>
                </a:solidFill>
              </a:rPr>
              <a:t>aplicaciones, so-Linux - resumen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43C7013-E153-E14E-9720-0D9EDA3C9F55}"/>
              </a:ext>
            </a:extLst>
          </p:cNvPr>
          <p:cNvSpPr/>
          <p:nvPr/>
        </p:nvSpPr>
        <p:spPr>
          <a:xfrm>
            <a:off x="3178140" y="7048898"/>
            <a:ext cx="377698" cy="1667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8CDDEE2-F0C0-DECA-B09F-27CAA7E82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09" y="1360537"/>
            <a:ext cx="5071981" cy="5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2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2A721695-569E-E82D-FED1-F4C39B93155C}"/>
              </a:ext>
            </a:extLst>
          </p:cNvPr>
          <p:cNvSpPr txBox="1"/>
          <p:nvPr/>
        </p:nvSpPr>
        <p:spPr>
          <a:xfrm>
            <a:off x="979713" y="130321"/>
            <a:ext cx="429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Cuadro dimensional para imágenes de blog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1FA3FC0-160C-6AC9-A6C5-C92FC208BB98}"/>
              </a:ext>
            </a:extLst>
          </p:cNvPr>
          <p:cNvSpPr/>
          <p:nvPr/>
        </p:nvSpPr>
        <p:spPr>
          <a:xfrm>
            <a:off x="3122985" y="1974579"/>
            <a:ext cx="2775857" cy="4481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>
                <a:gd name="adj1" fmla="val 12500"/>
                <a:gd name="adj2" fmla="val -598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5400" b="1" dirty="0">
                <a:ln/>
                <a:solidFill>
                  <a:schemeClr val="accent4"/>
                </a:solidFill>
              </a:rPr>
              <a:t>Desarrollo Móvil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489991-A9A2-1016-E09A-24C7D5735202}"/>
              </a:ext>
            </a:extLst>
          </p:cNvPr>
          <p:cNvSpPr txBox="1"/>
          <p:nvPr/>
        </p:nvSpPr>
        <p:spPr>
          <a:xfrm>
            <a:off x="523344" y="2829657"/>
            <a:ext cx="58113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b="0" i="0" dirty="0">
                <a:solidFill>
                  <a:srgbClr val="0000FF"/>
                </a:solidFill>
                <a:effectLst/>
                <a:latin typeface="Hind" panose="020B0502040204020203" pitchFamily="2" charset="0"/>
              </a:rPr>
              <a:t>El desarrollo móvil se centra en la creación de aplicaciones móviles para dispositivos como teléfonos inteligentes y tabletas. Los desarrolladores móviles utilizan lenguajes como Java o Swift para construir aplicaciones nativas que se ejecutan directamente en el dispositivo. </a:t>
            </a:r>
          </a:p>
          <a:p>
            <a:pPr algn="just"/>
            <a:r>
              <a:rPr lang="es-MX" sz="1600" b="0" i="0" dirty="0">
                <a:solidFill>
                  <a:srgbClr val="0000FF"/>
                </a:solidFill>
                <a:effectLst/>
                <a:latin typeface="Hind" panose="020B0502040204020203" pitchFamily="2" charset="0"/>
              </a:rPr>
              <a:t>También pueden utilizar frameworks como React Native o Flutter para crear aplicaciones multiplataforma.</a:t>
            </a:r>
            <a:endParaRPr lang="es-MX" sz="1600" b="1" dirty="0">
              <a:solidFill>
                <a:srgbClr val="0000FF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07A4797-7DE3-BCBD-96A2-601ACEA902E2}"/>
              </a:ext>
            </a:extLst>
          </p:cNvPr>
          <p:cNvSpPr/>
          <p:nvPr/>
        </p:nvSpPr>
        <p:spPr>
          <a:xfrm>
            <a:off x="214974" y="1449978"/>
            <a:ext cx="6525459" cy="3549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84997AD-6B8D-74FB-4642-D6416774E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7" y="1725958"/>
            <a:ext cx="1419247" cy="9454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77417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1005</TotalTime>
  <Words>217</Words>
  <Application>Microsoft Office PowerPoint</Application>
  <PresentationFormat>Carta (216 x 279 mm)</PresentationFormat>
  <Paragraphs>29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Hind</vt:lpstr>
      <vt:lpstr>inherit</vt:lpstr>
      <vt:lpstr>Segoe UI Historic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DELFIN . . .</dc:creator>
  <cp:lastModifiedBy>DELFIN . . .</cp:lastModifiedBy>
  <cp:revision>26</cp:revision>
  <dcterms:created xsi:type="dcterms:W3CDTF">2024-05-25T17:29:46Z</dcterms:created>
  <dcterms:modified xsi:type="dcterms:W3CDTF">2024-06-10T05:18:31Z</dcterms:modified>
</cp:coreProperties>
</file>