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7" r:id="rId7"/>
    <p:sldId id="258" r:id="rId8"/>
    <p:sldId id="259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BAA"/>
    <a:srgbClr val="ABA1A6"/>
    <a:srgbClr val="2A0282"/>
    <a:srgbClr val="250272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5C0F-B81D-8B3E-0A36-E252141A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DFCA2-C9EF-D94C-B764-45D2AEE70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C1094-9CB1-AAB1-7175-161E61F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2D4B0-628B-3E77-3A95-D0ACFA8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65392-7A49-0094-BA8F-CA994215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4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8585-3D69-9C4C-CDDF-7608596E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B7C4C-0FB3-AFEB-AD7E-47808AD7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8E171-82D5-0D6C-99F3-D3801A1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F2FE3-E07A-98D6-A409-4A921EA3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82735-4676-9A2B-1FFA-BB3FAB78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EFAEA-E2D2-113D-54BC-50DCAD515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0E434-0288-A99D-2144-1EA2A72B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3B82C-24A8-2450-AE1D-927FC0F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9C179-0DDA-3011-02BE-5A18B8F7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256CA-2777-7443-4CDB-2B7FC8E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14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58E7-63D9-8E74-F82A-BA1768EA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D9A5A-40CC-93F1-57E1-E1259AE7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C8E0B-1249-1BAA-CF36-6574AF18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4005B-E91B-576E-9D8A-FCD9910E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41E30-9A27-86D3-E262-1ADB3437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8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64C0-C59D-F8BD-52B8-8EED551F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7BE64-B685-1E7A-DD5D-A2D2987B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5925E-AD52-FE93-A317-B107E19A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0F7B3-CB4E-0F78-F148-2D633B1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9702B-784F-09F3-4982-9FDE8B5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7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75FAD-1708-5A7C-A349-5721238D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F103C-5552-480D-4040-6E382BF7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67796-D778-B1C2-B20D-B401D001F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CFC78-086D-AC00-206F-C3FA4EE8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E01D6-86D4-8FD3-9FFA-1C3ACB99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E70B8-FF9F-80C1-CDD8-202F3C0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E57E-50F7-D029-F8DA-236970C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AEE21-935F-4F2E-2CAF-C90B6CE6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BF094-9C9D-A5E5-F1BC-A4AE444A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11C7D-E910-B77C-225A-5B569FC3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216E9A-E47C-920C-8120-8BB5E1C1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7C50B1-C564-88D7-7D3D-7A9451D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F6BE55-1C0E-79FE-271F-6E1E53DD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98A650-3E9E-CBDF-30F6-0F900B2F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2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07FB-F0CB-A1D2-4307-79331FD0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872E43-2D26-1F80-5880-40AE521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8994A5-50E2-6D43-4E26-1275B707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6441D-C5F0-B8C6-8B4E-8CD38780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8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2CDA89-065A-3641-7278-CE29B40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E1967B-1449-F5B5-B442-DD4D69E1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58BB1-1513-6C33-BBEB-0FA27BB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F57FF-EC52-9E4C-02D3-34B29D2F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E2484-0A91-B226-D25D-2CED4832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4E327-E6E8-553F-E51A-0ECBA30E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8E96E-22A3-F729-BB50-351C4A3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A72B9-1580-BB9B-5BA5-08147F1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5038F8-48C2-EBD0-AF3F-DC25AA16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0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9E4F-8203-4C83-64B8-728A9089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02A6C-F5F1-A155-75D8-3002BF4E1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2277B-BF9E-D83B-18BF-D320D48A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4198C-0C73-E21A-DA6A-2FC4C317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5DD36-BFC2-B678-4C4C-951BC547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7056A-1EDB-C5C4-6943-9C786F3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0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B9772-C0D8-AAE0-12BA-A8395615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029FE-CFD6-719F-B55F-47C613E3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54F16-0697-2194-1560-AEBAA678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C0752-70A5-2526-00AE-2BD3572A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4F4C9-6CD8-A10F-B3CD-DBBB338E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43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84E95F-1264-9CA3-1D1C-78DE8D236BF6}"/>
              </a:ext>
            </a:extLst>
          </p:cNvPr>
          <p:cNvSpPr/>
          <p:nvPr/>
        </p:nvSpPr>
        <p:spPr>
          <a:xfrm>
            <a:off x="0" y="0"/>
            <a:ext cx="12192000" cy="55689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63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474E0D9-2EB1-D5BB-0D29-F56F437D8F4A}"/>
              </a:ext>
            </a:extLst>
          </p:cNvPr>
          <p:cNvSpPr/>
          <p:nvPr/>
        </p:nvSpPr>
        <p:spPr>
          <a:xfrm>
            <a:off x="-34184" y="0"/>
            <a:ext cx="64456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ABADF4-9B58-4504-AEA6-4587A480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5" r="3262"/>
          <a:stretch/>
        </p:blipFill>
        <p:spPr>
          <a:xfrm>
            <a:off x="747815" y="1363475"/>
            <a:ext cx="4688000" cy="54980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106608" y="332996"/>
            <a:ext cx="428244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2A028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 90´S</a:t>
            </a:r>
            <a:endParaRPr lang="es-ES" sz="4400" b="1" cap="none" spc="0" dirty="0">
              <a:ln w="9525">
                <a:solidFill>
                  <a:srgbClr val="FFC000"/>
                </a:solidFill>
                <a:prstDash val="solid"/>
              </a:ln>
              <a:solidFill>
                <a:srgbClr val="2A0282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19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D48F1C-0CCC-3C0B-AC07-DA326DDD8475}"/>
              </a:ext>
            </a:extLst>
          </p:cNvPr>
          <p:cNvSpPr/>
          <p:nvPr/>
        </p:nvSpPr>
        <p:spPr>
          <a:xfrm>
            <a:off x="-5184" y="0"/>
            <a:ext cx="6445671" cy="6858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143550" y="633663"/>
            <a:ext cx="4221480" cy="134289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</a:p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2000´S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22F097-E7E2-97E5-5F88-8556FB15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43" y="2186169"/>
            <a:ext cx="4673610" cy="46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D48F1C-0CCC-3C0B-AC07-DA326DDD8475}"/>
              </a:ext>
            </a:extLst>
          </p:cNvPr>
          <p:cNvSpPr/>
          <p:nvPr/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A892-9193-83D5-C50B-D0FED0E3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43" y="185928"/>
            <a:ext cx="5099304" cy="62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D48F1C-0CCC-3C0B-AC07-DA326DDD8475}"/>
              </a:ext>
            </a:extLst>
          </p:cNvPr>
          <p:cNvSpPr/>
          <p:nvPr/>
        </p:nvSpPr>
        <p:spPr>
          <a:xfrm>
            <a:off x="-5184" y="0"/>
            <a:ext cx="6445671" cy="6858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A892-9193-83D5-C50B-D0FED0E3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8" y="307848"/>
            <a:ext cx="5099304" cy="62423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305B14-5547-343D-1C26-F6BB0BCBB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4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3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9FE7B3F-BBCC-8B40-22A6-26D3C7DEAF55}"/>
              </a:ext>
            </a:extLst>
          </p:cNvPr>
          <p:cNvSpPr/>
          <p:nvPr/>
        </p:nvSpPr>
        <p:spPr>
          <a:xfrm>
            <a:off x="0" y="0"/>
            <a:ext cx="12192000" cy="184785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3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D8CEF5B-C196-2D43-1253-689413B87E88}"/>
              </a:ext>
            </a:extLst>
          </p:cNvPr>
          <p:cNvSpPr/>
          <p:nvPr/>
        </p:nvSpPr>
        <p:spPr>
          <a:xfrm>
            <a:off x="0" y="0"/>
            <a:ext cx="12192000" cy="51244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55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4FB6907-2511-5CBD-66C7-8CC8FC5DE8D2}"/>
              </a:ext>
            </a:extLst>
          </p:cNvPr>
          <p:cNvSpPr/>
          <p:nvPr/>
        </p:nvSpPr>
        <p:spPr>
          <a:xfrm>
            <a:off x="0" y="0"/>
            <a:ext cx="12192000" cy="54927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9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0B2BF16-A390-C6B8-9352-06DCC8A4B2A3}"/>
              </a:ext>
            </a:extLst>
          </p:cNvPr>
          <p:cNvSpPr/>
          <p:nvPr/>
        </p:nvSpPr>
        <p:spPr>
          <a:xfrm>
            <a:off x="0" y="0"/>
            <a:ext cx="8572500" cy="685800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9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9E3E9D-18E8-36CB-93CE-9E42957160B4}"/>
              </a:ext>
            </a:extLst>
          </p:cNvPr>
          <p:cNvSpPr/>
          <p:nvPr/>
        </p:nvSpPr>
        <p:spPr>
          <a:xfrm>
            <a:off x="0" y="0"/>
            <a:ext cx="2095500" cy="105918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9F0501-9D43-7898-7185-E946AD8501A7}"/>
              </a:ext>
            </a:extLst>
          </p:cNvPr>
          <p:cNvSpPr/>
          <p:nvPr/>
        </p:nvSpPr>
        <p:spPr>
          <a:xfrm>
            <a:off x="375612" y="139761"/>
            <a:ext cx="13634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SINAPSIS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3EFE5-90F1-FEB5-5147-0C6B620F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21" t="8750" r="24186" b="25389"/>
          <a:stretch/>
        </p:blipFill>
        <p:spPr>
          <a:xfrm>
            <a:off x="100072" y="175538"/>
            <a:ext cx="308561" cy="390109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DC032DA-1D3B-79EC-F2BB-6F456C14B276}"/>
              </a:ext>
            </a:extLst>
          </p:cNvPr>
          <p:cNvSpPr/>
          <p:nvPr/>
        </p:nvSpPr>
        <p:spPr>
          <a:xfrm>
            <a:off x="72813" y="151191"/>
            <a:ext cx="367665" cy="446556"/>
          </a:xfrm>
          <a:prstGeom prst="roundRect">
            <a:avLst>
              <a:gd name="adj" fmla="val 35320"/>
            </a:avLst>
          </a:prstGeom>
          <a:noFill/>
          <a:ln w="76200">
            <a:solidFill>
              <a:srgbClr val="250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7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9E3E9D-18E8-36CB-93CE-9E42957160B4}"/>
              </a:ext>
            </a:extLst>
          </p:cNvPr>
          <p:cNvSpPr/>
          <p:nvPr/>
        </p:nvSpPr>
        <p:spPr>
          <a:xfrm>
            <a:off x="0" y="575441"/>
            <a:ext cx="12192000" cy="952500"/>
          </a:xfrm>
          <a:prstGeom prst="rect">
            <a:avLst/>
          </a:prstGeom>
          <a:solidFill>
            <a:srgbClr val="FFC50D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068B96-64A2-AA80-857E-F0BCAE07853F}"/>
              </a:ext>
            </a:extLst>
          </p:cNvPr>
          <p:cNvSpPr/>
          <p:nvPr/>
        </p:nvSpPr>
        <p:spPr>
          <a:xfrm>
            <a:off x="-14391" y="3558"/>
            <a:ext cx="64456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8B1889-F510-7752-0CF2-459E300F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201"/>
          <a:stretch/>
        </p:blipFill>
        <p:spPr>
          <a:xfrm>
            <a:off x="508430" y="18798"/>
            <a:ext cx="4688000" cy="682040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23782F8-1533-ABE6-5E54-E0729C595598}"/>
              </a:ext>
            </a:extLst>
          </p:cNvPr>
          <p:cNvSpPr/>
          <p:nvPr/>
        </p:nvSpPr>
        <p:spPr>
          <a:xfrm>
            <a:off x="4790606" y="3642360"/>
            <a:ext cx="1090950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829085" y="371096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03EBC8-18A7-2712-F411-4F444122BE8A}"/>
              </a:ext>
            </a:extLst>
          </p:cNvPr>
          <p:cNvSpPr/>
          <p:nvPr/>
        </p:nvSpPr>
        <p:spPr>
          <a:xfrm>
            <a:off x="778705" y="1397128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4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FDA7254-67AB-9E1C-8E74-39CB967AE29B}"/>
              </a:ext>
            </a:extLst>
          </p:cNvPr>
          <p:cNvSpPr/>
          <p:nvPr/>
        </p:nvSpPr>
        <p:spPr>
          <a:xfrm>
            <a:off x="15413" y="0"/>
            <a:ext cx="64456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41510A-76DD-93F4-EB43-EB08C438FAA0}"/>
              </a:ext>
            </a:extLst>
          </p:cNvPr>
          <p:cNvSpPr/>
          <p:nvPr/>
        </p:nvSpPr>
        <p:spPr>
          <a:xfrm>
            <a:off x="4996138" y="2560320"/>
            <a:ext cx="1090950" cy="1737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39EEDA-E91F-8484-A0CF-8B1B6AA3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23" b="11613"/>
          <a:stretch/>
        </p:blipFill>
        <p:spPr>
          <a:xfrm>
            <a:off x="2192183" y="1231520"/>
            <a:ext cx="2803955" cy="562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469165" y="371096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3782F8-1533-ABE6-5E54-E0729C595598}"/>
              </a:ext>
            </a:extLst>
          </p:cNvPr>
          <p:cNvSpPr/>
          <p:nvPr/>
        </p:nvSpPr>
        <p:spPr>
          <a:xfrm>
            <a:off x="1571185" y="3772790"/>
            <a:ext cx="801084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23C0D1-D132-1ABE-0035-E84AF97E98E9}"/>
              </a:ext>
            </a:extLst>
          </p:cNvPr>
          <p:cNvSpPr/>
          <p:nvPr/>
        </p:nvSpPr>
        <p:spPr>
          <a:xfrm>
            <a:off x="1671726" y="2478027"/>
            <a:ext cx="801084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03EBC8-18A7-2712-F411-4F444122BE8A}"/>
              </a:ext>
            </a:extLst>
          </p:cNvPr>
          <p:cNvSpPr/>
          <p:nvPr/>
        </p:nvSpPr>
        <p:spPr>
          <a:xfrm>
            <a:off x="1586425" y="1397128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66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17</Words>
  <Application>Microsoft Office PowerPoint</Application>
  <PresentationFormat>Panorámica</PresentationFormat>
  <Paragraphs>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DELFIN . . .</dc:creator>
  <cp:lastModifiedBy>DELFIN . . .</cp:lastModifiedBy>
  <cp:revision>8</cp:revision>
  <dcterms:created xsi:type="dcterms:W3CDTF">2025-03-31T13:41:15Z</dcterms:created>
  <dcterms:modified xsi:type="dcterms:W3CDTF">2025-04-02T21:36:57Z</dcterms:modified>
</cp:coreProperties>
</file>