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57" r:id="rId7"/>
    <p:sldId id="258" r:id="rId8"/>
    <p:sldId id="259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282"/>
    <a:srgbClr val="250272"/>
    <a:srgbClr val="FFC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2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F5C0F-B81D-8B3E-0A36-E252141AA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CDFCA2-C9EF-D94C-B764-45D2AEE70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C1094-9CB1-AAB1-7175-161E61F9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92D4B0-628B-3E77-3A95-D0ACFA81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65392-7A49-0094-BA8F-CA994215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4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28585-3D69-9C4C-CDDF-7608596E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EB7C4C-0FB3-AFEB-AD7E-47808AD78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C8E171-82D5-0D6C-99F3-D3801A1C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F2FE3-E07A-98D6-A409-4A921EA3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82735-4676-9A2B-1FFA-BB3FAB78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41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DEFAEA-E2D2-113D-54BC-50DCAD515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D0E434-0288-A99D-2144-1EA2A72B0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53B82C-24A8-2450-AE1D-927FC0F6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9C179-0DDA-3011-02BE-5A18B8F7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256CA-2777-7443-4CDB-2B7FC8E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14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358E7-63D9-8E74-F82A-BA1768EA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7D9A5A-40CC-93F1-57E1-E1259AE7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2C8E0B-1249-1BAA-CF36-6574AF18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14005B-E91B-576E-9D8A-FCD9910E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41E30-9A27-86D3-E262-1ADB3437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88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964C0-C59D-F8BD-52B8-8EED551F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E7BE64-B685-1E7A-DD5D-A2D2987B2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75925E-AD52-FE93-A317-B107E19A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0F7B3-CB4E-0F78-F148-2D633B16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9702B-784F-09F3-4982-9FDE8B5C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73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75FAD-1708-5A7C-A349-5721238D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AF103C-5552-480D-4040-6E382BF77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967796-D778-B1C2-B20D-B401D001F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ACFC78-086D-AC00-206F-C3FA4EE8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7E01D6-86D4-8FD3-9FFA-1C3ACB99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3E70B8-FF9F-80C1-CDD8-202F3C0A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132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6E57E-50F7-D029-F8DA-236970C7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EAEE21-935F-4F2E-2CAF-C90B6CE6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EBF094-9C9D-A5E5-F1BC-A4AE444A9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311C7D-E910-B77C-225A-5B569FC36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216E9A-E47C-920C-8120-8BB5E1C1F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7C50B1-C564-88D7-7D3D-7A9451D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F6BE55-1C0E-79FE-271F-6E1E53DD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98A650-3E9E-CBDF-30F6-0F900B2F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225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207FB-F0CB-A1D2-4307-79331FD0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872E43-2D26-1F80-5880-40AE5215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8994A5-50E2-6D43-4E26-1275B707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C6441D-C5F0-B8C6-8B4E-8CD38780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81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2CDA89-065A-3641-7278-CE29B40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E1967B-1449-F5B5-B442-DD4D69E1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B58BB1-1513-6C33-BBEB-0FA27BB7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3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F57FF-EC52-9E4C-02D3-34B29D2F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FE2484-0A91-B226-D25D-2CED48323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D4E327-E6E8-553F-E51A-0ECBA30E1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68E96E-22A3-F729-BB50-351C4A36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DA72B9-1580-BB9B-5BA5-08147F1E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5038F8-48C2-EBD0-AF3F-DC25AA16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00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79E4F-8203-4C83-64B8-728A9089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802A6C-F5F1-A155-75D8-3002BF4E1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52277B-BF9E-D83B-18BF-D320D48A1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C4198C-0C73-E21A-DA6A-2FC4C317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C7D1-70AC-4746-A729-C4432DEFA676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D5DD36-BFC2-B678-4C4C-951BC547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B7056A-1EDB-C5C4-6943-9C786F31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08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AB9772-C0D8-AAE0-12BA-A8395615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B029FE-CFD6-719F-B55F-47C613E3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54F16-0697-2194-1560-AEBAA6780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C7D1-70AC-4746-A729-C4432DEFA676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3C0752-70A5-2526-00AE-2BD3572AE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4F4C9-6CD8-A10F-B3CD-DBBB338E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247D-B2B8-43FE-822A-672C1718AA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743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B84E95F-1264-9CA3-1D1C-78DE8D236BF6}"/>
              </a:ext>
            </a:extLst>
          </p:cNvPr>
          <p:cNvSpPr/>
          <p:nvPr/>
        </p:nvSpPr>
        <p:spPr>
          <a:xfrm>
            <a:off x="0" y="0"/>
            <a:ext cx="12192000" cy="5568949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763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4068B96-64A2-AA80-857E-F0BCAE07853F}"/>
              </a:ext>
            </a:extLst>
          </p:cNvPr>
          <p:cNvSpPr/>
          <p:nvPr/>
        </p:nvSpPr>
        <p:spPr>
          <a:xfrm>
            <a:off x="-14390" y="3558"/>
            <a:ext cx="4688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ABADF4-9B58-4504-AEA6-4587A480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5" r="3262"/>
          <a:stretch/>
        </p:blipFill>
        <p:spPr>
          <a:xfrm>
            <a:off x="1055" y="1356359"/>
            <a:ext cx="4688000" cy="549808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32F99B4-2AFA-EFEB-3EF4-F0880DFA57CC}"/>
              </a:ext>
            </a:extLst>
          </p:cNvPr>
          <p:cNvSpPr/>
          <p:nvPr/>
        </p:nvSpPr>
        <p:spPr>
          <a:xfrm>
            <a:off x="182880" y="294896"/>
            <a:ext cx="4282440" cy="84988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>
                <a:gd name="adj" fmla="val 100000"/>
              </a:avLst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EXITOS 90´S</a:t>
            </a:r>
            <a:endParaRPr lang="es-ES" sz="4400" b="1" cap="none" spc="0" dirty="0">
              <a:ln w="9525">
                <a:solidFill>
                  <a:srgbClr val="FFC000"/>
                </a:solidFill>
                <a:prstDash val="solid"/>
              </a:ln>
              <a:solidFill>
                <a:srgbClr val="FFFF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319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4068B96-64A2-AA80-857E-F0BCAE07853F}"/>
              </a:ext>
            </a:extLst>
          </p:cNvPr>
          <p:cNvSpPr/>
          <p:nvPr/>
        </p:nvSpPr>
        <p:spPr>
          <a:xfrm>
            <a:off x="-14390" y="3558"/>
            <a:ext cx="4688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2F99B4-2AFA-EFEB-3EF4-F0880DFA57CC}"/>
              </a:ext>
            </a:extLst>
          </p:cNvPr>
          <p:cNvSpPr/>
          <p:nvPr/>
        </p:nvSpPr>
        <p:spPr>
          <a:xfrm>
            <a:off x="243840" y="457200"/>
            <a:ext cx="4221480" cy="134289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>
                <a:gd name="adj" fmla="val 100000"/>
              </a:avLst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EXITOS</a:t>
            </a:r>
          </a:p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2000´S</a:t>
            </a:r>
            <a:endParaRPr lang="es-ES" sz="44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22F097-E7E2-97E5-5F88-8556FB152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6672"/>
            <a:ext cx="4673610" cy="46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9FE7B3F-BBCC-8B40-22A6-26D3C7DEAF55}"/>
              </a:ext>
            </a:extLst>
          </p:cNvPr>
          <p:cNvSpPr/>
          <p:nvPr/>
        </p:nvSpPr>
        <p:spPr>
          <a:xfrm>
            <a:off x="0" y="0"/>
            <a:ext cx="12192000" cy="1847850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43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D8CEF5B-C196-2D43-1253-689413B87E88}"/>
              </a:ext>
            </a:extLst>
          </p:cNvPr>
          <p:cNvSpPr/>
          <p:nvPr/>
        </p:nvSpPr>
        <p:spPr>
          <a:xfrm>
            <a:off x="0" y="0"/>
            <a:ext cx="12192000" cy="5124449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655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4FB6907-2511-5CBD-66C7-8CC8FC5DE8D2}"/>
              </a:ext>
            </a:extLst>
          </p:cNvPr>
          <p:cNvSpPr/>
          <p:nvPr/>
        </p:nvSpPr>
        <p:spPr>
          <a:xfrm>
            <a:off x="0" y="0"/>
            <a:ext cx="12192000" cy="5492749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394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0B2BF16-A390-C6B8-9352-06DCC8A4B2A3}"/>
              </a:ext>
            </a:extLst>
          </p:cNvPr>
          <p:cNvSpPr/>
          <p:nvPr/>
        </p:nvSpPr>
        <p:spPr>
          <a:xfrm>
            <a:off x="0" y="0"/>
            <a:ext cx="8572500" cy="6858000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94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A9E3E9D-18E8-36CB-93CE-9E42957160B4}"/>
              </a:ext>
            </a:extLst>
          </p:cNvPr>
          <p:cNvSpPr/>
          <p:nvPr/>
        </p:nvSpPr>
        <p:spPr>
          <a:xfrm>
            <a:off x="0" y="0"/>
            <a:ext cx="2095500" cy="1059180"/>
          </a:xfrm>
          <a:prstGeom prst="rect">
            <a:avLst/>
          </a:prstGeom>
          <a:solidFill>
            <a:srgbClr val="25027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E9F0501-9D43-7898-7185-E946AD8501A7}"/>
              </a:ext>
            </a:extLst>
          </p:cNvPr>
          <p:cNvSpPr/>
          <p:nvPr/>
        </p:nvSpPr>
        <p:spPr>
          <a:xfrm>
            <a:off x="375612" y="139761"/>
            <a:ext cx="13634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95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SINAPSIS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33EFE5-90F1-FEB5-5147-0C6B620F41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21" t="8750" r="24186" b="25389"/>
          <a:stretch/>
        </p:blipFill>
        <p:spPr>
          <a:xfrm>
            <a:off x="100072" y="175538"/>
            <a:ext cx="308561" cy="390109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DC032DA-1D3B-79EC-F2BB-6F456C14B276}"/>
              </a:ext>
            </a:extLst>
          </p:cNvPr>
          <p:cNvSpPr/>
          <p:nvPr/>
        </p:nvSpPr>
        <p:spPr>
          <a:xfrm>
            <a:off x="72813" y="151191"/>
            <a:ext cx="367665" cy="446556"/>
          </a:xfrm>
          <a:prstGeom prst="roundRect">
            <a:avLst>
              <a:gd name="adj" fmla="val 35320"/>
            </a:avLst>
          </a:prstGeom>
          <a:noFill/>
          <a:ln w="76200">
            <a:solidFill>
              <a:srgbClr val="2502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72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A9E3E9D-18E8-36CB-93CE-9E42957160B4}"/>
              </a:ext>
            </a:extLst>
          </p:cNvPr>
          <p:cNvSpPr/>
          <p:nvPr/>
        </p:nvSpPr>
        <p:spPr>
          <a:xfrm>
            <a:off x="0" y="575441"/>
            <a:ext cx="12192000" cy="952500"/>
          </a:xfrm>
          <a:prstGeom prst="rect">
            <a:avLst/>
          </a:prstGeom>
          <a:solidFill>
            <a:srgbClr val="FFC50D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94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4068B96-64A2-AA80-857E-F0BCAE07853F}"/>
              </a:ext>
            </a:extLst>
          </p:cNvPr>
          <p:cNvSpPr/>
          <p:nvPr/>
        </p:nvSpPr>
        <p:spPr>
          <a:xfrm>
            <a:off x="-14390" y="3558"/>
            <a:ext cx="4688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58B1889-F510-7752-0CF2-459E300F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201"/>
          <a:stretch/>
        </p:blipFill>
        <p:spPr>
          <a:xfrm>
            <a:off x="401750" y="18798"/>
            <a:ext cx="3855720" cy="682040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23782F8-1533-ABE6-5E54-E0729C595598}"/>
              </a:ext>
            </a:extLst>
          </p:cNvPr>
          <p:cNvSpPr/>
          <p:nvPr/>
        </p:nvSpPr>
        <p:spPr>
          <a:xfrm>
            <a:off x="3922600" y="3368040"/>
            <a:ext cx="1090950" cy="173736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741510A-76DD-93F4-EB43-EB08C438FAA0}"/>
              </a:ext>
            </a:extLst>
          </p:cNvPr>
          <p:cNvSpPr/>
          <p:nvPr/>
        </p:nvSpPr>
        <p:spPr>
          <a:xfrm>
            <a:off x="4143580" y="2895600"/>
            <a:ext cx="1090950" cy="173736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2F99B4-2AFA-EFEB-3EF4-F0880DFA57CC}"/>
              </a:ext>
            </a:extLst>
          </p:cNvPr>
          <p:cNvSpPr/>
          <p:nvPr/>
        </p:nvSpPr>
        <p:spPr>
          <a:xfrm>
            <a:off x="829085" y="371096"/>
            <a:ext cx="3474310" cy="84988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00B0F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EXITOS</a:t>
            </a:r>
            <a:endParaRPr lang="es-ES" sz="44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rgbClr val="00B0F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03EBC8-18A7-2712-F411-4F444122BE8A}"/>
              </a:ext>
            </a:extLst>
          </p:cNvPr>
          <p:cNvSpPr/>
          <p:nvPr/>
        </p:nvSpPr>
        <p:spPr>
          <a:xfrm>
            <a:off x="778705" y="1397128"/>
            <a:ext cx="3474310" cy="84988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00B0F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70´S</a:t>
            </a:r>
            <a:endParaRPr lang="es-ES" sz="44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rgbClr val="00B0F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34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4068B96-64A2-AA80-857E-F0BCAE07853F}"/>
              </a:ext>
            </a:extLst>
          </p:cNvPr>
          <p:cNvSpPr/>
          <p:nvPr/>
        </p:nvSpPr>
        <p:spPr>
          <a:xfrm>
            <a:off x="-14390" y="3558"/>
            <a:ext cx="4688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7D9056-5F6C-F86A-2A49-FF7D622D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319274"/>
            <a:ext cx="7010400" cy="39433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741510A-76DD-93F4-EB43-EB08C438FAA0}"/>
              </a:ext>
            </a:extLst>
          </p:cNvPr>
          <p:cNvSpPr/>
          <p:nvPr/>
        </p:nvSpPr>
        <p:spPr>
          <a:xfrm>
            <a:off x="4996138" y="2560320"/>
            <a:ext cx="1090950" cy="1737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39EEDA-E91F-8484-A0CF-8B1B6AA3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223" b="11613"/>
          <a:stretch/>
        </p:blipFill>
        <p:spPr>
          <a:xfrm>
            <a:off x="824424" y="1185800"/>
            <a:ext cx="2803955" cy="56264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32F99B4-2AFA-EFEB-3EF4-F0880DFA57CC}"/>
              </a:ext>
            </a:extLst>
          </p:cNvPr>
          <p:cNvSpPr/>
          <p:nvPr/>
        </p:nvSpPr>
        <p:spPr>
          <a:xfrm>
            <a:off x="661445" y="371096"/>
            <a:ext cx="3474310" cy="84988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EXITOS</a:t>
            </a:r>
            <a:endParaRPr lang="es-ES" sz="44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3782F8-1533-ABE6-5E54-E0729C595598}"/>
              </a:ext>
            </a:extLst>
          </p:cNvPr>
          <p:cNvSpPr/>
          <p:nvPr/>
        </p:nvSpPr>
        <p:spPr>
          <a:xfrm>
            <a:off x="210368" y="3733800"/>
            <a:ext cx="801084" cy="173736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23C0D1-D132-1ABE-0035-E84AF97E98E9}"/>
              </a:ext>
            </a:extLst>
          </p:cNvPr>
          <p:cNvSpPr/>
          <p:nvPr/>
        </p:nvSpPr>
        <p:spPr>
          <a:xfrm>
            <a:off x="370543" y="2553589"/>
            <a:ext cx="801084" cy="173736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03EBC8-18A7-2712-F411-4F444122BE8A}"/>
              </a:ext>
            </a:extLst>
          </p:cNvPr>
          <p:cNvSpPr/>
          <p:nvPr/>
        </p:nvSpPr>
        <p:spPr>
          <a:xfrm>
            <a:off x="778705" y="1397128"/>
            <a:ext cx="3474310" cy="84988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es-ES" sz="4400" b="1" dirty="0">
                <a:ln w="9525">
                  <a:solidFill>
                    <a:srgbClr val="FFFF00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80´S</a:t>
            </a:r>
            <a:endParaRPr lang="es-ES" sz="44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9660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17</Words>
  <Application>Microsoft Office PowerPoint</Application>
  <PresentationFormat>Panorámica</PresentationFormat>
  <Paragraphs>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DELFIN . . .</dc:creator>
  <cp:lastModifiedBy>DELFIN . . .</cp:lastModifiedBy>
  <cp:revision>7</cp:revision>
  <dcterms:created xsi:type="dcterms:W3CDTF">2025-03-31T13:41:15Z</dcterms:created>
  <dcterms:modified xsi:type="dcterms:W3CDTF">2025-04-01T02:25:14Z</dcterms:modified>
</cp:coreProperties>
</file>