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52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2B8D8-658E-4528-9887-8D718E5C4203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7DD80-427C-4718-B75B-B613F6016F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87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3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28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11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3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10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90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6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51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1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4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4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02F5-1C1A-420C-BF21-35B70FC27D29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498A-5527-4A7B-BB16-FBECC0E0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9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18883120"/>
              </p:ext>
            </p:extLst>
          </p:nvPr>
        </p:nvGraphicFramePr>
        <p:xfrm>
          <a:off x="762000" y="929640"/>
          <a:ext cx="41840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718"/>
                <a:gridCol w="776605"/>
                <a:gridCol w="9686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Symbol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Number of motors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baseline="-25000" dirty="0" smtClean="0"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endParaRPr lang="en-US" sz="12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Motor stall force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sz="1200" baseline="-25000" dirty="0" err="1" smtClean="0"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endParaRPr lang="en-US" sz="12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pN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Motor unloaded velocity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sz="1200" baseline="-25000" dirty="0" smtClean="0"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  <a:endParaRPr lang="en-US" sz="12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120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pN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/nm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Number of clutches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baseline="-25000" dirty="0" err="1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2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Clutch on-rate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sz="1200" baseline="-25000" dirty="0" err="1" smtClean="0">
                          <a:latin typeface="Arial" pitchFamily="34" charset="0"/>
                          <a:cs typeface="Arial" pitchFamily="34" charset="0"/>
                        </a:rPr>
                        <a:t>on</a:t>
                      </a:r>
                      <a:endParaRPr lang="en-US" sz="12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 s</a:t>
                      </a:r>
                      <a:r>
                        <a:rPr lang="en-US" sz="1200" baseline="300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12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Clutch unloaded off-rate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en-US" sz="1200" baseline="-25000" dirty="0" err="1" smtClean="0">
                          <a:latin typeface="Arial" pitchFamily="34" charset="0"/>
                          <a:cs typeface="Arial" pitchFamily="34" charset="0"/>
                        </a:rPr>
                        <a:t>off</a:t>
                      </a:r>
                      <a:endParaRPr lang="en-US" sz="12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0.1 s</a:t>
                      </a:r>
                      <a:r>
                        <a:rPr lang="en-US" sz="1200" baseline="30000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en-US" sz="12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Characteristic bond rupture force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sz="1200" baseline="-25000" dirty="0" err="1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12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pN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Clutch spring constant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κ</a:t>
                      </a:r>
                      <a:r>
                        <a:rPr lang="en-US" sz="1200" baseline="-25000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1200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pN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/nm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637401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Table S1: Base parameter values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12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Bangasser</dc:creator>
  <cp:lastModifiedBy>0000299</cp:lastModifiedBy>
  <cp:revision>9</cp:revision>
  <dcterms:created xsi:type="dcterms:W3CDTF">2013-08-06T20:42:51Z</dcterms:created>
  <dcterms:modified xsi:type="dcterms:W3CDTF">2013-08-22T05:00:55Z</dcterms:modified>
</cp:coreProperties>
</file>