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52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4512049630159897E-2"/>
          <c:y val="5.0868328958880105E-2"/>
          <c:w val="0.84447784935973902"/>
          <c:h val="0.78408464566929104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Sheet2!$B$1:$EWX$1</c:f>
              <c:numCache>
                <c:formatCode>General</c:formatCode>
                <c:ptCount val="4001"/>
                <c:pt idx="0">
                  <c:v>0</c:v>
                </c:pt>
                <c:pt idx="1">
                  <c:v>5.000000000000001E-3</c:v>
                </c:pt>
                <c:pt idx="2">
                  <c:v>1.0000000000000002E-2</c:v>
                </c:pt>
                <c:pt idx="3">
                  <c:v>1.4999999999999998E-2</c:v>
                </c:pt>
                <c:pt idx="4">
                  <c:v>2.0000000000000004E-2</c:v>
                </c:pt>
                <c:pt idx="5">
                  <c:v>2.5000000000000001E-2</c:v>
                </c:pt>
                <c:pt idx="6">
                  <c:v>3.0000000000000002E-2</c:v>
                </c:pt>
                <c:pt idx="7">
                  <c:v>3.500000000000001E-2</c:v>
                </c:pt>
                <c:pt idx="8">
                  <c:v>4.0000000000000008E-2</c:v>
                </c:pt>
                <c:pt idx="9">
                  <c:v>4.5000000000000005E-2</c:v>
                </c:pt>
                <c:pt idx="10">
                  <c:v>0.05</c:v>
                </c:pt>
                <c:pt idx="11">
                  <c:v>5.5000000000000007E-2</c:v>
                </c:pt>
                <c:pt idx="12">
                  <c:v>6.0000000000000005E-2</c:v>
                </c:pt>
                <c:pt idx="13">
                  <c:v>6.5000000000000002E-2</c:v>
                </c:pt>
                <c:pt idx="14">
                  <c:v>7.0000000000000021E-2</c:v>
                </c:pt>
                <c:pt idx="15">
                  <c:v>7.5000000000000011E-2</c:v>
                </c:pt>
                <c:pt idx="16">
                  <c:v>8.0000000000000016E-2</c:v>
                </c:pt>
                <c:pt idx="17">
                  <c:v>8.5000000000000006E-2</c:v>
                </c:pt>
                <c:pt idx="18">
                  <c:v>9.0000000000000011E-2</c:v>
                </c:pt>
                <c:pt idx="19">
                  <c:v>9.5000000000000015E-2</c:v>
                </c:pt>
                <c:pt idx="20">
                  <c:v>0.1</c:v>
                </c:pt>
                <c:pt idx="21">
                  <c:v>0.10500000000000001</c:v>
                </c:pt>
                <c:pt idx="22">
                  <c:v>0.11</c:v>
                </c:pt>
                <c:pt idx="23">
                  <c:v>0.115</c:v>
                </c:pt>
                <c:pt idx="24">
                  <c:v>0.12000000000000001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0.14500000000000002</c:v>
                </c:pt>
                <c:pt idx="30">
                  <c:v>0.15000000000000002</c:v>
                </c:pt>
                <c:pt idx="31">
                  <c:v>0.15500000000000003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0.17500000000000002</c:v>
                </c:pt>
                <c:pt idx="36">
                  <c:v>0.18000000000000002</c:v>
                </c:pt>
                <c:pt idx="37">
                  <c:v>0.18500000000000003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0.20500000000000002</c:v>
                </c:pt>
                <c:pt idx="42">
                  <c:v>0.21000000000000002</c:v>
                </c:pt>
                <c:pt idx="43">
                  <c:v>0.21500000000000002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0.23500000000000001</c:v>
                </c:pt>
                <c:pt idx="48">
                  <c:v>0.24000000000000002</c:v>
                </c:pt>
                <c:pt idx="49">
                  <c:v>0.24500000000000002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0.28000000000000008</c:v>
                </c:pt>
                <c:pt idx="57">
                  <c:v>0.28500000000000003</c:v>
                </c:pt>
                <c:pt idx="58">
                  <c:v>0.29000000000000004</c:v>
                </c:pt>
                <c:pt idx="59">
                  <c:v>0.29500000000000004</c:v>
                </c:pt>
                <c:pt idx="60">
                  <c:v>0.30000000000000004</c:v>
                </c:pt>
                <c:pt idx="61">
                  <c:v>0.3050000000000001</c:v>
                </c:pt>
                <c:pt idx="62">
                  <c:v>0.31000000000000005</c:v>
                </c:pt>
                <c:pt idx="63">
                  <c:v>0.31500000000000006</c:v>
                </c:pt>
                <c:pt idx="64">
                  <c:v>0.32000000000000006</c:v>
                </c:pt>
                <c:pt idx="65">
                  <c:v>0.32500000000000007</c:v>
                </c:pt>
                <c:pt idx="66">
                  <c:v>0.33000000000000007</c:v>
                </c:pt>
                <c:pt idx="67">
                  <c:v>0.33500000000000008</c:v>
                </c:pt>
                <c:pt idx="68">
                  <c:v>0.34</c:v>
                </c:pt>
                <c:pt idx="69">
                  <c:v>0.34500000000000003</c:v>
                </c:pt>
                <c:pt idx="70">
                  <c:v>0.35000000000000003</c:v>
                </c:pt>
                <c:pt idx="71">
                  <c:v>0.35500000000000004</c:v>
                </c:pt>
                <c:pt idx="72">
                  <c:v>0.36000000000000004</c:v>
                </c:pt>
                <c:pt idx="73">
                  <c:v>0.3650000000000001</c:v>
                </c:pt>
                <c:pt idx="74">
                  <c:v>0.37000000000000005</c:v>
                </c:pt>
                <c:pt idx="75">
                  <c:v>0.37500000000000006</c:v>
                </c:pt>
                <c:pt idx="76">
                  <c:v>0.38000000000000006</c:v>
                </c:pt>
                <c:pt idx="77">
                  <c:v>0.38500000000000006</c:v>
                </c:pt>
                <c:pt idx="78">
                  <c:v>0.39000000000000007</c:v>
                </c:pt>
                <c:pt idx="79">
                  <c:v>0.39500000000000007</c:v>
                </c:pt>
                <c:pt idx="80">
                  <c:v>0.4</c:v>
                </c:pt>
                <c:pt idx="81">
                  <c:v>0.40500000000000008</c:v>
                </c:pt>
                <c:pt idx="82">
                  <c:v>0.41000000000000003</c:v>
                </c:pt>
                <c:pt idx="83">
                  <c:v>0.41500000000000004</c:v>
                </c:pt>
                <c:pt idx="84">
                  <c:v>0.42000000000000004</c:v>
                </c:pt>
                <c:pt idx="85">
                  <c:v>0.4250000000000001</c:v>
                </c:pt>
                <c:pt idx="86">
                  <c:v>0.43000000000000005</c:v>
                </c:pt>
                <c:pt idx="87">
                  <c:v>0.43500000000000005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0.47000000000000003</c:v>
                </c:pt>
                <c:pt idx="95">
                  <c:v>0.47500000000000003</c:v>
                </c:pt>
                <c:pt idx="96">
                  <c:v>0.48000000000000004</c:v>
                </c:pt>
                <c:pt idx="97">
                  <c:v>0.4850000000000001</c:v>
                </c:pt>
                <c:pt idx="98">
                  <c:v>0.49000000000000005</c:v>
                </c:pt>
                <c:pt idx="99">
                  <c:v>0.49500000000000005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0.57500000000000007</c:v>
                </c:pt>
                <c:pt idx="116">
                  <c:v>0.58000000000000007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0.60000000000000009</c:v>
                </c:pt>
                <c:pt idx="121">
                  <c:v>0.60500000000000009</c:v>
                </c:pt>
                <c:pt idx="122">
                  <c:v>0.6100000000000001</c:v>
                </c:pt>
                <c:pt idx="123">
                  <c:v>0.6150000000000001</c:v>
                </c:pt>
                <c:pt idx="124">
                  <c:v>0.62000000000000011</c:v>
                </c:pt>
                <c:pt idx="125">
                  <c:v>0.62500000000000011</c:v>
                </c:pt>
                <c:pt idx="126">
                  <c:v>0.63000000000000012</c:v>
                </c:pt>
                <c:pt idx="127">
                  <c:v>0.63500000000000112</c:v>
                </c:pt>
                <c:pt idx="128">
                  <c:v>0.64000000000000112</c:v>
                </c:pt>
                <c:pt idx="129">
                  <c:v>0.64500000000000113</c:v>
                </c:pt>
                <c:pt idx="130">
                  <c:v>0.65000000000000113</c:v>
                </c:pt>
                <c:pt idx="131">
                  <c:v>0.65500000000000114</c:v>
                </c:pt>
                <c:pt idx="132">
                  <c:v>0.66000000000000114</c:v>
                </c:pt>
                <c:pt idx="133">
                  <c:v>0.66500000000000115</c:v>
                </c:pt>
                <c:pt idx="134">
                  <c:v>0.67000000000000115</c:v>
                </c:pt>
                <c:pt idx="135">
                  <c:v>0.67500000000000115</c:v>
                </c:pt>
                <c:pt idx="136">
                  <c:v>0.68000000000000105</c:v>
                </c:pt>
                <c:pt idx="137">
                  <c:v>0.68500000000000105</c:v>
                </c:pt>
                <c:pt idx="138">
                  <c:v>0.69000000000000095</c:v>
                </c:pt>
                <c:pt idx="139">
                  <c:v>0.69500000000000095</c:v>
                </c:pt>
                <c:pt idx="140">
                  <c:v>0.70000000000000095</c:v>
                </c:pt>
                <c:pt idx="141">
                  <c:v>0.70500000000000107</c:v>
                </c:pt>
                <c:pt idx="142">
                  <c:v>0.71000000000000107</c:v>
                </c:pt>
                <c:pt idx="143">
                  <c:v>0.71500000000000108</c:v>
                </c:pt>
                <c:pt idx="144">
                  <c:v>0.72000000000000108</c:v>
                </c:pt>
                <c:pt idx="145">
                  <c:v>0.72500000000000109</c:v>
                </c:pt>
                <c:pt idx="146">
                  <c:v>0.73000000000000109</c:v>
                </c:pt>
                <c:pt idx="147">
                  <c:v>0.7350000000000011</c:v>
                </c:pt>
                <c:pt idx="148">
                  <c:v>0.7400000000000011</c:v>
                </c:pt>
                <c:pt idx="149">
                  <c:v>0.74500000000000111</c:v>
                </c:pt>
                <c:pt idx="150">
                  <c:v>0.75000000000000111</c:v>
                </c:pt>
                <c:pt idx="151">
                  <c:v>0.75500000000000111</c:v>
                </c:pt>
                <c:pt idx="152">
                  <c:v>0.76000000000000112</c:v>
                </c:pt>
                <c:pt idx="153">
                  <c:v>0.76500000000000112</c:v>
                </c:pt>
                <c:pt idx="154">
                  <c:v>0.77000000000000113</c:v>
                </c:pt>
                <c:pt idx="155">
                  <c:v>0.77500000000000113</c:v>
                </c:pt>
                <c:pt idx="156">
                  <c:v>0.78000000000000103</c:v>
                </c:pt>
                <c:pt idx="157">
                  <c:v>0.78500000000000103</c:v>
                </c:pt>
                <c:pt idx="158">
                  <c:v>0.79000000000000103</c:v>
                </c:pt>
                <c:pt idx="159">
                  <c:v>0.79500000000000104</c:v>
                </c:pt>
                <c:pt idx="160">
                  <c:v>0.80000000000000104</c:v>
                </c:pt>
                <c:pt idx="161">
                  <c:v>0.80500000000000105</c:v>
                </c:pt>
                <c:pt idx="162">
                  <c:v>0.81000000000000105</c:v>
                </c:pt>
                <c:pt idx="163">
                  <c:v>0.81500000000000095</c:v>
                </c:pt>
                <c:pt idx="164">
                  <c:v>0.82000000000000095</c:v>
                </c:pt>
                <c:pt idx="165">
                  <c:v>0.82500000000000095</c:v>
                </c:pt>
                <c:pt idx="166">
                  <c:v>0.83000000000000107</c:v>
                </c:pt>
                <c:pt idx="167">
                  <c:v>0.83500000000000107</c:v>
                </c:pt>
                <c:pt idx="168">
                  <c:v>0.84000000000000108</c:v>
                </c:pt>
                <c:pt idx="169">
                  <c:v>0.84500000000000108</c:v>
                </c:pt>
                <c:pt idx="170">
                  <c:v>0.85000000000000109</c:v>
                </c:pt>
                <c:pt idx="171">
                  <c:v>0.85500000000000109</c:v>
                </c:pt>
                <c:pt idx="172">
                  <c:v>0.8600000000000011</c:v>
                </c:pt>
                <c:pt idx="173">
                  <c:v>0.8650000000000011</c:v>
                </c:pt>
                <c:pt idx="174">
                  <c:v>0.87000000000000111</c:v>
                </c:pt>
                <c:pt idx="175">
                  <c:v>0.87500000000000111</c:v>
                </c:pt>
                <c:pt idx="176">
                  <c:v>0.880000000000001</c:v>
                </c:pt>
                <c:pt idx="177">
                  <c:v>0.88500000000000101</c:v>
                </c:pt>
                <c:pt idx="178">
                  <c:v>0.89000000000000101</c:v>
                </c:pt>
                <c:pt idx="179">
                  <c:v>0.89500000000000102</c:v>
                </c:pt>
                <c:pt idx="180">
                  <c:v>0.90000000000000102</c:v>
                </c:pt>
                <c:pt idx="181">
                  <c:v>0.90500000000000103</c:v>
                </c:pt>
                <c:pt idx="182">
                  <c:v>0.91000000000000103</c:v>
                </c:pt>
                <c:pt idx="183">
                  <c:v>0.91500000000000103</c:v>
                </c:pt>
                <c:pt idx="184">
                  <c:v>0.92000000000000104</c:v>
                </c:pt>
                <c:pt idx="185">
                  <c:v>0.92500000000000104</c:v>
                </c:pt>
                <c:pt idx="186">
                  <c:v>0.93000000000000105</c:v>
                </c:pt>
                <c:pt idx="187">
                  <c:v>0.93500000000000105</c:v>
                </c:pt>
                <c:pt idx="188">
                  <c:v>0.94000000000000095</c:v>
                </c:pt>
                <c:pt idx="189">
                  <c:v>0.94500000000000095</c:v>
                </c:pt>
                <c:pt idx="190">
                  <c:v>0.95000000000000095</c:v>
                </c:pt>
                <c:pt idx="191">
                  <c:v>0.95500000000000107</c:v>
                </c:pt>
                <c:pt idx="192">
                  <c:v>0.96000000000000107</c:v>
                </c:pt>
                <c:pt idx="193">
                  <c:v>0.96500000000000108</c:v>
                </c:pt>
                <c:pt idx="194">
                  <c:v>0.97000000000000108</c:v>
                </c:pt>
                <c:pt idx="195">
                  <c:v>0.97500000000000109</c:v>
                </c:pt>
                <c:pt idx="196">
                  <c:v>0.98000000000000098</c:v>
                </c:pt>
                <c:pt idx="197">
                  <c:v>0.98500000000000099</c:v>
                </c:pt>
                <c:pt idx="198">
                  <c:v>0.99000000000000099</c:v>
                </c:pt>
                <c:pt idx="199">
                  <c:v>0.99500000000000099</c:v>
                </c:pt>
                <c:pt idx="200">
                  <c:v>1</c:v>
                </c:pt>
                <c:pt idx="201">
                  <c:v>1.0049999999999997</c:v>
                </c:pt>
                <c:pt idx="202">
                  <c:v>1.01</c:v>
                </c:pt>
                <c:pt idx="203">
                  <c:v>1.0149999999999997</c:v>
                </c:pt>
                <c:pt idx="204">
                  <c:v>1.02</c:v>
                </c:pt>
                <c:pt idx="205">
                  <c:v>1.0249999999999997</c:v>
                </c:pt>
                <c:pt idx="206">
                  <c:v>1.03</c:v>
                </c:pt>
                <c:pt idx="207">
                  <c:v>1.0349999999999997</c:v>
                </c:pt>
                <c:pt idx="208">
                  <c:v>1.04</c:v>
                </c:pt>
                <c:pt idx="209">
                  <c:v>1.0449999999999997</c:v>
                </c:pt>
                <c:pt idx="210">
                  <c:v>1.05</c:v>
                </c:pt>
                <c:pt idx="211">
                  <c:v>1.0549999999999997</c:v>
                </c:pt>
                <c:pt idx="212">
                  <c:v>1.06</c:v>
                </c:pt>
                <c:pt idx="213">
                  <c:v>1.0649999999999997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1.1299999999999997</c:v>
                </c:pt>
                <c:pt idx="227">
                  <c:v>1.135</c:v>
                </c:pt>
                <c:pt idx="228">
                  <c:v>1.1399999999999997</c:v>
                </c:pt>
                <c:pt idx="229">
                  <c:v>1.145</c:v>
                </c:pt>
                <c:pt idx="230">
                  <c:v>1.1499999999999997</c:v>
                </c:pt>
                <c:pt idx="231">
                  <c:v>1.155</c:v>
                </c:pt>
                <c:pt idx="232">
                  <c:v>1.1599999999999997</c:v>
                </c:pt>
                <c:pt idx="233">
                  <c:v>1.165</c:v>
                </c:pt>
                <c:pt idx="234">
                  <c:v>1.1700000000000002</c:v>
                </c:pt>
                <c:pt idx="235">
                  <c:v>1.175</c:v>
                </c:pt>
                <c:pt idx="236">
                  <c:v>1.1800000000000002</c:v>
                </c:pt>
                <c:pt idx="237">
                  <c:v>1.1850000000000001</c:v>
                </c:pt>
                <c:pt idx="238">
                  <c:v>1.1900000000000002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1.2049999999999998</c:v>
                </c:pt>
                <c:pt idx="242">
                  <c:v>1.21</c:v>
                </c:pt>
                <c:pt idx="243">
                  <c:v>1.2149999999999999</c:v>
                </c:pt>
                <c:pt idx="244">
                  <c:v>1.22</c:v>
                </c:pt>
                <c:pt idx="245">
                  <c:v>1.2249999999999999</c:v>
                </c:pt>
                <c:pt idx="246">
                  <c:v>1.23</c:v>
                </c:pt>
                <c:pt idx="247">
                  <c:v>1.2349999999999999</c:v>
                </c:pt>
                <c:pt idx="248">
                  <c:v>1.24</c:v>
                </c:pt>
                <c:pt idx="249">
                  <c:v>1.2449999999999999</c:v>
                </c:pt>
                <c:pt idx="250">
                  <c:v>1.25</c:v>
                </c:pt>
                <c:pt idx="251">
                  <c:v>1.2549999999999997</c:v>
                </c:pt>
                <c:pt idx="252">
                  <c:v>1.26</c:v>
                </c:pt>
                <c:pt idx="253">
                  <c:v>1.2649999999999997</c:v>
                </c:pt>
                <c:pt idx="254">
                  <c:v>1.27</c:v>
                </c:pt>
                <c:pt idx="255">
                  <c:v>1.2749999999999897</c:v>
                </c:pt>
                <c:pt idx="256">
                  <c:v>1.2799999999999896</c:v>
                </c:pt>
                <c:pt idx="257">
                  <c:v>1.2849999999999897</c:v>
                </c:pt>
                <c:pt idx="258">
                  <c:v>1.2899999999999896</c:v>
                </c:pt>
                <c:pt idx="259">
                  <c:v>1.2949999999999897</c:v>
                </c:pt>
                <c:pt idx="260">
                  <c:v>1.2999999999999896</c:v>
                </c:pt>
                <c:pt idx="261">
                  <c:v>1.3049999999999897</c:v>
                </c:pt>
                <c:pt idx="262">
                  <c:v>1.3099999999999896</c:v>
                </c:pt>
                <c:pt idx="263">
                  <c:v>1.3149999999999897</c:v>
                </c:pt>
                <c:pt idx="264">
                  <c:v>1.3199999999999896</c:v>
                </c:pt>
                <c:pt idx="265">
                  <c:v>1.3249999999999897</c:v>
                </c:pt>
                <c:pt idx="266">
                  <c:v>1.3299999999999896</c:v>
                </c:pt>
                <c:pt idx="267">
                  <c:v>1.3349999999999898</c:v>
                </c:pt>
                <c:pt idx="268">
                  <c:v>1.3399999999999896</c:v>
                </c:pt>
                <c:pt idx="269">
                  <c:v>1.3449999999999898</c:v>
                </c:pt>
                <c:pt idx="270">
                  <c:v>1.3499999999999897</c:v>
                </c:pt>
                <c:pt idx="271">
                  <c:v>1.3549999999999898</c:v>
                </c:pt>
                <c:pt idx="272">
                  <c:v>1.3599999999999897</c:v>
                </c:pt>
                <c:pt idx="273">
                  <c:v>1.3649999999999898</c:v>
                </c:pt>
                <c:pt idx="274">
                  <c:v>1.3699999999999897</c:v>
                </c:pt>
                <c:pt idx="275">
                  <c:v>1.3749999999999898</c:v>
                </c:pt>
                <c:pt idx="276">
                  <c:v>1.3799999999999897</c:v>
                </c:pt>
                <c:pt idx="277">
                  <c:v>1.3849999999999898</c:v>
                </c:pt>
                <c:pt idx="278">
                  <c:v>1.3899999999999897</c:v>
                </c:pt>
                <c:pt idx="279">
                  <c:v>1.3949999999999898</c:v>
                </c:pt>
                <c:pt idx="280">
                  <c:v>1.3999999999999897</c:v>
                </c:pt>
                <c:pt idx="281">
                  <c:v>1.4049999999999896</c:v>
                </c:pt>
                <c:pt idx="282">
                  <c:v>1.4099999999999886</c:v>
                </c:pt>
                <c:pt idx="283">
                  <c:v>1.4149999999999896</c:v>
                </c:pt>
                <c:pt idx="284">
                  <c:v>1.4199999999999886</c:v>
                </c:pt>
                <c:pt idx="285">
                  <c:v>1.4249999999999896</c:v>
                </c:pt>
                <c:pt idx="286">
                  <c:v>1.4299999999999886</c:v>
                </c:pt>
                <c:pt idx="287">
                  <c:v>1.4349999999999896</c:v>
                </c:pt>
                <c:pt idx="288">
                  <c:v>1.4399999999999886</c:v>
                </c:pt>
                <c:pt idx="289">
                  <c:v>1.4449999999999896</c:v>
                </c:pt>
                <c:pt idx="290">
                  <c:v>1.4499999999999886</c:v>
                </c:pt>
                <c:pt idx="291">
                  <c:v>1.4549999999999896</c:v>
                </c:pt>
                <c:pt idx="292">
                  <c:v>1.4599999999999886</c:v>
                </c:pt>
                <c:pt idx="293">
                  <c:v>1.4649999999999896</c:v>
                </c:pt>
                <c:pt idx="294">
                  <c:v>1.4699999999999895</c:v>
                </c:pt>
                <c:pt idx="295">
                  <c:v>1.4749999999999897</c:v>
                </c:pt>
                <c:pt idx="296">
                  <c:v>1.4799999999999895</c:v>
                </c:pt>
                <c:pt idx="297">
                  <c:v>1.4849999999999897</c:v>
                </c:pt>
                <c:pt idx="298">
                  <c:v>1.4899999999999896</c:v>
                </c:pt>
                <c:pt idx="299">
                  <c:v>1.4949999999999897</c:v>
                </c:pt>
                <c:pt idx="300">
                  <c:v>1.4999999999999896</c:v>
                </c:pt>
                <c:pt idx="301">
                  <c:v>1.5049999999999897</c:v>
                </c:pt>
                <c:pt idx="302">
                  <c:v>1.5099999999999896</c:v>
                </c:pt>
                <c:pt idx="303">
                  <c:v>1.5149999999999897</c:v>
                </c:pt>
                <c:pt idx="304">
                  <c:v>1.5199999999999896</c:v>
                </c:pt>
                <c:pt idx="305">
                  <c:v>1.5249999999999897</c:v>
                </c:pt>
                <c:pt idx="306">
                  <c:v>1.5299999999999896</c:v>
                </c:pt>
                <c:pt idx="307">
                  <c:v>1.5349999999999897</c:v>
                </c:pt>
                <c:pt idx="308">
                  <c:v>1.5399999999999896</c:v>
                </c:pt>
                <c:pt idx="309">
                  <c:v>1.5449999999999897</c:v>
                </c:pt>
                <c:pt idx="310">
                  <c:v>1.5499999999999896</c:v>
                </c:pt>
                <c:pt idx="311">
                  <c:v>1.5549999999999897</c:v>
                </c:pt>
                <c:pt idx="312">
                  <c:v>1.5599999999999896</c:v>
                </c:pt>
                <c:pt idx="313">
                  <c:v>1.5649999999999897</c:v>
                </c:pt>
                <c:pt idx="314">
                  <c:v>1.5699999999999896</c:v>
                </c:pt>
                <c:pt idx="315">
                  <c:v>1.5749999999999897</c:v>
                </c:pt>
                <c:pt idx="316">
                  <c:v>1.5799999999999896</c:v>
                </c:pt>
                <c:pt idx="317">
                  <c:v>1.5849999999999898</c:v>
                </c:pt>
                <c:pt idx="318">
                  <c:v>1.5899999999999896</c:v>
                </c:pt>
                <c:pt idx="319">
                  <c:v>1.5949999999999898</c:v>
                </c:pt>
                <c:pt idx="320">
                  <c:v>1.5999999999999897</c:v>
                </c:pt>
                <c:pt idx="321">
                  <c:v>1.6049999999999898</c:v>
                </c:pt>
                <c:pt idx="322">
                  <c:v>1.6099999999999897</c:v>
                </c:pt>
                <c:pt idx="323">
                  <c:v>1.6149999999999898</c:v>
                </c:pt>
                <c:pt idx="324">
                  <c:v>1.6199999999999897</c:v>
                </c:pt>
                <c:pt idx="325">
                  <c:v>1.6249999999999898</c:v>
                </c:pt>
                <c:pt idx="326">
                  <c:v>1.6299999999999897</c:v>
                </c:pt>
                <c:pt idx="327">
                  <c:v>1.6349999999999898</c:v>
                </c:pt>
                <c:pt idx="328">
                  <c:v>1.6399999999999897</c:v>
                </c:pt>
                <c:pt idx="329">
                  <c:v>1.6449999999999898</c:v>
                </c:pt>
                <c:pt idx="330">
                  <c:v>1.6499999999999897</c:v>
                </c:pt>
                <c:pt idx="331">
                  <c:v>1.6549999999999898</c:v>
                </c:pt>
                <c:pt idx="332">
                  <c:v>1.6599999999999897</c:v>
                </c:pt>
                <c:pt idx="333">
                  <c:v>1.6649999999999898</c:v>
                </c:pt>
                <c:pt idx="334">
                  <c:v>1.6699999999999897</c:v>
                </c:pt>
                <c:pt idx="335">
                  <c:v>1.6749999999999898</c:v>
                </c:pt>
                <c:pt idx="336">
                  <c:v>1.6799999999999897</c:v>
                </c:pt>
                <c:pt idx="337">
                  <c:v>1.6849999999999898</c:v>
                </c:pt>
                <c:pt idx="338">
                  <c:v>1.6899999999999897</c:v>
                </c:pt>
                <c:pt idx="339">
                  <c:v>1.6949999999999898</c:v>
                </c:pt>
                <c:pt idx="340">
                  <c:v>1.6999999999999897</c:v>
                </c:pt>
                <c:pt idx="341">
                  <c:v>1.7049999999999896</c:v>
                </c:pt>
                <c:pt idx="342">
                  <c:v>1.7099999999999895</c:v>
                </c:pt>
                <c:pt idx="343">
                  <c:v>1.7149999999999896</c:v>
                </c:pt>
                <c:pt idx="344">
                  <c:v>1.7199999999999895</c:v>
                </c:pt>
                <c:pt idx="345">
                  <c:v>1.7249999999999897</c:v>
                </c:pt>
                <c:pt idx="346">
                  <c:v>1.7299999999999895</c:v>
                </c:pt>
                <c:pt idx="347">
                  <c:v>1.7349999999999897</c:v>
                </c:pt>
                <c:pt idx="348">
                  <c:v>1.7399999999999896</c:v>
                </c:pt>
                <c:pt idx="349">
                  <c:v>1.7449999999999797</c:v>
                </c:pt>
                <c:pt idx="350">
                  <c:v>1.7499999999999796</c:v>
                </c:pt>
                <c:pt idx="351">
                  <c:v>1.7549999999999797</c:v>
                </c:pt>
                <c:pt idx="352">
                  <c:v>1.7599999999999796</c:v>
                </c:pt>
                <c:pt idx="353">
                  <c:v>1.7649999999999797</c:v>
                </c:pt>
                <c:pt idx="354">
                  <c:v>1.7699999999999796</c:v>
                </c:pt>
                <c:pt idx="355">
                  <c:v>1.7749999999999797</c:v>
                </c:pt>
                <c:pt idx="356">
                  <c:v>1.7799999999999796</c:v>
                </c:pt>
                <c:pt idx="357">
                  <c:v>1.7849999999999797</c:v>
                </c:pt>
                <c:pt idx="358">
                  <c:v>1.7899999999999796</c:v>
                </c:pt>
                <c:pt idx="359">
                  <c:v>1.7949999999999797</c:v>
                </c:pt>
                <c:pt idx="360">
                  <c:v>1.7999999999999796</c:v>
                </c:pt>
                <c:pt idx="361">
                  <c:v>1.8049999999999797</c:v>
                </c:pt>
                <c:pt idx="362">
                  <c:v>1.8099999999999796</c:v>
                </c:pt>
                <c:pt idx="363">
                  <c:v>1.8149999999999797</c:v>
                </c:pt>
                <c:pt idx="364">
                  <c:v>1.8199999999999796</c:v>
                </c:pt>
                <c:pt idx="365">
                  <c:v>1.8249999999999797</c:v>
                </c:pt>
                <c:pt idx="366">
                  <c:v>1.8299999999999796</c:v>
                </c:pt>
                <c:pt idx="367">
                  <c:v>1.8349999999999798</c:v>
                </c:pt>
                <c:pt idx="368">
                  <c:v>1.8399999999999797</c:v>
                </c:pt>
                <c:pt idx="369">
                  <c:v>1.8449999999999798</c:v>
                </c:pt>
                <c:pt idx="370">
                  <c:v>1.8499999999999797</c:v>
                </c:pt>
                <c:pt idx="371">
                  <c:v>1.8549999999999798</c:v>
                </c:pt>
                <c:pt idx="372">
                  <c:v>1.8599999999999797</c:v>
                </c:pt>
                <c:pt idx="373">
                  <c:v>1.8649999999999798</c:v>
                </c:pt>
                <c:pt idx="374">
                  <c:v>1.8699999999999797</c:v>
                </c:pt>
                <c:pt idx="375">
                  <c:v>1.8749999999999798</c:v>
                </c:pt>
                <c:pt idx="376">
                  <c:v>1.8799999999999797</c:v>
                </c:pt>
                <c:pt idx="377">
                  <c:v>1.8849999999999798</c:v>
                </c:pt>
                <c:pt idx="378">
                  <c:v>1.8899999999999797</c:v>
                </c:pt>
                <c:pt idx="379">
                  <c:v>1.8949999999999798</c:v>
                </c:pt>
                <c:pt idx="380">
                  <c:v>1.8999999999999797</c:v>
                </c:pt>
                <c:pt idx="381">
                  <c:v>1.9049999999999798</c:v>
                </c:pt>
                <c:pt idx="382">
                  <c:v>1.9099999999999788</c:v>
                </c:pt>
                <c:pt idx="383">
                  <c:v>1.9149999999999798</c:v>
                </c:pt>
                <c:pt idx="384">
                  <c:v>1.9199999999999788</c:v>
                </c:pt>
                <c:pt idx="385">
                  <c:v>1.9249999999999798</c:v>
                </c:pt>
                <c:pt idx="386">
                  <c:v>1.9299999999999788</c:v>
                </c:pt>
                <c:pt idx="387">
                  <c:v>1.9349999999999798</c:v>
                </c:pt>
                <c:pt idx="388">
                  <c:v>1.9399999999999789</c:v>
                </c:pt>
                <c:pt idx="389">
                  <c:v>1.9449999999999799</c:v>
                </c:pt>
                <c:pt idx="390">
                  <c:v>1.9499999999999789</c:v>
                </c:pt>
                <c:pt idx="391">
                  <c:v>1.9549999999999799</c:v>
                </c:pt>
                <c:pt idx="392">
                  <c:v>1.9599999999999798</c:v>
                </c:pt>
                <c:pt idx="393">
                  <c:v>1.9649999999999799</c:v>
                </c:pt>
                <c:pt idx="394">
                  <c:v>1.9699999999999798</c:v>
                </c:pt>
                <c:pt idx="395">
                  <c:v>1.9749999999999799</c:v>
                </c:pt>
                <c:pt idx="396">
                  <c:v>1.9799999999999798</c:v>
                </c:pt>
                <c:pt idx="397">
                  <c:v>1.9849999999999799</c:v>
                </c:pt>
                <c:pt idx="398">
                  <c:v>1.9899999999999798</c:v>
                </c:pt>
                <c:pt idx="399">
                  <c:v>1.9949999999999799</c:v>
                </c:pt>
                <c:pt idx="400">
                  <c:v>1.9999999999999798</c:v>
                </c:pt>
                <c:pt idx="401">
                  <c:v>2.0049999999999799</c:v>
                </c:pt>
                <c:pt idx="402">
                  <c:v>2.0099999999999798</c:v>
                </c:pt>
                <c:pt idx="403">
                  <c:v>2.0149999999999797</c:v>
                </c:pt>
                <c:pt idx="404">
                  <c:v>2.0199999999999796</c:v>
                </c:pt>
                <c:pt idx="405">
                  <c:v>2.0249999999999799</c:v>
                </c:pt>
                <c:pt idx="406">
                  <c:v>2.0299999999999798</c:v>
                </c:pt>
                <c:pt idx="407">
                  <c:v>2.0349999999999797</c:v>
                </c:pt>
                <c:pt idx="408">
                  <c:v>2.0399999999999796</c:v>
                </c:pt>
                <c:pt idx="409">
                  <c:v>2.0449999999999799</c:v>
                </c:pt>
                <c:pt idx="410">
                  <c:v>2.0499999999999798</c:v>
                </c:pt>
                <c:pt idx="411">
                  <c:v>2.0549999999999797</c:v>
                </c:pt>
                <c:pt idx="412">
                  <c:v>2.0599999999999796</c:v>
                </c:pt>
                <c:pt idx="413">
                  <c:v>2.06499999999998</c:v>
                </c:pt>
                <c:pt idx="414">
                  <c:v>2.0699999999999799</c:v>
                </c:pt>
                <c:pt idx="415">
                  <c:v>2.0749999999999797</c:v>
                </c:pt>
                <c:pt idx="416">
                  <c:v>2.0799999999999796</c:v>
                </c:pt>
                <c:pt idx="417">
                  <c:v>2.08499999999998</c:v>
                </c:pt>
                <c:pt idx="418">
                  <c:v>2.0899999999999799</c:v>
                </c:pt>
                <c:pt idx="419">
                  <c:v>2.0949999999999798</c:v>
                </c:pt>
                <c:pt idx="420">
                  <c:v>2.0999999999999797</c:v>
                </c:pt>
                <c:pt idx="421">
                  <c:v>2.10499999999998</c:v>
                </c:pt>
                <c:pt idx="422">
                  <c:v>2.1099999999999799</c:v>
                </c:pt>
                <c:pt idx="423">
                  <c:v>2.1149999999999798</c:v>
                </c:pt>
                <c:pt idx="424">
                  <c:v>2.1199999999999797</c:v>
                </c:pt>
                <c:pt idx="425">
                  <c:v>2.12499999999998</c:v>
                </c:pt>
                <c:pt idx="426">
                  <c:v>2.1299999999999799</c:v>
                </c:pt>
                <c:pt idx="427">
                  <c:v>2.1349999999999798</c:v>
                </c:pt>
                <c:pt idx="428">
                  <c:v>2.1399999999999797</c:v>
                </c:pt>
                <c:pt idx="429">
                  <c:v>2.14499999999998</c:v>
                </c:pt>
                <c:pt idx="430">
                  <c:v>2.1499999999999799</c:v>
                </c:pt>
                <c:pt idx="431">
                  <c:v>2.1549999999999798</c:v>
                </c:pt>
                <c:pt idx="432">
                  <c:v>2.1599999999999797</c:v>
                </c:pt>
                <c:pt idx="433">
                  <c:v>2.1649999999999801</c:v>
                </c:pt>
                <c:pt idx="434">
                  <c:v>2.1699999999999799</c:v>
                </c:pt>
                <c:pt idx="435">
                  <c:v>2.1749999999999798</c:v>
                </c:pt>
                <c:pt idx="436">
                  <c:v>2.1799999999999797</c:v>
                </c:pt>
                <c:pt idx="437">
                  <c:v>2.1849999999999801</c:v>
                </c:pt>
                <c:pt idx="438">
                  <c:v>2.18999999999998</c:v>
                </c:pt>
                <c:pt idx="439">
                  <c:v>2.1949999999999799</c:v>
                </c:pt>
                <c:pt idx="440">
                  <c:v>2.1999999999999797</c:v>
                </c:pt>
                <c:pt idx="441">
                  <c:v>2.2049999999999801</c:v>
                </c:pt>
                <c:pt idx="442">
                  <c:v>2.20999999999998</c:v>
                </c:pt>
                <c:pt idx="443">
                  <c:v>2.2149999999999799</c:v>
                </c:pt>
                <c:pt idx="444">
                  <c:v>2.2199999999999798</c:v>
                </c:pt>
                <c:pt idx="445">
                  <c:v>2.2249999999999699</c:v>
                </c:pt>
                <c:pt idx="446">
                  <c:v>2.2299999999999698</c:v>
                </c:pt>
                <c:pt idx="447">
                  <c:v>2.2349999999999701</c:v>
                </c:pt>
                <c:pt idx="448">
                  <c:v>2.23999999999997</c:v>
                </c:pt>
                <c:pt idx="449">
                  <c:v>2.2449999999999699</c:v>
                </c:pt>
                <c:pt idx="450">
                  <c:v>2.2499999999999698</c:v>
                </c:pt>
                <c:pt idx="451">
                  <c:v>2.2549999999999701</c:v>
                </c:pt>
                <c:pt idx="452">
                  <c:v>2.25999999999997</c:v>
                </c:pt>
                <c:pt idx="453">
                  <c:v>2.2649999999999699</c:v>
                </c:pt>
                <c:pt idx="454">
                  <c:v>2.2699999999999698</c:v>
                </c:pt>
                <c:pt idx="455">
                  <c:v>2.2749999999999702</c:v>
                </c:pt>
                <c:pt idx="456">
                  <c:v>2.2799999999999701</c:v>
                </c:pt>
                <c:pt idx="457">
                  <c:v>2.2849999999999699</c:v>
                </c:pt>
                <c:pt idx="458">
                  <c:v>2.2899999999999698</c:v>
                </c:pt>
                <c:pt idx="459">
                  <c:v>2.2949999999999702</c:v>
                </c:pt>
                <c:pt idx="460">
                  <c:v>2.2999999999999701</c:v>
                </c:pt>
                <c:pt idx="461">
                  <c:v>2.30499999999997</c:v>
                </c:pt>
                <c:pt idx="462">
                  <c:v>2.3099999999999685</c:v>
                </c:pt>
                <c:pt idx="463">
                  <c:v>2.3149999999999697</c:v>
                </c:pt>
                <c:pt idx="464">
                  <c:v>2.3199999999999696</c:v>
                </c:pt>
                <c:pt idx="465">
                  <c:v>2.32499999999997</c:v>
                </c:pt>
                <c:pt idx="466">
                  <c:v>2.3299999999999685</c:v>
                </c:pt>
                <c:pt idx="467">
                  <c:v>2.3349999999999698</c:v>
                </c:pt>
                <c:pt idx="468">
                  <c:v>2.3399999999999697</c:v>
                </c:pt>
                <c:pt idx="469">
                  <c:v>2.34499999999997</c:v>
                </c:pt>
                <c:pt idx="470">
                  <c:v>2.3499999999999686</c:v>
                </c:pt>
                <c:pt idx="471">
                  <c:v>2.3549999999999685</c:v>
                </c:pt>
                <c:pt idx="472">
                  <c:v>2.3599999999999697</c:v>
                </c:pt>
                <c:pt idx="473">
                  <c:v>2.36499999999997</c:v>
                </c:pt>
                <c:pt idx="474">
                  <c:v>2.3699999999999686</c:v>
                </c:pt>
                <c:pt idx="475">
                  <c:v>2.3749999999999685</c:v>
                </c:pt>
                <c:pt idx="476">
                  <c:v>2.3799999999999697</c:v>
                </c:pt>
                <c:pt idx="477">
                  <c:v>2.38499999999997</c:v>
                </c:pt>
                <c:pt idx="478">
                  <c:v>2.3899999999999686</c:v>
                </c:pt>
                <c:pt idx="479">
                  <c:v>2.3949999999999685</c:v>
                </c:pt>
                <c:pt idx="480">
                  <c:v>2.3999999999999697</c:v>
                </c:pt>
                <c:pt idx="481">
                  <c:v>2.4049999999999701</c:v>
                </c:pt>
                <c:pt idx="482">
                  <c:v>2.4099999999999686</c:v>
                </c:pt>
                <c:pt idx="483">
                  <c:v>2.4149999999999685</c:v>
                </c:pt>
                <c:pt idx="484">
                  <c:v>2.4199999999999697</c:v>
                </c:pt>
                <c:pt idx="485">
                  <c:v>2.4249999999999701</c:v>
                </c:pt>
                <c:pt idx="486">
                  <c:v>2.42999999999997</c:v>
                </c:pt>
                <c:pt idx="487">
                  <c:v>2.4349999999999685</c:v>
                </c:pt>
                <c:pt idx="488">
                  <c:v>2.4399999999999697</c:v>
                </c:pt>
                <c:pt idx="489">
                  <c:v>2.4449999999999701</c:v>
                </c:pt>
                <c:pt idx="490">
                  <c:v>2.44999999999997</c:v>
                </c:pt>
                <c:pt idx="491">
                  <c:v>2.4549999999999685</c:v>
                </c:pt>
                <c:pt idx="492">
                  <c:v>2.4599999999999698</c:v>
                </c:pt>
                <c:pt idx="493">
                  <c:v>2.4649999999999701</c:v>
                </c:pt>
                <c:pt idx="494">
                  <c:v>2.46999999999997</c:v>
                </c:pt>
                <c:pt idx="495">
                  <c:v>2.4749999999999686</c:v>
                </c:pt>
                <c:pt idx="496">
                  <c:v>2.4799999999999685</c:v>
                </c:pt>
                <c:pt idx="497">
                  <c:v>2.4849999999999701</c:v>
                </c:pt>
                <c:pt idx="498">
                  <c:v>2.48999999999997</c:v>
                </c:pt>
                <c:pt idx="499">
                  <c:v>2.4949999999999686</c:v>
                </c:pt>
                <c:pt idx="500">
                  <c:v>2.4999999999999685</c:v>
                </c:pt>
                <c:pt idx="501">
                  <c:v>2.5049999999999701</c:v>
                </c:pt>
                <c:pt idx="502">
                  <c:v>2.50999999999997</c:v>
                </c:pt>
                <c:pt idx="503">
                  <c:v>2.5149999999999686</c:v>
                </c:pt>
                <c:pt idx="504">
                  <c:v>2.5199999999999685</c:v>
                </c:pt>
                <c:pt idx="505">
                  <c:v>2.5249999999999702</c:v>
                </c:pt>
                <c:pt idx="506">
                  <c:v>2.5299999999999701</c:v>
                </c:pt>
                <c:pt idx="507">
                  <c:v>2.5349999999999686</c:v>
                </c:pt>
                <c:pt idx="508">
                  <c:v>2.5399999999999685</c:v>
                </c:pt>
                <c:pt idx="509">
                  <c:v>2.5449999999999702</c:v>
                </c:pt>
                <c:pt idx="510">
                  <c:v>2.5499999999999701</c:v>
                </c:pt>
                <c:pt idx="511">
                  <c:v>2.55499999999997</c:v>
                </c:pt>
                <c:pt idx="512">
                  <c:v>2.5599999999999685</c:v>
                </c:pt>
                <c:pt idx="513">
                  <c:v>2.5649999999999702</c:v>
                </c:pt>
                <c:pt idx="514">
                  <c:v>2.5699999999999701</c:v>
                </c:pt>
                <c:pt idx="515">
                  <c:v>2.57499999999997</c:v>
                </c:pt>
                <c:pt idx="516">
                  <c:v>2.5799999999999685</c:v>
                </c:pt>
                <c:pt idx="517">
                  <c:v>2.5849999999999702</c:v>
                </c:pt>
                <c:pt idx="518">
                  <c:v>2.5899999999999701</c:v>
                </c:pt>
                <c:pt idx="519">
                  <c:v>2.59499999999997</c:v>
                </c:pt>
                <c:pt idx="520">
                  <c:v>2.5999999999999686</c:v>
                </c:pt>
                <c:pt idx="521">
                  <c:v>2.6049999999999698</c:v>
                </c:pt>
                <c:pt idx="522">
                  <c:v>2.6099999999999701</c:v>
                </c:pt>
                <c:pt idx="523">
                  <c:v>2.61499999999997</c:v>
                </c:pt>
                <c:pt idx="524">
                  <c:v>2.6199999999999686</c:v>
                </c:pt>
                <c:pt idx="525">
                  <c:v>2.6249999999999698</c:v>
                </c:pt>
                <c:pt idx="526">
                  <c:v>2.6299999999999701</c:v>
                </c:pt>
                <c:pt idx="527">
                  <c:v>2.63499999999997</c:v>
                </c:pt>
                <c:pt idx="528">
                  <c:v>2.6399999999999686</c:v>
                </c:pt>
                <c:pt idx="529">
                  <c:v>2.6449999999999698</c:v>
                </c:pt>
                <c:pt idx="530">
                  <c:v>2.6499999999999702</c:v>
                </c:pt>
                <c:pt idx="531">
                  <c:v>2.6549999999999701</c:v>
                </c:pt>
                <c:pt idx="532">
                  <c:v>2.6599999999999686</c:v>
                </c:pt>
                <c:pt idx="533">
                  <c:v>2.6649999999999698</c:v>
                </c:pt>
                <c:pt idx="534">
                  <c:v>2.6699999999999702</c:v>
                </c:pt>
                <c:pt idx="535">
                  <c:v>2.6749999999999701</c:v>
                </c:pt>
                <c:pt idx="536">
                  <c:v>2.67999999999997</c:v>
                </c:pt>
                <c:pt idx="537">
                  <c:v>2.6849999999999699</c:v>
                </c:pt>
                <c:pt idx="538">
                  <c:v>2.6899999999999702</c:v>
                </c:pt>
                <c:pt idx="539">
                  <c:v>2.6949999999999599</c:v>
                </c:pt>
                <c:pt idx="540">
                  <c:v>2.6999999999999598</c:v>
                </c:pt>
                <c:pt idx="541">
                  <c:v>2.7049999999999601</c:v>
                </c:pt>
                <c:pt idx="542">
                  <c:v>2.70999999999996</c:v>
                </c:pt>
                <c:pt idx="543">
                  <c:v>2.7149999999999599</c:v>
                </c:pt>
                <c:pt idx="544">
                  <c:v>2.7199999999999598</c:v>
                </c:pt>
                <c:pt idx="545">
                  <c:v>2.7249999999999601</c:v>
                </c:pt>
                <c:pt idx="546">
                  <c:v>2.72999999999996</c:v>
                </c:pt>
                <c:pt idx="547">
                  <c:v>2.7349999999999599</c:v>
                </c:pt>
                <c:pt idx="548">
                  <c:v>2.7399999999999598</c:v>
                </c:pt>
                <c:pt idx="549">
                  <c:v>2.7449999999999601</c:v>
                </c:pt>
                <c:pt idx="550">
                  <c:v>2.74999999999996</c:v>
                </c:pt>
                <c:pt idx="551">
                  <c:v>2.7549999999999599</c:v>
                </c:pt>
                <c:pt idx="552">
                  <c:v>2.7599999999999598</c:v>
                </c:pt>
                <c:pt idx="553">
                  <c:v>2.7649999999999602</c:v>
                </c:pt>
                <c:pt idx="554">
                  <c:v>2.76999999999996</c:v>
                </c:pt>
                <c:pt idx="555">
                  <c:v>2.7749999999999599</c:v>
                </c:pt>
                <c:pt idx="556">
                  <c:v>2.7799999999999598</c:v>
                </c:pt>
                <c:pt idx="557">
                  <c:v>2.7849999999999602</c:v>
                </c:pt>
                <c:pt idx="558">
                  <c:v>2.7899999999999601</c:v>
                </c:pt>
                <c:pt idx="559">
                  <c:v>2.79499999999996</c:v>
                </c:pt>
                <c:pt idx="560">
                  <c:v>2.7999999999999599</c:v>
                </c:pt>
                <c:pt idx="561">
                  <c:v>2.8049999999999597</c:v>
                </c:pt>
                <c:pt idx="562">
                  <c:v>2.8099999999999596</c:v>
                </c:pt>
                <c:pt idx="563">
                  <c:v>2.8149999999999586</c:v>
                </c:pt>
                <c:pt idx="564">
                  <c:v>2.8199999999999585</c:v>
                </c:pt>
                <c:pt idx="565">
                  <c:v>2.8249999999999598</c:v>
                </c:pt>
                <c:pt idx="566">
                  <c:v>2.8299999999999597</c:v>
                </c:pt>
                <c:pt idx="567">
                  <c:v>2.8349999999999596</c:v>
                </c:pt>
                <c:pt idx="568">
                  <c:v>2.8399999999999586</c:v>
                </c:pt>
                <c:pt idx="569">
                  <c:v>2.8449999999999598</c:v>
                </c:pt>
                <c:pt idx="570">
                  <c:v>2.8499999999999597</c:v>
                </c:pt>
                <c:pt idx="571">
                  <c:v>2.8549999999999596</c:v>
                </c:pt>
                <c:pt idx="572">
                  <c:v>2.8599999999999586</c:v>
                </c:pt>
                <c:pt idx="573">
                  <c:v>2.8649999999999598</c:v>
                </c:pt>
                <c:pt idx="574">
                  <c:v>2.8699999999999597</c:v>
                </c:pt>
                <c:pt idx="575">
                  <c:v>2.8749999999999596</c:v>
                </c:pt>
                <c:pt idx="576">
                  <c:v>2.8799999999999586</c:v>
                </c:pt>
                <c:pt idx="577">
                  <c:v>2.8849999999999598</c:v>
                </c:pt>
                <c:pt idx="578">
                  <c:v>2.8899999999999597</c:v>
                </c:pt>
                <c:pt idx="579">
                  <c:v>2.8949999999999596</c:v>
                </c:pt>
                <c:pt idx="580">
                  <c:v>2.8999999999999586</c:v>
                </c:pt>
                <c:pt idx="581">
                  <c:v>2.9049999999999598</c:v>
                </c:pt>
                <c:pt idx="582">
                  <c:v>2.9099999999999597</c:v>
                </c:pt>
                <c:pt idx="583">
                  <c:v>2.9149999999999596</c:v>
                </c:pt>
                <c:pt idx="584">
                  <c:v>2.9199999999999586</c:v>
                </c:pt>
                <c:pt idx="585">
                  <c:v>2.9249999999999599</c:v>
                </c:pt>
                <c:pt idx="586">
                  <c:v>2.9299999999999597</c:v>
                </c:pt>
                <c:pt idx="587">
                  <c:v>2.9349999999999596</c:v>
                </c:pt>
                <c:pt idx="588">
                  <c:v>2.9399999999999595</c:v>
                </c:pt>
                <c:pt idx="589">
                  <c:v>2.9449999999999599</c:v>
                </c:pt>
                <c:pt idx="590">
                  <c:v>2.9499999999999598</c:v>
                </c:pt>
                <c:pt idx="591">
                  <c:v>2.9549999999999597</c:v>
                </c:pt>
                <c:pt idx="592">
                  <c:v>2.9599999999999596</c:v>
                </c:pt>
                <c:pt idx="593">
                  <c:v>2.9649999999999599</c:v>
                </c:pt>
                <c:pt idx="594">
                  <c:v>2.9699999999999598</c:v>
                </c:pt>
                <c:pt idx="595">
                  <c:v>2.9749999999999597</c:v>
                </c:pt>
                <c:pt idx="596">
                  <c:v>2.9799999999999596</c:v>
                </c:pt>
                <c:pt idx="597">
                  <c:v>2.9849999999999599</c:v>
                </c:pt>
                <c:pt idx="598">
                  <c:v>2.9899999999999598</c:v>
                </c:pt>
                <c:pt idx="599">
                  <c:v>2.9949999999999597</c:v>
                </c:pt>
                <c:pt idx="600">
                  <c:v>2.9999999999999596</c:v>
                </c:pt>
                <c:pt idx="601">
                  <c:v>3.0049999999999599</c:v>
                </c:pt>
                <c:pt idx="602">
                  <c:v>3.0099999999999598</c:v>
                </c:pt>
                <c:pt idx="603">
                  <c:v>3.0149999999999597</c:v>
                </c:pt>
                <c:pt idx="604">
                  <c:v>3.0199999999999596</c:v>
                </c:pt>
                <c:pt idx="605">
                  <c:v>3.0249999999999599</c:v>
                </c:pt>
                <c:pt idx="606">
                  <c:v>3.0299999999999598</c:v>
                </c:pt>
                <c:pt idx="607">
                  <c:v>3.0349999999999597</c:v>
                </c:pt>
                <c:pt idx="608">
                  <c:v>3.0399999999999596</c:v>
                </c:pt>
                <c:pt idx="609">
                  <c:v>3.04499999999996</c:v>
                </c:pt>
                <c:pt idx="610">
                  <c:v>3.0499999999999599</c:v>
                </c:pt>
                <c:pt idx="611">
                  <c:v>3.0549999999999597</c:v>
                </c:pt>
                <c:pt idx="612">
                  <c:v>3.0599999999999596</c:v>
                </c:pt>
                <c:pt idx="613">
                  <c:v>3.06499999999996</c:v>
                </c:pt>
                <c:pt idx="614">
                  <c:v>3.0699999999999599</c:v>
                </c:pt>
                <c:pt idx="615">
                  <c:v>3.0749999999999598</c:v>
                </c:pt>
                <c:pt idx="616">
                  <c:v>3.0799999999999597</c:v>
                </c:pt>
                <c:pt idx="617">
                  <c:v>3.08499999999996</c:v>
                </c:pt>
                <c:pt idx="618">
                  <c:v>3.0899999999999599</c:v>
                </c:pt>
                <c:pt idx="619">
                  <c:v>3.0949999999999598</c:v>
                </c:pt>
                <c:pt idx="620">
                  <c:v>3.0999999999999597</c:v>
                </c:pt>
                <c:pt idx="621">
                  <c:v>3.10499999999996</c:v>
                </c:pt>
                <c:pt idx="622">
                  <c:v>3.1099999999999599</c:v>
                </c:pt>
                <c:pt idx="623">
                  <c:v>3.1149999999999598</c:v>
                </c:pt>
                <c:pt idx="624">
                  <c:v>3.1199999999999597</c:v>
                </c:pt>
                <c:pt idx="625">
                  <c:v>3.12499999999996</c:v>
                </c:pt>
                <c:pt idx="626">
                  <c:v>3.1299999999999599</c:v>
                </c:pt>
                <c:pt idx="627">
                  <c:v>3.1349999999999598</c:v>
                </c:pt>
                <c:pt idx="628">
                  <c:v>3.1399999999999597</c:v>
                </c:pt>
                <c:pt idx="629">
                  <c:v>3.14499999999996</c:v>
                </c:pt>
                <c:pt idx="630">
                  <c:v>3.1499999999999599</c:v>
                </c:pt>
                <c:pt idx="631">
                  <c:v>3.1549999999999598</c:v>
                </c:pt>
                <c:pt idx="632">
                  <c:v>3.1599999999999597</c:v>
                </c:pt>
                <c:pt idx="633">
                  <c:v>3.1649999999999499</c:v>
                </c:pt>
                <c:pt idx="634">
                  <c:v>3.1699999999999502</c:v>
                </c:pt>
                <c:pt idx="635">
                  <c:v>3.1749999999999501</c:v>
                </c:pt>
                <c:pt idx="636">
                  <c:v>3.17999999999995</c:v>
                </c:pt>
                <c:pt idx="637">
                  <c:v>3.1849999999999499</c:v>
                </c:pt>
                <c:pt idx="638">
                  <c:v>3.1899999999999502</c:v>
                </c:pt>
                <c:pt idx="639">
                  <c:v>3.1949999999999501</c:v>
                </c:pt>
                <c:pt idx="640">
                  <c:v>3.19999999999995</c:v>
                </c:pt>
                <c:pt idx="641">
                  <c:v>3.2049999999999499</c:v>
                </c:pt>
                <c:pt idx="642">
                  <c:v>3.2099999999999498</c:v>
                </c:pt>
                <c:pt idx="643">
                  <c:v>3.2149999999999501</c:v>
                </c:pt>
                <c:pt idx="644">
                  <c:v>3.21999999999995</c:v>
                </c:pt>
                <c:pt idx="645">
                  <c:v>3.2249999999999499</c:v>
                </c:pt>
                <c:pt idx="646">
                  <c:v>3.2299999999999498</c:v>
                </c:pt>
                <c:pt idx="647">
                  <c:v>3.2349999999999501</c:v>
                </c:pt>
                <c:pt idx="648">
                  <c:v>3.23999999999995</c:v>
                </c:pt>
                <c:pt idx="649">
                  <c:v>3.2449999999999499</c:v>
                </c:pt>
                <c:pt idx="650">
                  <c:v>3.2499999999999498</c:v>
                </c:pt>
                <c:pt idx="651">
                  <c:v>3.2549999999999502</c:v>
                </c:pt>
                <c:pt idx="652">
                  <c:v>3.25999999999995</c:v>
                </c:pt>
                <c:pt idx="653">
                  <c:v>3.2649999999999499</c:v>
                </c:pt>
                <c:pt idx="654">
                  <c:v>3.2699999999999498</c:v>
                </c:pt>
                <c:pt idx="655">
                  <c:v>3.2749999999999502</c:v>
                </c:pt>
                <c:pt idx="656">
                  <c:v>3.2799999999999501</c:v>
                </c:pt>
                <c:pt idx="657">
                  <c:v>3.2849999999999504</c:v>
                </c:pt>
                <c:pt idx="658">
                  <c:v>3.2899999999999499</c:v>
                </c:pt>
                <c:pt idx="659">
                  <c:v>3.2949999999999502</c:v>
                </c:pt>
                <c:pt idx="660">
                  <c:v>3.2999999999999501</c:v>
                </c:pt>
                <c:pt idx="661">
                  <c:v>3.30499999999995</c:v>
                </c:pt>
                <c:pt idx="662">
                  <c:v>3.3099999999999485</c:v>
                </c:pt>
                <c:pt idx="663">
                  <c:v>3.3149999999999498</c:v>
                </c:pt>
                <c:pt idx="664">
                  <c:v>3.3199999999999497</c:v>
                </c:pt>
                <c:pt idx="665">
                  <c:v>3.32499999999995</c:v>
                </c:pt>
                <c:pt idx="666">
                  <c:v>3.3299999999999486</c:v>
                </c:pt>
                <c:pt idx="667">
                  <c:v>3.3349999999999485</c:v>
                </c:pt>
                <c:pt idx="668">
                  <c:v>3.3399999999999497</c:v>
                </c:pt>
                <c:pt idx="669">
                  <c:v>3.34499999999995</c:v>
                </c:pt>
                <c:pt idx="670">
                  <c:v>3.3499999999999486</c:v>
                </c:pt>
                <c:pt idx="671">
                  <c:v>3.3549999999999485</c:v>
                </c:pt>
                <c:pt idx="672">
                  <c:v>3.3599999999999497</c:v>
                </c:pt>
                <c:pt idx="673">
                  <c:v>3.36499999999995</c:v>
                </c:pt>
                <c:pt idx="674">
                  <c:v>3.3699999999999486</c:v>
                </c:pt>
                <c:pt idx="675">
                  <c:v>3.3749999999999485</c:v>
                </c:pt>
                <c:pt idx="676">
                  <c:v>3.3799999999999497</c:v>
                </c:pt>
                <c:pt idx="677">
                  <c:v>3.38499999999995</c:v>
                </c:pt>
                <c:pt idx="678">
                  <c:v>3.3899999999999486</c:v>
                </c:pt>
                <c:pt idx="679">
                  <c:v>3.3949999999999485</c:v>
                </c:pt>
                <c:pt idx="680">
                  <c:v>3.3999999999999497</c:v>
                </c:pt>
                <c:pt idx="681">
                  <c:v>3.4049999999999501</c:v>
                </c:pt>
                <c:pt idx="682">
                  <c:v>3.40999999999995</c:v>
                </c:pt>
                <c:pt idx="683">
                  <c:v>3.4149999999999485</c:v>
                </c:pt>
                <c:pt idx="684">
                  <c:v>3.4199999999999497</c:v>
                </c:pt>
                <c:pt idx="685">
                  <c:v>3.4249999999999501</c:v>
                </c:pt>
                <c:pt idx="686">
                  <c:v>3.42999999999995</c:v>
                </c:pt>
                <c:pt idx="687">
                  <c:v>3.4349999999999485</c:v>
                </c:pt>
                <c:pt idx="688">
                  <c:v>3.4399999999999498</c:v>
                </c:pt>
                <c:pt idx="689">
                  <c:v>3.4449999999999501</c:v>
                </c:pt>
                <c:pt idx="690">
                  <c:v>3.44999999999995</c:v>
                </c:pt>
                <c:pt idx="691">
                  <c:v>3.4549999999999486</c:v>
                </c:pt>
                <c:pt idx="692">
                  <c:v>3.4599999999999485</c:v>
                </c:pt>
                <c:pt idx="693">
                  <c:v>3.4649999999999501</c:v>
                </c:pt>
                <c:pt idx="694">
                  <c:v>3.46999999999995</c:v>
                </c:pt>
                <c:pt idx="695">
                  <c:v>3.4749999999999486</c:v>
                </c:pt>
                <c:pt idx="696">
                  <c:v>3.4799999999999485</c:v>
                </c:pt>
                <c:pt idx="697">
                  <c:v>3.4849999999999501</c:v>
                </c:pt>
                <c:pt idx="698">
                  <c:v>3.48999999999995</c:v>
                </c:pt>
                <c:pt idx="699">
                  <c:v>3.4949999999999486</c:v>
                </c:pt>
                <c:pt idx="700">
                  <c:v>3.4999999999999485</c:v>
                </c:pt>
                <c:pt idx="701">
                  <c:v>3.5049999999999502</c:v>
                </c:pt>
                <c:pt idx="702">
                  <c:v>3.50999999999995</c:v>
                </c:pt>
                <c:pt idx="703">
                  <c:v>3.5149999999999486</c:v>
                </c:pt>
                <c:pt idx="704">
                  <c:v>3.5199999999999485</c:v>
                </c:pt>
                <c:pt idx="705">
                  <c:v>3.5249999999999502</c:v>
                </c:pt>
                <c:pt idx="706">
                  <c:v>3.5299999999999501</c:v>
                </c:pt>
                <c:pt idx="707">
                  <c:v>3.53499999999995</c:v>
                </c:pt>
                <c:pt idx="708">
                  <c:v>3.5399999999999485</c:v>
                </c:pt>
                <c:pt idx="709">
                  <c:v>3.5449999999999502</c:v>
                </c:pt>
                <c:pt idx="710">
                  <c:v>3.5499999999999501</c:v>
                </c:pt>
                <c:pt idx="711">
                  <c:v>3.55499999999995</c:v>
                </c:pt>
                <c:pt idx="712">
                  <c:v>3.5599999999999485</c:v>
                </c:pt>
                <c:pt idx="713">
                  <c:v>3.5649999999999502</c:v>
                </c:pt>
                <c:pt idx="714">
                  <c:v>3.5699999999999501</c:v>
                </c:pt>
                <c:pt idx="715">
                  <c:v>3.57499999999995</c:v>
                </c:pt>
                <c:pt idx="716">
                  <c:v>3.5799999999999486</c:v>
                </c:pt>
                <c:pt idx="717">
                  <c:v>3.5849999999999498</c:v>
                </c:pt>
                <c:pt idx="718">
                  <c:v>3.5899999999999501</c:v>
                </c:pt>
                <c:pt idx="719">
                  <c:v>3.59499999999995</c:v>
                </c:pt>
                <c:pt idx="720">
                  <c:v>3.5999999999999486</c:v>
                </c:pt>
                <c:pt idx="721">
                  <c:v>3.6049999999999498</c:v>
                </c:pt>
                <c:pt idx="722">
                  <c:v>3.6099999999999501</c:v>
                </c:pt>
                <c:pt idx="723">
                  <c:v>3.61499999999995</c:v>
                </c:pt>
                <c:pt idx="724">
                  <c:v>3.6199999999999486</c:v>
                </c:pt>
                <c:pt idx="725">
                  <c:v>3.6249999999999498</c:v>
                </c:pt>
                <c:pt idx="726">
                  <c:v>3.6299999999999502</c:v>
                </c:pt>
                <c:pt idx="727">
                  <c:v>3.6349999999999398</c:v>
                </c:pt>
                <c:pt idx="728">
                  <c:v>3.6399999999999397</c:v>
                </c:pt>
                <c:pt idx="729">
                  <c:v>3.6449999999999401</c:v>
                </c:pt>
                <c:pt idx="730">
                  <c:v>3.64999999999994</c:v>
                </c:pt>
                <c:pt idx="731">
                  <c:v>3.6549999999999399</c:v>
                </c:pt>
                <c:pt idx="732">
                  <c:v>3.6599999999999397</c:v>
                </c:pt>
                <c:pt idx="733">
                  <c:v>3.6649999999999401</c:v>
                </c:pt>
                <c:pt idx="734">
                  <c:v>3.66999999999994</c:v>
                </c:pt>
                <c:pt idx="735">
                  <c:v>3.6749999999999399</c:v>
                </c:pt>
                <c:pt idx="736">
                  <c:v>3.6799999999999398</c:v>
                </c:pt>
                <c:pt idx="737">
                  <c:v>3.6849999999999401</c:v>
                </c:pt>
                <c:pt idx="738">
                  <c:v>3.68999999999994</c:v>
                </c:pt>
                <c:pt idx="739">
                  <c:v>3.6949999999999399</c:v>
                </c:pt>
                <c:pt idx="740">
                  <c:v>3.6999999999999398</c:v>
                </c:pt>
                <c:pt idx="741">
                  <c:v>3.7049999999999401</c:v>
                </c:pt>
                <c:pt idx="742">
                  <c:v>3.70999999999994</c:v>
                </c:pt>
                <c:pt idx="743">
                  <c:v>3.7149999999999399</c:v>
                </c:pt>
                <c:pt idx="744">
                  <c:v>3.7199999999999398</c:v>
                </c:pt>
                <c:pt idx="745">
                  <c:v>3.7249999999999401</c:v>
                </c:pt>
                <c:pt idx="746">
                  <c:v>3.72999999999994</c:v>
                </c:pt>
                <c:pt idx="747">
                  <c:v>3.7349999999999399</c:v>
                </c:pt>
                <c:pt idx="748">
                  <c:v>3.7399999999999398</c:v>
                </c:pt>
                <c:pt idx="749">
                  <c:v>3.7449999999999402</c:v>
                </c:pt>
                <c:pt idx="750">
                  <c:v>3.74999999999994</c:v>
                </c:pt>
                <c:pt idx="751">
                  <c:v>3.7549999999999399</c:v>
                </c:pt>
                <c:pt idx="752">
                  <c:v>3.7599999999999398</c:v>
                </c:pt>
                <c:pt idx="753">
                  <c:v>3.7649999999999402</c:v>
                </c:pt>
                <c:pt idx="754">
                  <c:v>3.7699999999999401</c:v>
                </c:pt>
                <c:pt idx="755">
                  <c:v>3.77499999999994</c:v>
                </c:pt>
                <c:pt idx="756">
                  <c:v>3.7799999999999399</c:v>
                </c:pt>
                <c:pt idx="757">
                  <c:v>3.7849999999999402</c:v>
                </c:pt>
                <c:pt idx="758">
                  <c:v>3.7899999999999401</c:v>
                </c:pt>
                <c:pt idx="759">
                  <c:v>3.79499999999994</c:v>
                </c:pt>
                <c:pt idx="760">
                  <c:v>3.7999999999999399</c:v>
                </c:pt>
                <c:pt idx="761">
                  <c:v>3.8049999999999398</c:v>
                </c:pt>
                <c:pt idx="762">
                  <c:v>3.8099999999999397</c:v>
                </c:pt>
                <c:pt idx="763">
                  <c:v>3.8149999999999396</c:v>
                </c:pt>
                <c:pt idx="764">
                  <c:v>3.8199999999999386</c:v>
                </c:pt>
                <c:pt idx="765">
                  <c:v>3.8249999999999398</c:v>
                </c:pt>
                <c:pt idx="766">
                  <c:v>3.8299999999999397</c:v>
                </c:pt>
                <c:pt idx="767">
                  <c:v>3.8349999999999396</c:v>
                </c:pt>
                <c:pt idx="768">
                  <c:v>3.8399999999999386</c:v>
                </c:pt>
                <c:pt idx="769">
                  <c:v>3.8449999999999398</c:v>
                </c:pt>
                <c:pt idx="770">
                  <c:v>3.8499999999999397</c:v>
                </c:pt>
                <c:pt idx="771">
                  <c:v>3.8549999999999396</c:v>
                </c:pt>
                <c:pt idx="772">
                  <c:v>3.8599999999999386</c:v>
                </c:pt>
                <c:pt idx="773">
                  <c:v>3.8649999999999398</c:v>
                </c:pt>
                <c:pt idx="774">
                  <c:v>3.8699999999999397</c:v>
                </c:pt>
                <c:pt idx="775">
                  <c:v>3.8749999999999396</c:v>
                </c:pt>
                <c:pt idx="776">
                  <c:v>3.8799999999999386</c:v>
                </c:pt>
                <c:pt idx="777">
                  <c:v>3.8849999999999398</c:v>
                </c:pt>
                <c:pt idx="778">
                  <c:v>3.8899999999999397</c:v>
                </c:pt>
                <c:pt idx="779">
                  <c:v>3.8949999999999396</c:v>
                </c:pt>
                <c:pt idx="780">
                  <c:v>3.8999999999999386</c:v>
                </c:pt>
                <c:pt idx="781">
                  <c:v>3.9049999999999399</c:v>
                </c:pt>
                <c:pt idx="782">
                  <c:v>3.9099999999999397</c:v>
                </c:pt>
                <c:pt idx="783">
                  <c:v>3.9149999999999396</c:v>
                </c:pt>
                <c:pt idx="784">
                  <c:v>3.9199999999999395</c:v>
                </c:pt>
                <c:pt idx="785">
                  <c:v>3.9249999999999399</c:v>
                </c:pt>
                <c:pt idx="786">
                  <c:v>3.9299999999999398</c:v>
                </c:pt>
                <c:pt idx="787">
                  <c:v>3.9349999999999397</c:v>
                </c:pt>
                <c:pt idx="788">
                  <c:v>3.9399999999999396</c:v>
                </c:pt>
                <c:pt idx="789">
                  <c:v>3.9449999999999399</c:v>
                </c:pt>
                <c:pt idx="790">
                  <c:v>3.9499999999999398</c:v>
                </c:pt>
                <c:pt idx="791">
                  <c:v>3.9549999999999397</c:v>
                </c:pt>
                <c:pt idx="792">
                  <c:v>3.9599999999999396</c:v>
                </c:pt>
                <c:pt idx="793">
                  <c:v>3.9649999999999399</c:v>
                </c:pt>
                <c:pt idx="794">
                  <c:v>3.9699999999999398</c:v>
                </c:pt>
                <c:pt idx="795">
                  <c:v>3.9749999999999397</c:v>
                </c:pt>
                <c:pt idx="796">
                  <c:v>3.9799999999999396</c:v>
                </c:pt>
                <c:pt idx="797">
                  <c:v>3.9849999999999399</c:v>
                </c:pt>
                <c:pt idx="798">
                  <c:v>3.9899999999999398</c:v>
                </c:pt>
                <c:pt idx="799">
                  <c:v>3.9949999999999397</c:v>
                </c:pt>
                <c:pt idx="800">
                  <c:v>3.9999999999999396</c:v>
                </c:pt>
                <c:pt idx="801">
                  <c:v>4.0049999999999386</c:v>
                </c:pt>
                <c:pt idx="802">
                  <c:v>4.0099999999999403</c:v>
                </c:pt>
                <c:pt idx="803">
                  <c:v>4.0149999999999384</c:v>
                </c:pt>
                <c:pt idx="804">
                  <c:v>4.0199999999999401</c:v>
                </c:pt>
                <c:pt idx="805">
                  <c:v>4.0249999999999382</c:v>
                </c:pt>
                <c:pt idx="806">
                  <c:v>4.0299999999999399</c:v>
                </c:pt>
                <c:pt idx="807">
                  <c:v>4.0349999999999397</c:v>
                </c:pt>
                <c:pt idx="808">
                  <c:v>4.0399999999999405</c:v>
                </c:pt>
                <c:pt idx="809">
                  <c:v>4.0449999999999395</c:v>
                </c:pt>
                <c:pt idx="810">
                  <c:v>4.0499999999999403</c:v>
                </c:pt>
                <c:pt idx="811">
                  <c:v>4.0549999999999384</c:v>
                </c:pt>
                <c:pt idx="812">
                  <c:v>4.0599999999999401</c:v>
                </c:pt>
                <c:pt idx="813">
                  <c:v>4.0649999999999382</c:v>
                </c:pt>
                <c:pt idx="814">
                  <c:v>4.0699999999999399</c:v>
                </c:pt>
                <c:pt idx="815">
                  <c:v>4.0749999999999398</c:v>
                </c:pt>
                <c:pt idx="816">
                  <c:v>4.0799999999999406</c:v>
                </c:pt>
                <c:pt idx="817">
                  <c:v>4.0849999999999396</c:v>
                </c:pt>
                <c:pt idx="818">
                  <c:v>4.0899999999999403</c:v>
                </c:pt>
                <c:pt idx="819">
                  <c:v>4.0949999999999385</c:v>
                </c:pt>
                <c:pt idx="820">
                  <c:v>4.0999999999999401</c:v>
                </c:pt>
                <c:pt idx="821">
                  <c:v>4.1049999999999383</c:v>
                </c:pt>
                <c:pt idx="822">
                  <c:v>4.1099999999999399</c:v>
                </c:pt>
                <c:pt idx="823">
                  <c:v>4.1149999999999283</c:v>
                </c:pt>
                <c:pt idx="824">
                  <c:v>4.1199999999999299</c:v>
                </c:pt>
                <c:pt idx="825">
                  <c:v>4.1249999999999281</c:v>
                </c:pt>
                <c:pt idx="826">
                  <c:v>4.1299999999999297</c:v>
                </c:pt>
                <c:pt idx="827">
                  <c:v>4.1349999999999296</c:v>
                </c:pt>
                <c:pt idx="828">
                  <c:v>4.1399999999999304</c:v>
                </c:pt>
                <c:pt idx="829">
                  <c:v>4.1449999999999285</c:v>
                </c:pt>
                <c:pt idx="830">
                  <c:v>4.1499999999999302</c:v>
                </c:pt>
                <c:pt idx="831">
                  <c:v>4.1549999999999283</c:v>
                </c:pt>
                <c:pt idx="832">
                  <c:v>4.15999999999993</c:v>
                </c:pt>
                <c:pt idx="833">
                  <c:v>4.1649999999999281</c:v>
                </c:pt>
                <c:pt idx="834">
                  <c:v>4.1699999999999298</c:v>
                </c:pt>
                <c:pt idx="835">
                  <c:v>4.1749999999999297</c:v>
                </c:pt>
                <c:pt idx="836">
                  <c:v>4.1799999999999304</c:v>
                </c:pt>
                <c:pt idx="837">
                  <c:v>4.1849999999999286</c:v>
                </c:pt>
                <c:pt idx="838">
                  <c:v>4.1899999999999302</c:v>
                </c:pt>
                <c:pt idx="839">
                  <c:v>4.1949999999999283</c:v>
                </c:pt>
                <c:pt idx="840">
                  <c:v>4.19999999999993</c:v>
                </c:pt>
                <c:pt idx="841">
                  <c:v>4.2049999999999299</c:v>
                </c:pt>
                <c:pt idx="842">
                  <c:v>4.2099999999999307</c:v>
                </c:pt>
                <c:pt idx="843">
                  <c:v>4.2149999999999297</c:v>
                </c:pt>
                <c:pt idx="844">
                  <c:v>4.2199999999999305</c:v>
                </c:pt>
                <c:pt idx="845">
                  <c:v>4.2249999999999286</c:v>
                </c:pt>
                <c:pt idx="846">
                  <c:v>4.2299999999999303</c:v>
                </c:pt>
                <c:pt idx="847">
                  <c:v>4.2349999999999302</c:v>
                </c:pt>
                <c:pt idx="848">
                  <c:v>4.2399999999999309</c:v>
                </c:pt>
                <c:pt idx="849">
                  <c:v>4.2449999999999299</c:v>
                </c:pt>
                <c:pt idx="850">
                  <c:v>4.2499999999999307</c:v>
                </c:pt>
                <c:pt idx="851">
                  <c:v>4.2549999999999297</c:v>
                </c:pt>
                <c:pt idx="852">
                  <c:v>4.2599999999999305</c:v>
                </c:pt>
                <c:pt idx="853">
                  <c:v>4.2649999999999286</c:v>
                </c:pt>
                <c:pt idx="854">
                  <c:v>4.2699999999999303</c:v>
                </c:pt>
                <c:pt idx="855">
                  <c:v>4.2749999999999302</c:v>
                </c:pt>
                <c:pt idx="856">
                  <c:v>4.279999999999931</c:v>
                </c:pt>
                <c:pt idx="857">
                  <c:v>4.28499999999993</c:v>
                </c:pt>
                <c:pt idx="858">
                  <c:v>4.2899999999999308</c:v>
                </c:pt>
                <c:pt idx="859">
                  <c:v>4.2949999999999298</c:v>
                </c:pt>
                <c:pt idx="860">
                  <c:v>4.2999999999999305</c:v>
                </c:pt>
                <c:pt idx="861">
                  <c:v>4.3049999999999295</c:v>
                </c:pt>
                <c:pt idx="862">
                  <c:v>4.3099999999999303</c:v>
                </c:pt>
                <c:pt idx="863">
                  <c:v>4.3149999999999284</c:v>
                </c:pt>
                <c:pt idx="864">
                  <c:v>4.3199999999999301</c:v>
                </c:pt>
                <c:pt idx="865">
                  <c:v>4.3249999999999282</c:v>
                </c:pt>
                <c:pt idx="866">
                  <c:v>4.3299999999999299</c:v>
                </c:pt>
                <c:pt idx="867">
                  <c:v>4.3349999999999298</c:v>
                </c:pt>
                <c:pt idx="868">
                  <c:v>4.3399999999999306</c:v>
                </c:pt>
                <c:pt idx="869">
                  <c:v>4.3449999999999296</c:v>
                </c:pt>
                <c:pt idx="870">
                  <c:v>4.3499999999999304</c:v>
                </c:pt>
                <c:pt idx="871">
                  <c:v>4.3549999999999285</c:v>
                </c:pt>
                <c:pt idx="872">
                  <c:v>4.3599999999999302</c:v>
                </c:pt>
                <c:pt idx="873">
                  <c:v>4.3649999999999283</c:v>
                </c:pt>
                <c:pt idx="874">
                  <c:v>4.3699999999999299</c:v>
                </c:pt>
                <c:pt idx="875">
                  <c:v>4.3749999999999298</c:v>
                </c:pt>
                <c:pt idx="876">
                  <c:v>4.3799999999999306</c:v>
                </c:pt>
                <c:pt idx="877">
                  <c:v>4.3849999999999296</c:v>
                </c:pt>
                <c:pt idx="878">
                  <c:v>4.3899999999999304</c:v>
                </c:pt>
                <c:pt idx="879">
                  <c:v>4.3949999999999285</c:v>
                </c:pt>
                <c:pt idx="880">
                  <c:v>4.3999999999999302</c:v>
                </c:pt>
                <c:pt idx="881">
                  <c:v>4.4049999999999301</c:v>
                </c:pt>
                <c:pt idx="882">
                  <c:v>4.4099999999999309</c:v>
                </c:pt>
                <c:pt idx="883">
                  <c:v>4.4149999999999299</c:v>
                </c:pt>
                <c:pt idx="884">
                  <c:v>4.4199999999999307</c:v>
                </c:pt>
                <c:pt idx="885">
                  <c:v>4.4249999999999297</c:v>
                </c:pt>
                <c:pt idx="886">
                  <c:v>4.4299999999999304</c:v>
                </c:pt>
                <c:pt idx="887">
                  <c:v>4.4349999999999303</c:v>
                </c:pt>
                <c:pt idx="888">
                  <c:v>4.4399999999999311</c:v>
                </c:pt>
                <c:pt idx="889">
                  <c:v>4.4449999999999301</c:v>
                </c:pt>
                <c:pt idx="890">
                  <c:v>4.4499999999999309</c:v>
                </c:pt>
                <c:pt idx="891">
                  <c:v>4.4549999999999299</c:v>
                </c:pt>
                <c:pt idx="892">
                  <c:v>4.4599999999999307</c:v>
                </c:pt>
                <c:pt idx="893">
                  <c:v>4.4649999999999297</c:v>
                </c:pt>
                <c:pt idx="894">
                  <c:v>4.4699999999999305</c:v>
                </c:pt>
                <c:pt idx="895">
                  <c:v>4.4749999999999304</c:v>
                </c:pt>
                <c:pt idx="896">
                  <c:v>4.4799999999999311</c:v>
                </c:pt>
                <c:pt idx="897">
                  <c:v>4.4849999999999302</c:v>
                </c:pt>
                <c:pt idx="898">
                  <c:v>4.4899999999999309</c:v>
                </c:pt>
                <c:pt idx="899">
                  <c:v>4.4949999999999299</c:v>
                </c:pt>
                <c:pt idx="900">
                  <c:v>4.4999999999999307</c:v>
                </c:pt>
                <c:pt idx="901">
                  <c:v>4.5049999999999297</c:v>
                </c:pt>
                <c:pt idx="902">
                  <c:v>4.5099999999999305</c:v>
                </c:pt>
                <c:pt idx="903">
                  <c:v>4.5149999999999295</c:v>
                </c:pt>
                <c:pt idx="904">
                  <c:v>4.5199999999999303</c:v>
                </c:pt>
                <c:pt idx="905">
                  <c:v>4.5249999999999284</c:v>
                </c:pt>
                <c:pt idx="906">
                  <c:v>4.5299999999999301</c:v>
                </c:pt>
                <c:pt idx="907">
                  <c:v>4.53499999999993</c:v>
                </c:pt>
                <c:pt idx="908">
                  <c:v>4.5399999999999308</c:v>
                </c:pt>
                <c:pt idx="909">
                  <c:v>4.5449999999999298</c:v>
                </c:pt>
                <c:pt idx="910">
                  <c:v>4.5499999999999305</c:v>
                </c:pt>
                <c:pt idx="911">
                  <c:v>4.5549999999999295</c:v>
                </c:pt>
                <c:pt idx="912">
                  <c:v>4.5599999999999303</c:v>
                </c:pt>
                <c:pt idx="913">
                  <c:v>4.5649999999999284</c:v>
                </c:pt>
                <c:pt idx="914">
                  <c:v>4.5699999999999301</c:v>
                </c:pt>
                <c:pt idx="915">
                  <c:v>4.57499999999993</c:v>
                </c:pt>
                <c:pt idx="916">
                  <c:v>4.5799999999999308</c:v>
                </c:pt>
                <c:pt idx="917">
                  <c:v>4.58499999999992</c:v>
                </c:pt>
                <c:pt idx="918">
                  <c:v>4.5899999999999199</c:v>
                </c:pt>
                <c:pt idx="919">
                  <c:v>4.594999999999918</c:v>
                </c:pt>
                <c:pt idx="920">
                  <c:v>4.5999999999999197</c:v>
                </c:pt>
                <c:pt idx="921">
                  <c:v>4.6049999999999178</c:v>
                </c:pt>
                <c:pt idx="922">
                  <c:v>4.6099999999999204</c:v>
                </c:pt>
                <c:pt idx="923">
                  <c:v>4.6149999999999176</c:v>
                </c:pt>
                <c:pt idx="924">
                  <c:v>4.6199999999999202</c:v>
                </c:pt>
                <c:pt idx="925">
                  <c:v>4.6249999999999174</c:v>
                </c:pt>
                <c:pt idx="926">
                  <c:v>4.62999999999992</c:v>
                </c:pt>
                <c:pt idx="927">
                  <c:v>4.6349999999999181</c:v>
                </c:pt>
                <c:pt idx="928">
                  <c:v>4.6399999999999197</c:v>
                </c:pt>
                <c:pt idx="929">
                  <c:v>4.6449999999999179</c:v>
                </c:pt>
                <c:pt idx="930">
                  <c:v>4.6499999999999204</c:v>
                </c:pt>
                <c:pt idx="931">
                  <c:v>4.6549999999999176</c:v>
                </c:pt>
                <c:pt idx="932">
                  <c:v>4.6599999999999202</c:v>
                </c:pt>
                <c:pt idx="933">
                  <c:v>4.6649999999999174</c:v>
                </c:pt>
                <c:pt idx="934">
                  <c:v>4.66999999999992</c:v>
                </c:pt>
                <c:pt idx="935">
                  <c:v>4.6749999999999181</c:v>
                </c:pt>
                <c:pt idx="936">
                  <c:v>4.6799999999999198</c:v>
                </c:pt>
                <c:pt idx="937">
                  <c:v>4.6849999999999179</c:v>
                </c:pt>
                <c:pt idx="938">
                  <c:v>4.6899999999999187</c:v>
                </c:pt>
                <c:pt idx="939">
                  <c:v>4.6949999999999177</c:v>
                </c:pt>
                <c:pt idx="940">
                  <c:v>4.6999999999999202</c:v>
                </c:pt>
                <c:pt idx="941">
                  <c:v>4.7049999999999201</c:v>
                </c:pt>
                <c:pt idx="942">
                  <c:v>4.7099999999999209</c:v>
                </c:pt>
                <c:pt idx="943">
                  <c:v>4.7149999999999181</c:v>
                </c:pt>
                <c:pt idx="944">
                  <c:v>4.7199999999999198</c:v>
                </c:pt>
                <c:pt idx="945">
                  <c:v>4.7249999999999179</c:v>
                </c:pt>
                <c:pt idx="946">
                  <c:v>4.7299999999999196</c:v>
                </c:pt>
                <c:pt idx="947">
                  <c:v>4.7349999999999204</c:v>
                </c:pt>
                <c:pt idx="948">
                  <c:v>4.7399999999999212</c:v>
                </c:pt>
                <c:pt idx="949">
                  <c:v>4.7449999999999202</c:v>
                </c:pt>
                <c:pt idx="950">
                  <c:v>4.749999999999921</c:v>
                </c:pt>
                <c:pt idx="951">
                  <c:v>4.75499999999992</c:v>
                </c:pt>
                <c:pt idx="952">
                  <c:v>4.7599999999999199</c:v>
                </c:pt>
                <c:pt idx="953">
                  <c:v>4.764999999999918</c:v>
                </c:pt>
                <c:pt idx="954">
                  <c:v>4.7699999999999196</c:v>
                </c:pt>
                <c:pt idx="955">
                  <c:v>4.7749999999999204</c:v>
                </c:pt>
                <c:pt idx="956">
                  <c:v>4.7799999999999212</c:v>
                </c:pt>
                <c:pt idx="957">
                  <c:v>4.7849999999999202</c:v>
                </c:pt>
                <c:pt idx="958">
                  <c:v>4.789999999999921</c:v>
                </c:pt>
                <c:pt idx="959">
                  <c:v>4.79499999999992</c:v>
                </c:pt>
                <c:pt idx="960">
                  <c:v>4.7999999999999199</c:v>
                </c:pt>
                <c:pt idx="961">
                  <c:v>4.804999999999918</c:v>
                </c:pt>
                <c:pt idx="962">
                  <c:v>4.8099999999999197</c:v>
                </c:pt>
                <c:pt idx="963">
                  <c:v>4.8149999999999178</c:v>
                </c:pt>
                <c:pt idx="964">
                  <c:v>4.8199999999999203</c:v>
                </c:pt>
                <c:pt idx="965">
                  <c:v>4.8249999999999176</c:v>
                </c:pt>
                <c:pt idx="966">
                  <c:v>4.8299999999999201</c:v>
                </c:pt>
                <c:pt idx="967">
                  <c:v>4.83499999999992</c:v>
                </c:pt>
                <c:pt idx="968">
                  <c:v>4.8399999999999199</c:v>
                </c:pt>
                <c:pt idx="969">
                  <c:v>4.844999999999918</c:v>
                </c:pt>
                <c:pt idx="970">
                  <c:v>4.8499999999999197</c:v>
                </c:pt>
                <c:pt idx="971">
                  <c:v>4.8549999999999178</c:v>
                </c:pt>
                <c:pt idx="972">
                  <c:v>4.8599999999999204</c:v>
                </c:pt>
                <c:pt idx="973">
                  <c:v>4.8649999999999176</c:v>
                </c:pt>
                <c:pt idx="974">
                  <c:v>4.8699999999999202</c:v>
                </c:pt>
                <c:pt idx="975">
                  <c:v>4.8749999999999201</c:v>
                </c:pt>
                <c:pt idx="976">
                  <c:v>4.8799999999999208</c:v>
                </c:pt>
                <c:pt idx="977">
                  <c:v>4.8849999999999181</c:v>
                </c:pt>
                <c:pt idx="978">
                  <c:v>4.8899999999999197</c:v>
                </c:pt>
                <c:pt idx="979">
                  <c:v>4.8949999999999179</c:v>
                </c:pt>
                <c:pt idx="980">
                  <c:v>4.8999999999999204</c:v>
                </c:pt>
                <c:pt idx="981">
                  <c:v>4.9049999999999203</c:v>
                </c:pt>
                <c:pt idx="982">
                  <c:v>4.9099999999999211</c:v>
                </c:pt>
                <c:pt idx="983">
                  <c:v>4.9149999999999201</c:v>
                </c:pt>
                <c:pt idx="984">
                  <c:v>4.9199999999999209</c:v>
                </c:pt>
                <c:pt idx="985">
                  <c:v>4.9249999999999181</c:v>
                </c:pt>
                <c:pt idx="986">
                  <c:v>4.9299999999999198</c:v>
                </c:pt>
                <c:pt idx="987">
                  <c:v>4.9349999999999197</c:v>
                </c:pt>
                <c:pt idx="988">
                  <c:v>4.9399999999999205</c:v>
                </c:pt>
                <c:pt idx="989">
                  <c:v>4.9449999999999203</c:v>
                </c:pt>
                <c:pt idx="990">
                  <c:v>4.9499999999999211</c:v>
                </c:pt>
                <c:pt idx="991">
                  <c:v>4.9549999999999201</c:v>
                </c:pt>
                <c:pt idx="992">
                  <c:v>4.9599999999999209</c:v>
                </c:pt>
                <c:pt idx="993">
                  <c:v>4.9649999999999181</c:v>
                </c:pt>
                <c:pt idx="994">
                  <c:v>4.9699999999999198</c:v>
                </c:pt>
                <c:pt idx="995">
                  <c:v>4.9749999999999197</c:v>
                </c:pt>
                <c:pt idx="996">
                  <c:v>4.9799999999999205</c:v>
                </c:pt>
                <c:pt idx="997">
                  <c:v>4.9849999999999204</c:v>
                </c:pt>
                <c:pt idx="998">
                  <c:v>4.9899999999999212</c:v>
                </c:pt>
                <c:pt idx="999">
                  <c:v>4.9949999999999202</c:v>
                </c:pt>
                <c:pt idx="1000">
                  <c:v>4.999999999999921</c:v>
                </c:pt>
                <c:pt idx="1001">
                  <c:v>5.00499999999992</c:v>
                </c:pt>
                <c:pt idx="1002">
                  <c:v>5.0099999999999199</c:v>
                </c:pt>
                <c:pt idx="1003">
                  <c:v>5.014999999999918</c:v>
                </c:pt>
                <c:pt idx="1004">
                  <c:v>5.0199999999999196</c:v>
                </c:pt>
                <c:pt idx="1005">
                  <c:v>5.0249999999999195</c:v>
                </c:pt>
                <c:pt idx="1006">
                  <c:v>5.0299999999999203</c:v>
                </c:pt>
                <c:pt idx="1007">
                  <c:v>5.0349999999999202</c:v>
                </c:pt>
                <c:pt idx="1008">
                  <c:v>5.039999999999921</c:v>
                </c:pt>
                <c:pt idx="1009">
                  <c:v>5.04499999999992</c:v>
                </c:pt>
                <c:pt idx="1010">
                  <c:v>5.0499999999999199</c:v>
                </c:pt>
                <c:pt idx="1011">
                  <c:v>5.0549999999999082</c:v>
                </c:pt>
                <c:pt idx="1012">
                  <c:v>5.0599999999999099</c:v>
                </c:pt>
                <c:pt idx="1013">
                  <c:v>5.064999999999908</c:v>
                </c:pt>
                <c:pt idx="1014">
                  <c:v>5.0699999999999097</c:v>
                </c:pt>
                <c:pt idx="1015">
                  <c:v>5.0749999999999096</c:v>
                </c:pt>
                <c:pt idx="1016">
                  <c:v>5.0799999999999104</c:v>
                </c:pt>
                <c:pt idx="1017">
                  <c:v>5.0849999999999085</c:v>
                </c:pt>
                <c:pt idx="1018">
                  <c:v>5.0899999999999102</c:v>
                </c:pt>
                <c:pt idx="1019">
                  <c:v>5.0949999999999083</c:v>
                </c:pt>
                <c:pt idx="1020">
                  <c:v>5.0999999999999099</c:v>
                </c:pt>
                <c:pt idx="1021">
                  <c:v>5.1049999999999081</c:v>
                </c:pt>
                <c:pt idx="1022">
                  <c:v>5.1099999999999097</c:v>
                </c:pt>
                <c:pt idx="1023">
                  <c:v>5.1149999999999078</c:v>
                </c:pt>
                <c:pt idx="1024">
                  <c:v>5.1199999999999095</c:v>
                </c:pt>
                <c:pt idx="1025">
                  <c:v>5.1249999999999076</c:v>
                </c:pt>
                <c:pt idx="1026">
                  <c:v>5.1299999999999084</c:v>
                </c:pt>
                <c:pt idx="1027">
                  <c:v>5.1349999999999083</c:v>
                </c:pt>
                <c:pt idx="1028">
                  <c:v>5.13999999999991</c:v>
                </c:pt>
                <c:pt idx="1029">
                  <c:v>5.1449999999999081</c:v>
                </c:pt>
                <c:pt idx="1030">
                  <c:v>5.1499999999999098</c:v>
                </c:pt>
                <c:pt idx="1031">
                  <c:v>5.1549999999999079</c:v>
                </c:pt>
                <c:pt idx="1032">
                  <c:v>5.1599999999999095</c:v>
                </c:pt>
                <c:pt idx="1033">
                  <c:v>5.1649999999999077</c:v>
                </c:pt>
                <c:pt idx="1034">
                  <c:v>5.1699999999999084</c:v>
                </c:pt>
                <c:pt idx="1035">
                  <c:v>5.1749999999999083</c:v>
                </c:pt>
                <c:pt idx="1036">
                  <c:v>5.17999999999991</c:v>
                </c:pt>
                <c:pt idx="1037">
                  <c:v>5.1849999999999081</c:v>
                </c:pt>
                <c:pt idx="1038">
                  <c:v>5.1899999999999098</c:v>
                </c:pt>
                <c:pt idx="1039">
                  <c:v>5.1949999999999079</c:v>
                </c:pt>
                <c:pt idx="1040">
                  <c:v>5.1999999999999096</c:v>
                </c:pt>
                <c:pt idx="1041">
                  <c:v>5.2049999999999086</c:v>
                </c:pt>
                <c:pt idx="1042">
                  <c:v>5.2099999999999103</c:v>
                </c:pt>
                <c:pt idx="1043">
                  <c:v>5.2149999999999084</c:v>
                </c:pt>
                <c:pt idx="1044">
                  <c:v>5.21999999999991</c:v>
                </c:pt>
                <c:pt idx="1045">
                  <c:v>5.2249999999999082</c:v>
                </c:pt>
                <c:pt idx="1046">
                  <c:v>5.2299999999999098</c:v>
                </c:pt>
                <c:pt idx="1047">
                  <c:v>5.2349999999999097</c:v>
                </c:pt>
                <c:pt idx="1048">
                  <c:v>5.2399999999999105</c:v>
                </c:pt>
                <c:pt idx="1049">
                  <c:v>5.2449999999999086</c:v>
                </c:pt>
                <c:pt idx="1050">
                  <c:v>5.2499999999999103</c:v>
                </c:pt>
                <c:pt idx="1051">
                  <c:v>5.2549999999999084</c:v>
                </c:pt>
                <c:pt idx="1052">
                  <c:v>5.2599999999999101</c:v>
                </c:pt>
                <c:pt idx="1053">
                  <c:v>5.2649999999999082</c:v>
                </c:pt>
                <c:pt idx="1054">
                  <c:v>5.2699999999999099</c:v>
                </c:pt>
                <c:pt idx="1055">
                  <c:v>5.2749999999999098</c:v>
                </c:pt>
                <c:pt idx="1056">
                  <c:v>5.2799999999999105</c:v>
                </c:pt>
                <c:pt idx="1057">
                  <c:v>5.2849999999999095</c:v>
                </c:pt>
                <c:pt idx="1058">
                  <c:v>5.2899999999999103</c:v>
                </c:pt>
                <c:pt idx="1059">
                  <c:v>5.2949999999999084</c:v>
                </c:pt>
                <c:pt idx="1060">
                  <c:v>5.2999999999999101</c:v>
                </c:pt>
                <c:pt idx="1061">
                  <c:v>5.3049999999999082</c:v>
                </c:pt>
                <c:pt idx="1062">
                  <c:v>5.3099999999999099</c:v>
                </c:pt>
                <c:pt idx="1063">
                  <c:v>5.314999999999908</c:v>
                </c:pt>
                <c:pt idx="1064">
                  <c:v>5.3199999999999097</c:v>
                </c:pt>
                <c:pt idx="1065">
                  <c:v>5.3249999999999078</c:v>
                </c:pt>
                <c:pt idx="1066">
                  <c:v>5.3299999999999086</c:v>
                </c:pt>
                <c:pt idx="1067">
                  <c:v>5.3349999999999085</c:v>
                </c:pt>
                <c:pt idx="1068">
                  <c:v>5.3399999999999102</c:v>
                </c:pt>
                <c:pt idx="1069">
                  <c:v>5.3449999999999083</c:v>
                </c:pt>
                <c:pt idx="1070">
                  <c:v>5.3499999999999099</c:v>
                </c:pt>
                <c:pt idx="1071">
                  <c:v>5.3549999999999081</c:v>
                </c:pt>
                <c:pt idx="1072">
                  <c:v>5.3599999999999097</c:v>
                </c:pt>
                <c:pt idx="1073">
                  <c:v>5.3649999999999078</c:v>
                </c:pt>
                <c:pt idx="1074">
                  <c:v>5.3699999999999086</c:v>
                </c:pt>
                <c:pt idx="1075">
                  <c:v>5.3749999999999085</c:v>
                </c:pt>
                <c:pt idx="1076">
                  <c:v>5.3799999999999102</c:v>
                </c:pt>
                <c:pt idx="1077">
                  <c:v>5.3849999999999083</c:v>
                </c:pt>
                <c:pt idx="1078">
                  <c:v>5.38999999999991</c:v>
                </c:pt>
                <c:pt idx="1079">
                  <c:v>5.3949999999999081</c:v>
                </c:pt>
                <c:pt idx="1080">
                  <c:v>5.3999999999999098</c:v>
                </c:pt>
                <c:pt idx="1081">
                  <c:v>5.4049999999999097</c:v>
                </c:pt>
                <c:pt idx="1082">
                  <c:v>5.4099999999999104</c:v>
                </c:pt>
                <c:pt idx="1083">
                  <c:v>5.4149999999999086</c:v>
                </c:pt>
                <c:pt idx="1084">
                  <c:v>5.4199999999999102</c:v>
                </c:pt>
                <c:pt idx="1085">
                  <c:v>5.4249999999999083</c:v>
                </c:pt>
                <c:pt idx="1086">
                  <c:v>5.42999999999991</c:v>
                </c:pt>
                <c:pt idx="1087">
                  <c:v>5.4349999999999099</c:v>
                </c:pt>
                <c:pt idx="1088">
                  <c:v>5.4399999999999107</c:v>
                </c:pt>
                <c:pt idx="1089">
                  <c:v>5.4449999999999097</c:v>
                </c:pt>
                <c:pt idx="1090">
                  <c:v>5.4499999999999105</c:v>
                </c:pt>
                <c:pt idx="1091">
                  <c:v>5.4549999999999086</c:v>
                </c:pt>
                <c:pt idx="1092">
                  <c:v>5.4599999999999103</c:v>
                </c:pt>
                <c:pt idx="1093">
                  <c:v>5.4649999999999084</c:v>
                </c:pt>
                <c:pt idx="1094">
                  <c:v>5.46999999999991</c:v>
                </c:pt>
                <c:pt idx="1095">
                  <c:v>5.4749999999999099</c:v>
                </c:pt>
                <c:pt idx="1096">
                  <c:v>5.4799999999999107</c:v>
                </c:pt>
                <c:pt idx="1097">
                  <c:v>5.4849999999999097</c:v>
                </c:pt>
                <c:pt idx="1098">
                  <c:v>5.4899999999999105</c:v>
                </c:pt>
                <c:pt idx="1099">
                  <c:v>5.4949999999999086</c:v>
                </c:pt>
                <c:pt idx="1100">
                  <c:v>5.4999999999999103</c:v>
                </c:pt>
                <c:pt idx="1101">
                  <c:v>5.5049999999999084</c:v>
                </c:pt>
                <c:pt idx="1102">
                  <c:v>5.5099999999999101</c:v>
                </c:pt>
                <c:pt idx="1103">
                  <c:v>5.5149999999999082</c:v>
                </c:pt>
                <c:pt idx="1104">
                  <c:v>5.5199999999999001</c:v>
                </c:pt>
                <c:pt idx="1105">
                  <c:v>5.5249999999998982</c:v>
                </c:pt>
                <c:pt idx="1106">
                  <c:v>5.5299999999998999</c:v>
                </c:pt>
                <c:pt idx="1107">
                  <c:v>5.5349999999998998</c:v>
                </c:pt>
                <c:pt idx="1108">
                  <c:v>5.5399999999999006</c:v>
                </c:pt>
                <c:pt idx="1109">
                  <c:v>5.5449999999998996</c:v>
                </c:pt>
                <c:pt idx="1110">
                  <c:v>5.5499999999999003</c:v>
                </c:pt>
                <c:pt idx="1111">
                  <c:v>5.5549999999998985</c:v>
                </c:pt>
                <c:pt idx="1112">
                  <c:v>5.5599999999999001</c:v>
                </c:pt>
                <c:pt idx="1113">
                  <c:v>5.5649999999998983</c:v>
                </c:pt>
                <c:pt idx="1114">
                  <c:v>5.5699999999998999</c:v>
                </c:pt>
                <c:pt idx="1115">
                  <c:v>5.5749999999998998</c:v>
                </c:pt>
                <c:pt idx="1116">
                  <c:v>5.5799999999999006</c:v>
                </c:pt>
                <c:pt idx="1117">
                  <c:v>5.5849999999998996</c:v>
                </c:pt>
                <c:pt idx="1118">
                  <c:v>5.5899999999999004</c:v>
                </c:pt>
                <c:pt idx="1119">
                  <c:v>5.5949999999998985</c:v>
                </c:pt>
                <c:pt idx="1120">
                  <c:v>5.5999999999999002</c:v>
                </c:pt>
                <c:pt idx="1121">
                  <c:v>5.6049999999998983</c:v>
                </c:pt>
                <c:pt idx="1122">
                  <c:v>5.6099999999999</c:v>
                </c:pt>
                <c:pt idx="1123">
                  <c:v>5.6149999999998981</c:v>
                </c:pt>
                <c:pt idx="1124">
                  <c:v>5.6199999999998997</c:v>
                </c:pt>
                <c:pt idx="1125">
                  <c:v>5.6249999999998979</c:v>
                </c:pt>
                <c:pt idx="1126">
                  <c:v>5.6299999999998986</c:v>
                </c:pt>
                <c:pt idx="1127">
                  <c:v>5.6349999999998985</c:v>
                </c:pt>
                <c:pt idx="1128">
                  <c:v>5.6399999999999002</c:v>
                </c:pt>
                <c:pt idx="1129">
                  <c:v>5.6449999999998983</c:v>
                </c:pt>
                <c:pt idx="1130">
                  <c:v>5.6499999999999</c:v>
                </c:pt>
                <c:pt idx="1131">
                  <c:v>5.6549999999998981</c:v>
                </c:pt>
                <c:pt idx="1132">
                  <c:v>5.6599999999998998</c:v>
                </c:pt>
                <c:pt idx="1133">
                  <c:v>5.6649999999998979</c:v>
                </c:pt>
                <c:pt idx="1134">
                  <c:v>5.6699999999998987</c:v>
                </c:pt>
                <c:pt idx="1135">
                  <c:v>5.6749999999998986</c:v>
                </c:pt>
                <c:pt idx="1136">
                  <c:v>5.6799999999999002</c:v>
                </c:pt>
                <c:pt idx="1137">
                  <c:v>5.6849999999998984</c:v>
                </c:pt>
                <c:pt idx="1138">
                  <c:v>5.6899999999999</c:v>
                </c:pt>
                <c:pt idx="1139">
                  <c:v>5.6949999999998981</c:v>
                </c:pt>
                <c:pt idx="1140">
                  <c:v>5.6999999999998998</c:v>
                </c:pt>
                <c:pt idx="1141">
                  <c:v>5.7049999999998997</c:v>
                </c:pt>
                <c:pt idx="1142">
                  <c:v>5.7099999999999005</c:v>
                </c:pt>
                <c:pt idx="1143">
                  <c:v>5.7149999999998986</c:v>
                </c:pt>
                <c:pt idx="1144">
                  <c:v>5.7199999999999003</c:v>
                </c:pt>
                <c:pt idx="1145">
                  <c:v>5.7249999999998984</c:v>
                </c:pt>
                <c:pt idx="1146">
                  <c:v>5.7299999999999001</c:v>
                </c:pt>
                <c:pt idx="1147">
                  <c:v>5.7349999999999</c:v>
                </c:pt>
                <c:pt idx="1148">
                  <c:v>5.7399999999999007</c:v>
                </c:pt>
                <c:pt idx="1149">
                  <c:v>5.7449999999998997</c:v>
                </c:pt>
                <c:pt idx="1150">
                  <c:v>5.7499999999999005</c:v>
                </c:pt>
                <c:pt idx="1151">
                  <c:v>5.7549999999998986</c:v>
                </c:pt>
                <c:pt idx="1152">
                  <c:v>5.7599999999999003</c:v>
                </c:pt>
                <c:pt idx="1153">
                  <c:v>5.7649999999998984</c:v>
                </c:pt>
                <c:pt idx="1154">
                  <c:v>5.7699999999999001</c:v>
                </c:pt>
                <c:pt idx="1155">
                  <c:v>5.7749999999999</c:v>
                </c:pt>
                <c:pt idx="1156">
                  <c:v>5.7799999999999008</c:v>
                </c:pt>
                <c:pt idx="1157">
                  <c:v>5.7849999999998998</c:v>
                </c:pt>
                <c:pt idx="1158">
                  <c:v>5.7899999999999006</c:v>
                </c:pt>
                <c:pt idx="1159">
                  <c:v>5.7949999999998987</c:v>
                </c:pt>
                <c:pt idx="1160">
                  <c:v>5.7999999999999003</c:v>
                </c:pt>
                <c:pt idx="1161">
                  <c:v>5.8049999999998985</c:v>
                </c:pt>
                <c:pt idx="1162">
                  <c:v>5.8099999999999001</c:v>
                </c:pt>
                <c:pt idx="1163">
                  <c:v>5.8149999999998983</c:v>
                </c:pt>
                <c:pt idx="1164">
                  <c:v>5.8199999999998999</c:v>
                </c:pt>
                <c:pt idx="1165">
                  <c:v>5.824999999999898</c:v>
                </c:pt>
                <c:pt idx="1166">
                  <c:v>5.8299999999998997</c:v>
                </c:pt>
                <c:pt idx="1167">
                  <c:v>5.8349999999998996</c:v>
                </c:pt>
                <c:pt idx="1168">
                  <c:v>5.8399999999999004</c:v>
                </c:pt>
                <c:pt idx="1169">
                  <c:v>5.8449999999998985</c:v>
                </c:pt>
                <c:pt idx="1170">
                  <c:v>5.8499999999999002</c:v>
                </c:pt>
                <c:pt idx="1171">
                  <c:v>5.8549999999998983</c:v>
                </c:pt>
                <c:pt idx="1172">
                  <c:v>5.8599999999999</c:v>
                </c:pt>
                <c:pt idx="1173">
                  <c:v>5.8649999999998981</c:v>
                </c:pt>
                <c:pt idx="1174">
                  <c:v>5.8699999999998997</c:v>
                </c:pt>
                <c:pt idx="1175">
                  <c:v>5.8749999999998996</c:v>
                </c:pt>
                <c:pt idx="1176">
                  <c:v>5.8799999999999004</c:v>
                </c:pt>
                <c:pt idx="1177">
                  <c:v>5.8849999999998985</c:v>
                </c:pt>
                <c:pt idx="1178">
                  <c:v>5.8899999999999002</c:v>
                </c:pt>
                <c:pt idx="1179">
                  <c:v>5.8949999999998983</c:v>
                </c:pt>
                <c:pt idx="1180">
                  <c:v>5.8999999999999</c:v>
                </c:pt>
                <c:pt idx="1181">
                  <c:v>5.9049999999998999</c:v>
                </c:pt>
                <c:pt idx="1182">
                  <c:v>5.9099999999999007</c:v>
                </c:pt>
                <c:pt idx="1183">
                  <c:v>5.9149999999998997</c:v>
                </c:pt>
                <c:pt idx="1184">
                  <c:v>5.9199999999999005</c:v>
                </c:pt>
                <c:pt idx="1185">
                  <c:v>5.9249999999998986</c:v>
                </c:pt>
                <c:pt idx="1186">
                  <c:v>5.9299999999999002</c:v>
                </c:pt>
                <c:pt idx="1187">
                  <c:v>5.9349999999999001</c:v>
                </c:pt>
                <c:pt idx="1188">
                  <c:v>5.9399999999999009</c:v>
                </c:pt>
                <c:pt idx="1189">
                  <c:v>5.9449999999998999</c:v>
                </c:pt>
                <c:pt idx="1190">
                  <c:v>5.9499999999999007</c:v>
                </c:pt>
                <c:pt idx="1191">
                  <c:v>5.9549999999998997</c:v>
                </c:pt>
                <c:pt idx="1192">
                  <c:v>5.9599999999999005</c:v>
                </c:pt>
                <c:pt idx="1193">
                  <c:v>5.9649999999998986</c:v>
                </c:pt>
                <c:pt idx="1194">
                  <c:v>5.9699999999999003</c:v>
                </c:pt>
                <c:pt idx="1195">
                  <c:v>5.9749999999999002</c:v>
                </c:pt>
                <c:pt idx="1196">
                  <c:v>5.979999999999901</c:v>
                </c:pt>
                <c:pt idx="1197">
                  <c:v>5.9849999999999</c:v>
                </c:pt>
                <c:pt idx="1198">
                  <c:v>5.989999999999891</c:v>
                </c:pt>
                <c:pt idx="1199">
                  <c:v>5.99499999999989</c:v>
                </c:pt>
                <c:pt idx="1200">
                  <c:v>5.9999999999998908</c:v>
                </c:pt>
                <c:pt idx="1201">
                  <c:v>6.0049999999998898</c:v>
                </c:pt>
                <c:pt idx="1202">
                  <c:v>6.0099999999998905</c:v>
                </c:pt>
                <c:pt idx="1203">
                  <c:v>6.0149999999998895</c:v>
                </c:pt>
                <c:pt idx="1204">
                  <c:v>6.0199999999998903</c:v>
                </c:pt>
                <c:pt idx="1205">
                  <c:v>6.0249999999998884</c:v>
                </c:pt>
                <c:pt idx="1206">
                  <c:v>6.0299999999998901</c:v>
                </c:pt>
                <c:pt idx="1207">
                  <c:v>6.03499999999989</c:v>
                </c:pt>
                <c:pt idx="1208">
                  <c:v>6.0399999999998908</c:v>
                </c:pt>
                <c:pt idx="1209">
                  <c:v>6.0449999999998898</c:v>
                </c:pt>
                <c:pt idx="1210">
                  <c:v>6.0499999999998906</c:v>
                </c:pt>
                <c:pt idx="1211">
                  <c:v>6.0549999999998896</c:v>
                </c:pt>
                <c:pt idx="1212">
                  <c:v>6.0599999999998904</c:v>
                </c:pt>
                <c:pt idx="1213">
                  <c:v>6.0649999999998885</c:v>
                </c:pt>
                <c:pt idx="1214">
                  <c:v>6.0699999999998902</c:v>
                </c:pt>
                <c:pt idx="1215">
                  <c:v>6.07499999999989</c:v>
                </c:pt>
                <c:pt idx="1216">
                  <c:v>6.0799999999998908</c:v>
                </c:pt>
                <c:pt idx="1217">
                  <c:v>6.0849999999998898</c:v>
                </c:pt>
                <c:pt idx="1218">
                  <c:v>6.0899999999998906</c:v>
                </c:pt>
                <c:pt idx="1219">
                  <c:v>6.0949999999998896</c:v>
                </c:pt>
                <c:pt idx="1220">
                  <c:v>6.0999999999998904</c:v>
                </c:pt>
                <c:pt idx="1221">
                  <c:v>6.1049999999998885</c:v>
                </c:pt>
                <c:pt idx="1222">
                  <c:v>6.1099999999998902</c:v>
                </c:pt>
                <c:pt idx="1223">
                  <c:v>6.1149999999998883</c:v>
                </c:pt>
                <c:pt idx="1224">
                  <c:v>6.11999999999989</c:v>
                </c:pt>
                <c:pt idx="1225">
                  <c:v>6.1249999999998881</c:v>
                </c:pt>
                <c:pt idx="1226">
                  <c:v>6.1299999999998898</c:v>
                </c:pt>
                <c:pt idx="1227">
                  <c:v>6.1349999999998897</c:v>
                </c:pt>
                <c:pt idx="1228">
                  <c:v>6.1399999999998904</c:v>
                </c:pt>
                <c:pt idx="1229">
                  <c:v>6.1449999999998886</c:v>
                </c:pt>
                <c:pt idx="1230">
                  <c:v>6.1499999999998902</c:v>
                </c:pt>
                <c:pt idx="1231">
                  <c:v>6.1549999999998883</c:v>
                </c:pt>
                <c:pt idx="1232">
                  <c:v>6.15999999999989</c:v>
                </c:pt>
                <c:pt idx="1233">
                  <c:v>6.1649999999998881</c:v>
                </c:pt>
                <c:pt idx="1234">
                  <c:v>6.1699999999998898</c:v>
                </c:pt>
                <c:pt idx="1235">
                  <c:v>6.1749999999998897</c:v>
                </c:pt>
                <c:pt idx="1236">
                  <c:v>6.1799999999998905</c:v>
                </c:pt>
                <c:pt idx="1237">
                  <c:v>6.1849999999998886</c:v>
                </c:pt>
                <c:pt idx="1238">
                  <c:v>6.1899999999998903</c:v>
                </c:pt>
                <c:pt idx="1239">
                  <c:v>6.1949999999998884</c:v>
                </c:pt>
                <c:pt idx="1240">
                  <c:v>6.19999999999989</c:v>
                </c:pt>
                <c:pt idx="1241">
                  <c:v>6.2049999999998899</c:v>
                </c:pt>
                <c:pt idx="1242">
                  <c:v>6.2099999999998907</c:v>
                </c:pt>
                <c:pt idx="1243">
                  <c:v>6.2149999999998897</c:v>
                </c:pt>
                <c:pt idx="1244">
                  <c:v>6.2199999999998905</c:v>
                </c:pt>
                <c:pt idx="1245">
                  <c:v>6.2249999999998886</c:v>
                </c:pt>
                <c:pt idx="1246">
                  <c:v>6.2299999999998903</c:v>
                </c:pt>
                <c:pt idx="1247">
                  <c:v>6.2349999999998902</c:v>
                </c:pt>
                <c:pt idx="1248">
                  <c:v>6.239999999999891</c:v>
                </c:pt>
                <c:pt idx="1249">
                  <c:v>6.24499999999989</c:v>
                </c:pt>
                <c:pt idx="1250">
                  <c:v>6.2499999999998908</c:v>
                </c:pt>
                <c:pt idx="1251">
                  <c:v>6.2549999999998898</c:v>
                </c:pt>
                <c:pt idx="1252">
                  <c:v>6.2599999999998905</c:v>
                </c:pt>
                <c:pt idx="1253">
                  <c:v>6.2649999999998895</c:v>
                </c:pt>
                <c:pt idx="1254">
                  <c:v>6.2699999999998903</c:v>
                </c:pt>
                <c:pt idx="1255">
                  <c:v>6.2749999999998902</c:v>
                </c:pt>
                <c:pt idx="1256">
                  <c:v>6.279999999999891</c:v>
                </c:pt>
                <c:pt idx="1257">
                  <c:v>6.28499999999989</c:v>
                </c:pt>
                <c:pt idx="1258">
                  <c:v>6.2899999999998908</c:v>
                </c:pt>
                <c:pt idx="1259">
                  <c:v>6.2949999999998898</c:v>
                </c:pt>
                <c:pt idx="1260">
                  <c:v>6.2999999999998906</c:v>
                </c:pt>
                <c:pt idx="1261">
                  <c:v>6.3049999999998896</c:v>
                </c:pt>
                <c:pt idx="1262">
                  <c:v>6.3099999999998904</c:v>
                </c:pt>
                <c:pt idx="1263">
                  <c:v>6.3149999999998885</c:v>
                </c:pt>
                <c:pt idx="1264">
                  <c:v>6.3199999999998902</c:v>
                </c:pt>
                <c:pt idx="1265">
                  <c:v>6.3249999999998883</c:v>
                </c:pt>
                <c:pt idx="1266">
                  <c:v>6.3299999999998899</c:v>
                </c:pt>
                <c:pt idx="1267">
                  <c:v>6.3349999999998898</c:v>
                </c:pt>
                <c:pt idx="1268">
                  <c:v>6.3399999999998906</c:v>
                </c:pt>
                <c:pt idx="1269">
                  <c:v>6.3449999999998896</c:v>
                </c:pt>
                <c:pt idx="1270">
                  <c:v>6.3499999999998904</c:v>
                </c:pt>
                <c:pt idx="1271">
                  <c:v>6.3549999999998885</c:v>
                </c:pt>
                <c:pt idx="1272">
                  <c:v>6.3599999999998902</c:v>
                </c:pt>
                <c:pt idx="1273">
                  <c:v>6.3649999999998883</c:v>
                </c:pt>
                <c:pt idx="1274">
                  <c:v>6.36999999999989</c:v>
                </c:pt>
                <c:pt idx="1275">
                  <c:v>6.3749999999998899</c:v>
                </c:pt>
                <c:pt idx="1276">
                  <c:v>6.3799999999998906</c:v>
                </c:pt>
                <c:pt idx="1277">
                  <c:v>6.3849999999998897</c:v>
                </c:pt>
                <c:pt idx="1278">
                  <c:v>6.3899999999998904</c:v>
                </c:pt>
                <c:pt idx="1279">
                  <c:v>6.3949999999998886</c:v>
                </c:pt>
                <c:pt idx="1280">
                  <c:v>6.3999999999998902</c:v>
                </c:pt>
                <c:pt idx="1281">
                  <c:v>6.4049999999998901</c:v>
                </c:pt>
                <c:pt idx="1282">
                  <c:v>6.4099999999998909</c:v>
                </c:pt>
                <c:pt idx="1283">
                  <c:v>6.4149999999998899</c:v>
                </c:pt>
                <c:pt idx="1284">
                  <c:v>6.4199999999998907</c:v>
                </c:pt>
                <c:pt idx="1285">
                  <c:v>6.4249999999998897</c:v>
                </c:pt>
                <c:pt idx="1286">
                  <c:v>6.4299999999998905</c:v>
                </c:pt>
                <c:pt idx="1287">
                  <c:v>6.4349999999998904</c:v>
                </c:pt>
                <c:pt idx="1288">
                  <c:v>6.4399999999998911</c:v>
                </c:pt>
                <c:pt idx="1289">
                  <c:v>6.4449999999998902</c:v>
                </c:pt>
                <c:pt idx="1290">
                  <c:v>6.4499999999998909</c:v>
                </c:pt>
                <c:pt idx="1291">
                  <c:v>6.4549999999998899</c:v>
                </c:pt>
                <c:pt idx="1292">
                  <c:v>6.4599999999998809</c:v>
                </c:pt>
                <c:pt idx="1293">
                  <c:v>6.46499999999988</c:v>
                </c:pt>
                <c:pt idx="1294">
                  <c:v>6.4699999999998807</c:v>
                </c:pt>
                <c:pt idx="1295">
                  <c:v>6.4749999999998806</c:v>
                </c:pt>
                <c:pt idx="1296">
                  <c:v>6.4799999999998814</c:v>
                </c:pt>
                <c:pt idx="1297">
                  <c:v>6.4849999999998804</c:v>
                </c:pt>
                <c:pt idx="1298">
                  <c:v>6.4899999999998812</c:v>
                </c:pt>
                <c:pt idx="1299">
                  <c:v>6.4949999999998802</c:v>
                </c:pt>
                <c:pt idx="1300">
                  <c:v>6.499999999999881</c:v>
                </c:pt>
                <c:pt idx="1301">
                  <c:v>6.50499999999988</c:v>
                </c:pt>
                <c:pt idx="1302">
                  <c:v>6.5099999999998808</c:v>
                </c:pt>
                <c:pt idx="1303">
                  <c:v>6.5149999999998798</c:v>
                </c:pt>
                <c:pt idx="1304">
                  <c:v>6.5199999999998806</c:v>
                </c:pt>
                <c:pt idx="1305">
                  <c:v>6.5249999999998796</c:v>
                </c:pt>
                <c:pt idx="1306">
                  <c:v>6.5299999999998803</c:v>
                </c:pt>
                <c:pt idx="1307">
                  <c:v>6.5349999999998802</c:v>
                </c:pt>
                <c:pt idx="1308">
                  <c:v>6.539999999999881</c:v>
                </c:pt>
                <c:pt idx="1309">
                  <c:v>6.54499999999988</c:v>
                </c:pt>
                <c:pt idx="1310">
                  <c:v>6.5499999999998808</c:v>
                </c:pt>
                <c:pt idx="1311">
                  <c:v>6.5549999999998798</c:v>
                </c:pt>
                <c:pt idx="1312">
                  <c:v>6.5599999999998806</c:v>
                </c:pt>
                <c:pt idx="1313">
                  <c:v>6.5649999999998796</c:v>
                </c:pt>
                <c:pt idx="1314">
                  <c:v>6.5699999999998804</c:v>
                </c:pt>
                <c:pt idx="1315">
                  <c:v>6.5749999999998803</c:v>
                </c:pt>
                <c:pt idx="1316">
                  <c:v>6.5799999999998811</c:v>
                </c:pt>
                <c:pt idx="1317">
                  <c:v>6.5849999999998801</c:v>
                </c:pt>
                <c:pt idx="1318">
                  <c:v>6.5899999999998808</c:v>
                </c:pt>
                <c:pt idx="1319">
                  <c:v>6.5949999999998798</c:v>
                </c:pt>
                <c:pt idx="1320">
                  <c:v>6.5999999999998806</c:v>
                </c:pt>
                <c:pt idx="1321">
                  <c:v>6.6049999999998796</c:v>
                </c:pt>
                <c:pt idx="1322">
                  <c:v>6.6099999999998804</c:v>
                </c:pt>
                <c:pt idx="1323">
                  <c:v>6.6149999999998785</c:v>
                </c:pt>
                <c:pt idx="1324">
                  <c:v>6.6199999999998802</c:v>
                </c:pt>
                <c:pt idx="1325">
                  <c:v>6.6249999999998783</c:v>
                </c:pt>
                <c:pt idx="1326">
                  <c:v>6.62999999999988</c:v>
                </c:pt>
                <c:pt idx="1327">
                  <c:v>6.6349999999998799</c:v>
                </c:pt>
                <c:pt idx="1328">
                  <c:v>6.6399999999998807</c:v>
                </c:pt>
                <c:pt idx="1329">
                  <c:v>6.6449999999998797</c:v>
                </c:pt>
                <c:pt idx="1330">
                  <c:v>6.6499999999998805</c:v>
                </c:pt>
                <c:pt idx="1331">
                  <c:v>6.6549999999998786</c:v>
                </c:pt>
                <c:pt idx="1332">
                  <c:v>6.6599999999998802</c:v>
                </c:pt>
                <c:pt idx="1333">
                  <c:v>6.6649999999998784</c:v>
                </c:pt>
                <c:pt idx="1334">
                  <c:v>6.66999999999988</c:v>
                </c:pt>
                <c:pt idx="1335">
                  <c:v>6.6749999999998799</c:v>
                </c:pt>
                <c:pt idx="1336">
                  <c:v>6.6799999999998807</c:v>
                </c:pt>
                <c:pt idx="1337">
                  <c:v>6.6849999999998797</c:v>
                </c:pt>
                <c:pt idx="1338">
                  <c:v>6.6899999999998805</c:v>
                </c:pt>
                <c:pt idx="1339">
                  <c:v>6.6949999999998786</c:v>
                </c:pt>
                <c:pt idx="1340">
                  <c:v>6.6999999999998803</c:v>
                </c:pt>
                <c:pt idx="1341">
                  <c:v>6.7049999999998802</c:v>
                </c:pt>
                <c:pt idx="1342">
                  <c:v>6.7099999999998809</c:v>
                </c:pt>
                <c:pt idx="1343">
                  <c:v>6.71499999999988</c:v>
                </c:pt>
                <c:pt idx="1344">
                  <c:v>6.7199999999998807</c:v>
                </c:pt>
                <c:pt idx="1345">
                  <c:v>6.7249999999998797</c:v>
                </c:pt>
                <c:pt idx="1346">
                  <c:v>6.7299999999998805</c:v>
                </c:pt>
                <c:pt idx="1347">
                  <c:v>6.7349999999998804</c:v>
                </c:pt>
                <c:pt idx="1348">
                  <c:v>6.7399999999998812</c:v>
                </c:pt>
                <c:pt idx="1349">
                  <c:v>6.7449999999998802</c:v>
                </c:pt>
                <c:pt idx="1350">
                  <c:v>6.749999999999881</c:v>
                </c:pt>
                <c:pt idx="1351">
                  <c:v>6.75499999999988</c:v>
                </c:pt>
                <c:pt idx="1352">
                  <c:v>6.7599999999998808</c:v>
                </c:pt>
                <c:pt idx="1353">
                  <c:v>6.7649999999998798</c:v>
                </c:pt>
                <c:pt idx="1354">
                  <c:v>6.7699999999998806</c:v>
                </c:pt>
                <c:pt idx="1355">
                  <c:v>6.7749999999998805</c:v>
                </c:pt>
                <c:pt idx="1356">
                  <c:v>6.7799999999998812</c:v>
                </c:pt>
                <c:pt idx="1357">
                  <c:v>6.7849999999998802</c:v>
                </c:pt>
                <c:pt idx="1358">
                  <c:v>6.789999999999881</c:v>
                </c:pt>
                <c:pt idx="1359">
                  <c:v>6.79499999999988</c:v>
                </c:pt>
                <c:pt idx="1360">
                  <c:v>6.7999999999998808</c:v>
                </c:pt>
                <c:pt idx="1361">
                  <c:v>6.8049999999998798</c:v>
                </c:pt>
                <c:pt idx="1362">
                  <c:v>6.8099999999998806</c:v>
                </c:pt>
                <c:pt idx="1363">
                  <c:v>6.8149999999998796</c:v>
                </c:pt>
                <c:pt idx="1364">
                  <c:v>6.8199999999998804</c:v>
                </c:pt>
                <c:pt idx="1365">
                  <c:v>6.8249999999998785</c:v>
                </c:pt>
                <c:pt idx="1366">
                  <c:v>6.8299999999998802</c:v>
                </c:pt>
                <c:pt idx="1367">
                  <c:v>6.8349999999998801</c:v>
                </c:pt>
                <c:pt idx="1368">
                  <c:v>6.8399999999998808</c:v>
                </c:pt>
                <c:pt idx="1369">
                  <c:v>6.8449999999998798</c:v>
                </c:pt>
                <c:pt idx="1370">
                  <c:v>6.8499999999998806</c:v>
                </c:pt>
                <c:pt idx="1371">
                  <c:v>6.8549999999998796</c:v>
                </c:pt>
                <c:pt idx="1372">
                  <c:v>6.8599999999998804</c:v>
                </c:pt>
                <c:pt idx="1373">
                  <c:v>6.8649999999998785</c:v>
                </c:pt>
                <c:pt idx="1374">
                  <c:v>6.8699999999998802</c:v>
                </c:pt>
                <c:pt idx="1375">
                  <c:v>6.8749999999998801</c:v>
                </c:pt>
                <c:pt idx="1376">
                  <c:v>6.8799999999998809</c:v>
                </c:pt>
                <c:pt idx="1377">
                  <c:v>6.8849999999998799</c:v>
                </c:pt>
                <c:pt idx="1378">
                  <c:v>6.8899999999998807</c:v>
                </c:pt>
                <c:pt idx="1379">
                  <c:v>6.8949999999998797</c:v>
                </c:pt>
                <c:pt idx="1380">
                  <c:v>6.8999999999998805</c:v>
                </c:pt>
                <c:pt idx="1381">
                  <c:v>6.9049999999998803</c:v>
                </c:pt>
                <c:pt idx="1382">
                  <c:v>6.9099999999998811</c:v>
                </c:pt>
                <c:pt idx="1383">
                  <c:v>6.9149999999998801</c:v>
                </c:pt>
                <c:pt idx="1384">
                  <c:v>6.9199999999998809</c:v>
                </c:pt>
                <c:pt idx="1385">
                  <c:v>6.9249999999998799</c:v>
                </c:pt>
                <c:pt idx="1386">
                  <c:v>6.9299999999998709</c:v>
                </c:pt>
                <c:pt idx="1387">
                  <c:v>6.9349999999998708</c:v>
                </c:pt>
                <c:pt idx="1388">
                  <c:v>6.9399999999998716</c:v>
                </c:pt>
                <c:pt idx="1389">
                  <c:v>6.9449999999998706</c:v>
                </c:pt>
                <c:pt idx="1390">
                  <c:v>6.9499999999998714</c:v>
                </c:pt>
                <c:pt idx="1391">
                  <c:v>6.9549999999998704</c:v>
                </c:pt>
                <c:pt idx="1392">
                  <c:v>6.9599999999998712</c:v>
                </c:pt>
                <c:pt idx="1393">
                  <c:v>6.9649999999998702</c:v>
                </c:pt>
                <c:pt idx="1394">
                  <c:v>6.969999999999871</c:v>
                </c:pt>
                <c:pt idx="1395">
                  <c:v>6.9749999999998709</c:v>
                </c:pt>
                <c:pt idx="1396">
                  <c:v>6.9799999999998716</c:v>
                </c:pt>
                <c:pt idx="1397">
                  <c:v>6.9849999999998706</c:v>
                </c:pt>
                <c:pt idx="1398">
                  <c:v>6.9899999999998714</c:v>
                </c:pt>
                <c:pt idx="1399">
                  <c:v>6.9949999999998704</c:v>
                </c:pt>
                <c:pt idx="1400">
                  <c:v>6.9999999999998712</c:v>
                </c:pt>
                <c:pt idx="1401">
                  <c:v>7.0049999999998702</c:v>
                </c:pt>
                <c:pt idx="1402">
                  <c:v>7.009999999999871</c:v>
                </c:pt>
                <c:pt idx="1403">
                  <c:v>7.01499999999987</c:v>
                </c:pt>
                <c:pt idx="1404">
                  <c:v>7.0199999999998708</c:v>
                </c:pt>
                <c:pt idx="1405">
                  <c:v>7.0249999999998698</c:v>
                </c:pt>
                <c:pt idx="1406">
                  <c:v>7.0299999999998706</c:v>
                </c:pt>
                <c:pt idx="1407">
                  <c:v>7.0349999999998705</c:v>
                </c:pt>
                <c:pt idx="1408">
                  <c:v>7.0399999999998712</c:v>
                </c:pt>
                <c:pt idx="1409">
                  <c:v>7.0449999999998703</c:v>
                </c:pt>
                <c:pt idx="1410">
                  <c:v>7.049999999999871</c:v>
                </c:pt>
                <c:pt idx="1411">
                  <c:v>7.05499999999987</c:v>
                </c:pt>
                <c:pt idx="1412">
                  <c:v>7.0599999999998708</c:v>
                </c:pt>
                <c:pt idx="1413">
                  <c:v>7.0649999999998698</c:v>
                </c:pt>
                <c:pt idx="1414">
                  <c:v>7.0699999999998706</c:v>
                </c:pt>
                <c:pt idx="1415">
                  <c:v>7.0749999999998705</c:v>
                </c:pt>
                <c:pt idx="1416">
                  <c:v>7.0799999999998713</c:v>
                </c:pt>
                <c:pt idx="1417">
                  <c:v>7.0849999999998703</c:v>
                </c:pt>
                <c:pt idx="1418">
                  <c:v>7.0899999999998711</c:v>
                </c:pt>
                <c:pt idx="1419">
                  <c:v>7.0949999999998701</c:v>
                </c:pt>
                <c:pt idx="1420">
                  <c:v>7.0999999999998709</c:v>
                </c:pt>
                <c:pt idx="1421">
                  <c:v>7.1049999999998699</c:v>
                </c:pt>
                <c:pt idx="1422">
                  <c:v>7.1099999999998706</c:v>
                </c:pt>
                <c:pt idx="1423">
                  <c:v>7.1149999999998697</c:v>
                </c:pt>
                <c:pt idx="1424">
                  <c:v>7.1199999999998704</c:v>
                </c:pt>
                <c:pt idx="1425">
                  <c:v>7.1249999999998685</c:v>
                </c:pt>
                <c:pt idx="1426">
                  <c:v>7.1299999999998702</c:v>
                </c:pt>
                <c:pt idx="1427">
                  <c:v>7.1349999999998701</c:v>
                </c:pt>
                <c:pt idx="1428">
                  <c:v>7.1399999999998709</c:v>
                </c:pt>
                <c:pt idx="1429">
                  <c:v>7.1449999999998699</c:v>
                </c:pt>
                <c:pt idx="1430">
                  <c:v>7.1499999999998707</c:v>
                </c:pt>
                <c:pt idx="1431">
                  <c:v>7.1549999999998697</c:v>
                </c:pt>
                <c:pt idx="1432">
                  <c:v>7.1599999999998705</c:v>
                </c:pt>
                <c:pt idx="1433">
                  <c:v>7.1649999999998686</c:v>
                </c:pt>
                <c:pt idx="1434">
                  <c:v>7.1699999999998703</c:v>
                </c:pt>
                <c:pt idx="1435">
                  <c:v>7.1749999999998701</c:v>
                </c:pt>
                <c:pt idx="1436">
                  <c:v>7.1799999999998709</c:v>
                </c:pt>
                <c:pt idx="1437">
                  <c:v>7.1849999999998699</c:v>
                </c:pt>
                <c:pt idx="1438">
                  <c:v>7.1899999999998707</c:v>
                </c:pt>
                <c:pt idx="1439">
                  <c:v>7.1949999999998697</c:v>
                </c:pt>
                <c:pt idx="1440">
                  <c:v>7.1999999999998705</c:v>
                </c:pt>
                <c:pt idx="1441">
                  <c:v>7.2049999999998704</c:v>
                </c:pt>
                <c:pt idx="1442">
                  <c:v>7.2099999999998712</c:v>
                </c:pt>
                <c:pt idx="1443">
                  <c:v>7.2149999999998702</c:v>
                </c:pt>
                <c:pt idx="1444">
                  <c:v>7.219999999999871</c:v>
                </c:pt>
                <c:pt idx="1445">
                  <c:v>7.22499999999987</c:v>
                </c:pt>
                <c:pt idx="1446">
                  <c:v>7.2299999999998708</c:v>
                </c:pt>
                <c:pt idx="1447">
                  <c:v>7.2349999999998706</c:v>
                </c:pt>
                <c:pt idx="1448">
                  <c:v>7.2399999999998714</c:v>
                </c:pt>
                <c:pt idx="1449">
                  <c:v>7.2449999999998704</c:v>
                </c:pt>
                <c:pt idx="1450">
                  <c:v>7.2499999999998712</c:v>
                </c:pt>
                <c:pt idx="1451">
                  <c:v>7.2549999999998702</c:v>
                </c:pt>
                <c:pt idx="1452">
                  <c:v>7.259999999999871</c:v>
                </c:pt>
                <c:pt idx="1453">
                  <c:v>7.26499999999987</c:v>
                </c:pt>
                <c:pt idx="1454">
                  <c:v>7.2699999999998708</c:v>
                </c:pt>
                <c:pt idx="1455">
                  <c:v>7.2749999999998707</c:v>
                </c:pt>
                <c:pt idx="1456">
                  <c:v>7.2799999999998715</c:v>
                </c:pt>
                <c:pt idx="1457">
                  <c:v>7.2849999999998705</c:v>
                </c:pt>
                <c:pt idx="1458">
                  <c:v>7.2899999999998712</c:v>
                </c:pt>
                <c:pt idx="1459">
                  <c:v>7.2949999999998703</c:v>
                </c:pt>
                <c:pt idx="1460">
                  <c:v>7.299999999999871</c:v>
                </c:pt>
                <c:pt idx="1461">
                  <c:v>7.30499999999987</c:v>
                </c:pt>
                <c:pt idx="1462">
                  <c:v>7.3099999999998708</c:v>
                </c:pt>
                <c:pt idx="1463">
                  <c:v>7.3149999999998698</c:v>
                </c:pt>
                <c:pt idx="1464">
                  <c:v>7.3199999999998706</c:v>
                </c:pt>
                <c:pt idx="1465">
                  <c:v>7.3249999999998696</c:v>
                </c:pt>
                <c:pt idx="1466">
                  <c:v>7.3299999999998704</c:v>
                </c:pt>
                <c:pt idx="1467">
                  <c:v>7.3349999999998703</c:v>
                </c:pt>
                <c:pt idx="1468">
                  <c:v>7.3399999999998711</c:v>
                </c:pt>
                <c:pt idx="1469">
                  <c:v>7.3449999999998701</c:v>
                </c:pt>
                <c:pt idx="1470">
                  <c:v>7.3499999999998709</c:v>
                </c:pt>
                <c:pt idx="1471">
                  <c:v>7.3549999999998699</c:v>
                </c:pt>
                <c:pt idx="1472">
                  <c:v>7.3599999999998706</c:v>
                </c:pt>
                <c:pt idx="1473">
                  <c:v>7.3649999999998697</c:v>
                </c:pt>
                <c:pt idx="1474">
                  <c:v>7.3699999999998704</c:v>
                </c:pt>
                <c:pt idx="1475">
                  <c:v>7.3749999999998703</c:v>
                </c:pt>
                <c:pt idx="1476">
                  <c:v>7.3799999999998711</c:v>
                </c:pt>
                <c:pt idx="1477">
                  <c:v>7.3849999999998701</c:v>
                </c:pt>
                <c:pt idx="1478">
                  <c:v>7.3899999999998709</c:v>
                </c:pt>
                <c:pt idx="1479">
                  <c:v>7.3949999999998699</c:v>
                </c:pt>
                <c:pt idx="1480">
                  <c:v>7.3999999999998609</c:v>
                </c:pt>
                <c:pt idx="1481">
                  <c:v>7.4049999999998599</c:v>
                </c:pt>
                <c:pt idx="1482">
                  <c:v>7.4099999999998607</c:v>
                </c:pt>
                <c:pt idx="1483">
                  <c:v>7.4149999999998597</c:v>
                </c:pt>
                <c:pt idx="1484">
                  <c:v>7.4199999999998605</c:v>
                </c:pt>
                <c:pt idx="1485">
                  <c:v>7.4249999999998604</c:v>
                </c:pt>
                <c:pt idx="1486">
                  <c:v>7.4299999999998612</c:v>
                </c:pt>
                <c:pt idx="1487">
                  <c:v>7.4349999999998611</c:v>
                </c:pt>
                <c:pt idx="1488">
                  <c:v>7.4399999999998618</c:v>
                </c:pt>
                <c:pt idx="1489">
                  <c:v>7.4449999999998608</c:v>
                </c:pt>
                <c:pt idx="1490">
                  <c:v>7.4499999999998607</c:v>
                </c:pt>
                <c:pt idx="1491">
                  <c:v>7.4549999999998597</c:v>
                </c:pt>
                <c:pt idx="1492">
                  <c:v>7.4599999999998605</c:v>
                </c:pt>
                <c:pt idx="1493">
                  <c:v>7.4649999999998604</c:v>
                </c:pt>
                <c:pt idx="1494">
                  <c:v>7.4699999999998612</c:v>
                </c:pt>
                <c:pt idx="1495">
                  <c:v>7.4749999999998611</c:v>
                </c:pt>
                <c:pt idx="1496">
                  <c:v>7.4799999999998619</c:v>
                </c:pt>
                <c:pt idx="1497">
                  <c:v>7.4849999999998609</c:v>
                </c:pt>
                <c:pt idx="1498">
                  <c:v>7.4899999999998608</c:v>
                </c:pt>
                <c:pt idx="1499">
                  <c:v>7.4949999999998598</c:v>
                </c:pt>
                <c:pt idx="1500">
                  <c:v>7.4999999999998606</c:v>
                </c:pt>
                <c:pt idx="1501">
                  <c:v>7.5049999999998596</c:v>
                </c:pt>
                <c:pt idx="1502">
                  <c:v>7.5099999999998612</c:v>
                </c:pt>
                <c:pt idx="1503">
                  <c:v>7.5149999999998602</c:v>
                </c:pt>
                <c:pt idx="1504">
                  <c:v>7.519999999999861</c:v>
                </c:pt>
                <c:pt idx="1505">
                  <c:v>7.52499999999986</c:v>
                </c:pt>
                <c:pt idx="1506">
                  <c:v>7.5299999999998599</c:v>
                </c:pt>
                <c:pt idx="1507">
                  <c:v>7.5349999999998598</c:v>
                </c:pt>
                <c:pt idx="1508">
                  <c:v>7.5399999999998606</c:v>
                </c:pt>
                <c:pt idx="1509">
                  <c:v>7.5449999999998596</c:v>
                </c:pt>
                <c:pt idx="1510">
                  <c:v>7.5499999999998613</c:v>
                </c:pt>
                <c:pt idx="1511">
                  <c:v>7.5549999999998603</c:v>
                </c:pt>
                <c:pt idx="1512">
                  <c:v>7.5599999999998611</c:v>
                </c:pt>
                <c:pt idx="1513">
                  <c:v>7.5649999999998601</c:v>
                </c:pt>
                <c:pt idx="1514">
                  <c:v>7.5699999999998608</c:v>
                </c:pt>
                <c:pt idx="1515">
                  <c:v>7.5749999999998598</c:v>
                </c:pt>
                <c:pt idx="1516">
                  <c:v>7.5799999999998606</c:v>
                </c:pt>
                <c:pt idx="1517">
                  <c:v>7.5849999999998596</c:v>
                </c:pt>
                <c:pt idx="1518">
                  <c:v>7.5899999999998613</c:v>
                </c:pt>
                <c:pt idx="1519">
                  <c:v>7.5949999999998603</c:v>
                </c:pt>
                <c:pt idx="1520">
                  <c:v>7.5999999999998611</c:v>
                </c:pt>
                <c:pt idx="1521">
                  <c:v>7.6049999999998601</c:v>
                </c:pt>
                <c:pt idx="1522">
                  <c:v>7.6099999999998609</c:v>
                </c:pt>
                <c:pt idx="1523">
                  <c:v>7.6149999999998581</c:v>
                </c:pt>
                <c:pt idx="1524">
                  <c:v>7.6199999999998598</c:v>
                </c:pt>
                <c:pt idx="1525">
                  <c:v>7.6249999999998579</c:v>
                </c:pt>
                <c:pt idx="1526">
                  <c:v>7.6299999999998587</c:v>
                </c:pt>
                <c:pt idx="1527">
                  <c:v>7.6349999999998603</c:v>
                </c:pt>
                <c:pt idx="1528">
                  <c:v>7.6399999999998611</c:v>
                </c:pt>
                <c:pt idx="1529">
                  <c:v>7.6449999999998601</c:v>
                </c:pt>
                <c:pt idx="1530">
                  <c:v>7.6499999999998609</c:v>
                </c:pt>
                <c:pt idx="1531">
                  <c:v>7.6549999999998581</c:v>
                </c:pt>
                <c:pt idx="1532">
                  <c:v>7.6599999999998598</c:v>
                </c:pt>
                <c:pt idx="1533">
                  <c:v>7.6649999999998579</c:v>
                </c:pt>
                <c:pt idx="1534">
                  <c:v>7.6699999999998587</c:v>
                </c:pt>
                <c:pt idx="1535">
                  <c:v>7.6749999999998604</c:v>
                </c:pt>
                <c:pt idx="1536">
                  <c:v>7.6799999999998612</c:v>
                </c:pt>
                <c:pt idx="1537">
                  <c:v>7.6849999999998602</c:v>
                </c:pt>
                <c:pt idx="1538">
                  <c:v>7.6899999999998609</c:v>
                </c:pt>
                <c:pt idx="1539">
                  <c:v>7.69499999999986</c:v>
                </c:pt>
                <c:pt idx="1540">
                  <c:v>7.6999999999998598</c:v>
                </c:pt>
                <c:pt idx="1541">
                  <c:v>7.7049999999998597</c:v>
                </c:pt>
                <c:pt idx="1542">
                  <c:v>7.7099999999998605</c:v>
                </c:pt>
                <c:pt idx="1543">
                  <c:v>7.7149999999998604</c:v>
                </c:pt>
                <c:pt idx="1544">
                  <c:v>7.7199999999998612</c:v>
                </c:pt>
                <c:pt idx="1545">
                  <c:v>7.7249999999998602</c:v>
                </c:pt>
                <c:pt idx="1546">
                  <c:v>7.729999999999861</c:v>
                </c:pt>
                <c:pt idx="1547">
                  <c:v>7.7349999999998609</c:v>
                </c:pt>
                <c:pt idx="1548">
                  <c:v>7.7399999999998608</c:v>
                </c:pt>
                <c:pt idx="1549">
                  <c:v>7.7449999999998598</c:v>
                </c:pt>
                <c:pt idx="1550">
                  <c:v>7.7499999999998606</c:v>
                </c:pt>
                <c:pt idx="1551">
                  <c:v>7.7549999999998587</c:v>
                </c:pt>
                <c:pt idx="1552">
                  <c:v>7.7599999999998612</c:v>
                </c:pt>
                <c:pt idx="1553">
                  <c:v>7.7649999999998602</c:v>
                </c:pt>
                <c:pt idx="1554">
                  <c:v>7.769999999999861</c:v>
                </c:pt>
                <c:pt idx="1555">
                  <c:v>7.7749999999998609</c:v>
                </c:pt>
                <c:pt idx="1556">
                  <c:v>7.7799999999998608</c:v>
                </c:pt>
                <c:pt idx="1557">
                  <c:v>7.7849999999998598</c:v>
                </c:pt>
                <c:pt idx="1558">
                  <c:v>7.7899999999998606</c:v>
                </c:pt>
                <c:pt idx="1559">
                  <c:v>7.7949999999998596</c:v>
                </c:pt>
                <c:pt idx="1560">
                  <c:v>7.7999999999998613</c:v>
                </c:pt>
                <c:pt idx="1561">
                  <c:v>7.8049999999998603</c:v>
                </c:pt>
                <c:pt idx="1562">
                  <c:v>7.8099999999998611</c:v>
                </c:pt>
                <c:pt idx="1563">
                  <c:v>7.8149999999998601</c:v>
                </c:pt>
                <c:pt idx="1564">
                  <c:v>7.8199999999998608</c:v>
                </c:pt>
                <c:pt idx="1565">
                  <c:v>7.8249999999998581</c:v>
                </c:pt>
                <c:pt idx="1566">
                  <c:v>7.8299999999998597</c:v>
                </c:pt>
                <c:pt idx="1567">
                  <c:v>7.8349999999998596</c:v>
                </c:pt>
                <c:pt idx="1568">
                  <c:v>7.8399999999998613</c:v>
                </c:pt>
                <c:pt idx="1569">
                  <c:v>7.8449999999998603</c:v>
                </c:pt>
                <c:pt idx="1570">
                  <c:v>7.8499999999998611</c:v>
                </c:pt>
                <c:pt idx="1571">
                  <c:v>7.8549999999998601</c:v>
                </c:pt>
                <c:pt idx="1572">
                  <c:v>7.8599999999998609</c:v>
                </c:pt>
                <c:pt idx="1573">
                  <c:v>7.8649999999998483</c:v>
                </c:pt>
                <c:pt idx="1574">
                  <c:v>7.86999999999985</c:v>
                </c:pt>
                <c:pt idx="1575">
                  <c:v>7.8749999999998499</c:v>
                </c:pt>
                <c:pt idx="1576">
                  <c:v>7.8799999999998507</c:v>
                </c:pt>
                <c:pt idx="1577">
                  <c:v>7.8849999999998497</c:v>
                </c:pt>
                <c:pt idx="1578">
                  <c:v>7.8899999999998505</c:v>
                </c:pt>
                <c:pt idx="1579">
                  <c:v>7.8949999999998486</c:v>
                </c:pt>
                <c:pt idx="1580">
                  <c:v>7.8999999999998503</c:v>
                </c:pt>
                <c:pt idx="1581">
                  <c:v>7.9049999999998501</c:v>
                </c:pt>
                <c:pt idx="1582">
                  <c:v>7.9099999999998509</c:v>
                </c:pt>
                <c:pt idx="1583">
                  <c:v>7.9149999999998499</c:v>
                </c:pt>
                <c:pt idx="1584">
                  <c:v>7.9199999999998507</c:v>
                </c:pt>
                <c:pt idx="1585">
                  <c:v>7.9249999999998497</c:v>
                </c:pt>
                <c:pt idx="1586">
                  <c:v>7.9299999999998505</c:v>
                </c:pt>
                <c:pt idx="1587">
                  <c:v>7.9349999999998504</c:v>
                </c:pt>
                <c:pt idx="1588">
                  <c:v>7.9399999999998512</c:v>
                </c:pt>
                <c:pt idx="1589">
                  <c:v>7.9449999999998502</c:v>
                </c:pt>
                <c:pt idx="1590">
                  <c:v>7.949999999999851</c:v>
                </c:pt>
                <c:pt idx="1591">
                  <c:v>7.95499999999985</c:v>
                </c:pt>
                <c:pt idx="1592">
                  <c:v>7.9599999999998508</c:v>
                </c:pt>
                <c:pt idx="1593">
                  <c:v>7.9649999999998498</c:v>
                </c:pt>
                <c:pt idx="1594">
                  <c:v>7.9699999999998505</c:v>
                </c:pt>
                <c:pt idx="1595">
                  <c:v>7.9749999999998504</c:v>
                </c:pt>
                <c:pt idx="1596">
                  <c:v>7.9799999999998512</c:v>
                </c:pt>
                <c:pt idx="1597">
                  <c:v>7.9849999999998502</c:v>
                </c:pt>
                <c:pt idx="1598">
                  <c:v>7.989999999999851</c:v>
                </c:pt>
                <c:pt idx="1599">
                  <c:v>7.99499999999985</c:v>
                </c:pt>
                <c:pt idx="1600">
                  <c:v>7.9999999999998508</c:v>
                </c:pt>
                <c:pt idx="1601">
                  <c:v>8.0049999999998498</c:v>
                </c:pt>
                <c:pt idx="1602">
                  <c:v>8.0099999999998506</c:v>
                </c:pt>
                <c:pt idx="1603">
                  <c:v>8.0149999999998496</c:v>
                </c:pt>
                <c:pt idx="1604">
                  <c:v>8.0199999999998504</c:v>
                </c:pt>
                <c:pt idx="1605">
                  <c:v>8.02499999999986</c:v>
                </c:pt>
                <c:pt idx="1606">
                  <c:v>8.0299999999998608</c:v>
                </c:pt>
                <c:pt idx="1607">
                  <c:v>8.034999999999858</c:v>
                </c:pt>
                <c:pt idx="1608">
                  <c:v>8.0399999999998606</c:v>
                </c:pt>
                <c:pt idx="1609">
                  <c:v>8.044999999999856</c:v>
                </c:pt>
                <c:pt idx="1610">
                  <c:v>8.0499999999998604</c:v>
                </c:pt>
                <c:pt idx="1611">
                  <c:v>8.0549999999998594</c:v>
                </c:pt>
                <c:pt idx="1612">
                  <c:v>8.0599999999998619</c:v>
                </c:pt>
                <c:pt idx="1613">
                  <c:v>8.0649999999998592</c:v>
                </c:pt>
                <c:pt idx="1614">
                  <c:v>8.0699999999998617</c:v>
                </c:pt>
                <c:pt idx="1615">
                  <c:v>8.0749999999998607</c:v>
                </c:pt>
                <c:pt idx="1616">
                  <c:v>8.0799999999998597</c:v>
                </c:pt>
                <c:pt idx="1617">
                  <c:v>8.0849999999998605</c:v>
                </c:pt>
                <c:pt idx="1618">
                  <c:v>8.0899999999998702</c:v>
                </c:pt>
                <c:pt idx="1619">
                  <c:v>8.0949999999998692</c:v>
                </c:pt>
                <c:pt idx="1620">
                  <c:v>8.09999999999987</c:v>
                </c:pt>
                <c:pt idx="1621">
                  <c:v>8.1049999999998672</c:v>
                </c:pt>
                <c:pt idx="1622">
                  <c:v>8.1099999999998698</c:v>
                </c:pt>
                <c:pt idx="1623">
                  <c:v>8.1149999999998688</c:v>
                </c:pt>
                <c:pt idx="1624">
                  <c:v>8.1199999999998695</c:v>
                </c:pt>
                <c:pt idx="1625">
                  <c:v>8.1249999999998685</c:v>
                </c:pt>
                <c:pt idx="1626">
                  <c:v>8.1299999999998693</c:v>
                </c:pt>
                <c:pt idx="1627">
                  <c:v>8.1349999999998683</c:v>
                </c:pt>
                <c:pt idx="1628">
                  <c:v>8.1399999999998691</c:v>
                </c:pt>
                <c:pt idx="1629">
                  <c:v>8.1449999999998699</c:v>
                </c:pt>
                <c:pt idx="1630">
                  <c:v>8.1499999999998671</c:v>
                </c:pt>
                <c:pt idx="1631">
                  <c:v>8.1549999999998803</c:v>
                </c:pt>
                <c:pt idx="1632">
                  <c:v>8.1599999999998793</c:v>
                </c:pt>
                <c:pt idx="1633">
                  <c:v>8.1649999999998801</c:v>
                </c:pt>
                <c:pt idx="1634">
                  <c:v>8.1699999999998791</c:v>
                </c:pt>
                <c:pt idx="1635">
                  <c:v>8.1749999999998799</c:v>
                </c:pt>
                <c:pt idx="1636">
                  <c:v>8.1799999999998807</c:v>
                </c:pt>
                <c:pt idx="1637">
                  <c:v>8.1849999999998779</c:v>
                </c:pt>
                <c:pt idx="1638">
                  <c:v>8.1899999999998805</c:v>
                </c:pt>
                <c:pt idx="1639">
                  <c:v>8.1949999999998759</c:v>
                </c:pt>
                <c:pt idx="1640">
                  <c:v>8.1999999999998803</c:v>
                </c:pt>
                <c:pt idx="1641">
                  <c:v>8.2049999999998757</c:v>
                </c:pt>
                <c:pt idx="1642">
                  <c:v>8.2099999999998801</c:v>
                </c:pt>
                <c:pt idx="1643">
                  <c:v>8.2149999999998773</c:v>
                </c:pt>
                <c:pt idx="1644">
                  <c:v>8.2199999999998905</c:v>
                </c:pt>
                <c:pt idx="1645">
                  <c:v>8.224999999999886</c:v>
                </c:pt>
                <c:pt idx="1646">
                  <c:v>8.2299999999998903</c:v>
                </c:pt>
                <c:pt idx="1647">
                  <c:v>8.2349999999998857</c:v>
                </c:pt>
                <c:pt idx="1648">
                  <c:v>8.2399999999998901</c:v>
                </c:pt>
                <c:pt idx="1649">
                  <c:v>8.2449999999998909</c:v>
                </c:pt>
                <c:pt idx="1650">
                  <c:v>8.2499999999998899</c:v>
                </c:pt>
                <c:pt idx="1651">
                  <c:v>8.2549999999998906</c:v>
                </c:pt>
                <c:pt idx="1652">
                  <c:v>8.2599999999998897</c:v>
                </c:pt>
                <c:pt idx="1653">
                  <c:v>8.2649999999998904</c:v>
                </c:pt>
                <c:pt idx="1654">
                  <c:v>8.2699999999998894</c:v>
                </c:pt>
                <c:pt idx="1655">
                  <c:v>8.2749999999998902</c:v>
                </c:pt>
                <c:pt idx="1656">
                  <c:v>8.2799999999999017</c:v>
                </c:pt>
                <c:pt idx="1657">
                  <c:v>8.2849999999999007</c:v>
                </c:pt>
                <c:pt idx="1658">
                  <c:v>8.2899999999998997</c:v>
                </c:pt>
                <c:pt idx="1659">
                  <c:v>8.2949999999999005</c:v>
                </c:pt>
                <c:pt idx="1660">
                  <c:v>8.2999999999998995</c:v>
                </c:pt>
                <c:pt idx="1661">
                  <c:v>8.304999999999902</c:v>
                </c:pt>
                <c:pt idx="1662">
                  <c:v>8.309999999999901</c:v>
                </c:pt>
                <c:pt idx="1663">
                  <c:v>8.3149999999999018</c:v>
                </c:pt>
                <c:pt idx="1664">
                  <c:v>8.3199999999999026</c:v>
                </c:pt>
                <c:pt idx="1665">
                  <c:v>8.3249999999998998</c:v>
                </c:pt>
                <c:pt idx="1666">
                  <c:v>8.3299999999999024</c:v>
                </c:pt>
                <c:pt idx="1667">
                  <c:v>8.3349999999998996</c:v>
                </c:pt>
                <c:pt idx="1668">
                  <c:v>8.3399999999999022</c:v>
                </c:pt>
                <c:pt idx="1669">
                  <c:v>8.3449999999999118</c:v>
                </c:pt>
                <c:pt idx="1670">
                  <c:v>8.3499999999999126</c:v>
                </c:pt>
                <c:pt idx="1671">
                  <c:v>8.3549999999999116</c:v>
                </c:pt>
                <c:pt idx="1672">
                  <c:v>8.3599999999999142</c:v>
                </c:pt>
                <c:pt idx="1673">
                  <c:v>8.3649999999999114</c:v>
                </c:pt>
                <c:pt idx="1674">
                  <c:v>8.369999999999914</c:v>
                </c:pt>
                <c:pt idx="1675">
                  <c:v>8.3749999999999112</c:v>
                </c:pt>
                <c:pt idx="1676">
                  <c:v>8.3799999999999137</c:v>
                </c:pt>
                <c:pt idx="1677">
                  <c:v>8.384999999999911</c:v>
                </c:pt>
                <c:pt idx="1678">
                  <c:v>8.3899999999999135</c:v>
                </c:pt>
                <c:pt idx="1679">
                  <c:v>8.3949999999999125</c:v>
                </c:pt>
                <c:pt idx="1680">
                  <c:v>8.3999999999999115</c:v>
                </c:pt>
                <c:pt idx="1681">
                  <c:v>8.4049999999999123</c:v>
                </c:pt>
                <c:pt idx="1682">
                  <c:v>8.409999999999922</c:v>
                </c:pt>
                <c:pt idx="1683">
                  <c:v>8.414999999999921</c:v>
                </c:pt>
                <c:pt idx="1684">
                  <c:v>8.4199999999999218</c:v>
                </c:pt>
                <c:pt idx="1685">
                  <c:v>8.4249999999999208</c:v>
                </c:pt>
                <c:pt idx="1686">
                  <c:v>8.4299999999999216</c:v>
                </c:pt>
                <c:pt idx="1687">
                  <c:v>8.4349999999999206</c:v>
                </c:pt>
                <c:pt idx="1688">
                  <c:v>8.4399999999999213</c:v>
                </c:pt>
                <c:pt idx="1689">
                  <c:v>8.4449999999999203</c:v>
                </c:pt>
                <c:pt idx="1690">
                  <c:v>8.4499999999999211</c:v>
                </c:pt>
                <c:pt idx="1691">
                  <c:v>8.4549999999999219</c:v>
                </c:pt>
                <c:pt idx="1692">
                  <c:v>8.4599999999999227</c:v>
                </c:pt>
                <c:pt idx="1693">
                  <c:v>8.4649999999999253</c:v>
                </c:pt>
                <c:pt idx="1694">
                  <c:v>8.4699999999999225</c:v>
                </c:pt>
                <c:pt idx="1695">
                  <c:v>8.4749999999999321</c:v>
                </c:pt>
                <c:pt idx="1696">
                  <c:v>8.4799999999999311</c:v>
                </c:pt>
                <c:pt idx="1697">
                  <c:v>8.4849999999999319</c:v>
                </c:pt>
                <c:pt idx="1698">
                  <c:v>8.4899999999999309</c:v>
                </c:pt>
                <c:pt idx="1699">
                  <c:v>8.4949999999999317</c:v>
                </c:pt>
                <c:pt idx="1700">
                  <c:v>8.4999999999999325</c:v>
                </c:pt>
                <c:pt idx="1701">
                  <c:v>8.5049999999999297</c:v>
                </c:pt>
                <c:pt idx="1702">
                  <c:v>8.5099999999999323</c:v>
                </c:pt>
                <c:pt idx="1703">
                  <c:v>8.5149999999999295</c:v>
                </c:pt>
                <c:pt idx="1704">
                  <c:v>8.5199999999999321</c:v>
                </c:pt>
                <c:pt idx="1705">
                  <c:v>8.5249999999999293</c:v>
                </c:pt>
                <c:pt idx="1706">
                  <c:v>8.5299999999999319</c:v>
                </c:pt>
                <c:pt idx="1707">
                  <c:v>8.5349999999999326</c:v>
                </c:pt>
                <c:pt idx="1708">
                  <c:v>8.5399999999999423</c:v>
                </c:pt>
                <c:pt idx="1709">
                  <c:v>8.5449999999999395</c:v>
                </c:pt>
                <c:pt idx="1710">
                  <c:v>8.5499999999999421</c:v>
                </c:pt>
                <c:pt idx="1711">
                  <c:v>8.5549999999999411</c:v>
                </c:pt>
                <c:pt idx="1712">
                  <c:v>8.5599999999999437</c:v>
                </c:pt>
                <c:pt idx="1713">
                  <c:v>8.5649999999999462</c:v>
                </c:pt>
                <c:pt idx="1714">
                  <c:v>8.5699999999999434</c:v>
                </c:pt>
                <c:pt idx="1715">
                  <c:v>8.5749999999999424</c:v>
                </c:pt>
                <c:pt idx="1716">
                  <c:v>8.5799999999999415</c:v>
                </c:pt>
                <c:pt idx="1717">
                  <c:v>8.5849999999999422</c:v>
                </c:pt>
                <c:pt idx="1718">
                  <c:v>8.5899999999999412</c:v>
                </c:pt>
                <c:pt idx="1719">
                  <c:v>8.594999999999942</c:v>
                </c:pt>
                <c:pt idx="1720">
                  <c:v>8.5999999999999552</c:v>
                </c:pt>
                <c:pt idx="1721">
                  <c:v>8.6049999999999507</c:v>
                </c:pt>
                <c:pt idx="1722">
                  <c:v>8.6099999999999515</c:v>
                </c:pt>
                <c:pt idx="1723">
                  <c:v>8.6149999999999505</c:v>
                </c:pt>
                <c:pt idx="1724">
                  <c:v>8.6199999999999513</c:v>
                </c:pt>
                <c:pt idx="1725">
                  <c:v>8.6249999999999503</c:v>
                </c:pt>
                <c:pt idx="1726">
                  <c:v>8.629999999999951</c:v>
                </c:pt>
                <c:pt idx="1727">
                  <c:v>8.63499999999995</c:v>
                </c:pt>
                <c:pt idx="1728">
                  <c:v>8.6399999999999508</c:v>
                </c:pt>
                <c:pt idx="1729">
                  <c:v>8.6449999999999498</c:v>
                </c:pt>
                <c:pt idx="1730">
                  <c:v>8.6499999999999506</c:v>
                </c:pt>
                <c:pt idx="1731">
                  <c:v>8.6549999999999514</c:v>
                </c:pt>
                <c:pt idx="1732">
                  <c:v>8.6599999999999522</c:v>
                </c:pt>
                <c:pt idx="1733">
                  <c:v>8.6649999999999618</c:v>
                </c:pt>
                <c:pt idx="1734">
                  <c:v>8.6699999999999626</c:v>
                </c:pt>
                <c:pt idx="1735">
                  <c:v>8.6749999999999616</c:v>
                </c:pt>
                <c:pt idx="1736">
                  <c:v>8.6799999999999624</c:v>
                </c:pt>
                <c:pt idx="1737">
                  <c:v>8.6849999999999596</c:v>
                </c:pt>
                <c:pt idx="1738">
                  <c:v>8.6899999999999622</c:v>
                </c:pt>
                <c:pt idx="1739">
                  <c:v>8.6949999999999594</c:v>
                </c:pt>
                <c:pt idx="1740">
                  <c:v>8.699999999999962</c:v>
                </c:pt>
                <c:pt idx="1741">
                  <c:v>8.7049999999999592</c:v>
                </c:pt>
                <c:pt idx="1742">
                  <c:v>8.7099999999999618</c:v>
                </c:pt>
                <c:pt idx="1743">
                  <c:v>8.7149999999999608</c:v>
                </c:pt>
                <c:pt idx="1744">
                  <c:v>8.7199999999999598</c:v>
                </c:pt>
                <c:pt idx="1745">
                  <c:v>8.7249999999999606</c:v>
                </c:pt>
                <c:pt idx="1746">
                  <c:v>8.7299999999999702</c:v>
                </c:pt>
                <c:pt idx="1747">
                  <c:v>8.7349999999999692</c:v>
                </c:pt>
                <c:pt idx="1748">
                  <c:v>8.73999999999997</c:v>
                </c:pt>
                <c:pt idx="1749">
                  <c:v>8.7449999999999672</c:v>
                </c:pt>
                <c:pt idx="1750">
                  <c:v>8.7499999999999698</c:v>
                </c:pt>
                <c:pt idx="1751">
                  <c:v>8.7549999999999706</c:v>
                </c:pt>
                <c:pt idx="1752">
                  <c:v>8.7599999999999714</c:v>
                </c:pt>
                <c:pt idx="1753">
                  <c:v>8.7649999999999704</c:v>
                </c:pt>
                <c:pt idx="1754">
                  <c:v>8.7699999999999712</c:v>
                </c:pt>
                <c:pt idx="1755">
                  <c:v>8.7749999999999702</c:v>
                </c:pt>
                <c:pt idx="1756">
                  <c:v>8.7799999999999709</c:v>
                </c:pt>
                <c:pt idx="1757">
                  <c:v>8.7849999999999717</c:v>
                </c:pt>
                <c:pt idx="1758">
                  <c:v>8.7899999999999707</c:v>
                </c:pt>
                <c:pt idx="1759">
                  <c:v>8.7949999999999804</c:v>
                </c:pt>
                <c:pt idx="1760">
                  <c:v>8.7999999999999794</c:v>
                </c:pt>
                <c:pt idx="1761">
                  <c:v>8.804999999999982</c:v>
                </c:pt>
                <c:pt idx="1762">
                  <c:v>8.809999999999981</c:v>
                </c:pt>
                <c:pt idx="1763">
                  <c:v>8.8149999999999817</c:v>
                </c:pt>
                <c:pt idx="1764">
                  <c:v>8.8199999999999825</c:v>
                </c:pt>
                <c:pt idx="1765">
                  <c:v>8.8249999999999797</c:v>
                </c:pt>
                <c:pt idx="1766">
                  <c:v>8.8299999999999823</c:v>
                </c:pt>
                <c:pt idx="1767">
                  <c:v>8.8349999999999795</c:v>
                </c:pt>
                <c:pt idx="1768">
                  <c:v>8.8399999999999821</c:v>
                </c:pt>
                <c:pt idx="1769">
                  <c:v>8.8449999999999793</c:v>
                </c:pt>
                <c:pt idx="1770">
                  <c:v>8.8499999999999819</c:v>
                </c:pt>
                <c:pt idx="1771">
                  <c:v>8.8549999999999862</c:v>
                </c:pt>
                <c:pt idx="1772">
                  <c:v>8.8599999999999941</c:v>
                </c:pt>
                <c:pt idx="1773">
                  <c:v>8.8649999999999913</c:v>
                </c:pt>
                <c:pt idx="1774">
                  <c:v>8.8699999999999939</c:v>
                </c:pt>
                <c:pt idx="1775">
                  <c:v>8.8749999999999911</c:v>
                </c:pt>
                <c:pt idx="1776">
                  <c:v>8.8799999999999937</c:v>
                </c:pt>
                <c:pt idx="1777">
                  <c:v>8.8849999999999909</c:v>
                </c:pt>
                <c:pt idx="1778">
                  <c:v>8.8899999999999935</c:v>
                </c:pt>
                <c:pt idx="1779">
                  <c:v>8.8949999999999925</c:v>
                </c:pt>
                <c:pt idx="1780">
                  <c:v>8.8999999999999915</c:v>
                </c:pt>
                <c:pt idx="1781">
                  <c:v>8.9049999999999923</c:v>
                </c:pt>
                <c:pt idx="1782">
                  <c:v>8.9099999999999913</c:v>
                </c:pt>
                <c:pt idx="1783">
                  <c:v>8.914999999999992</c:v>
                </c:pt>
                <c:pt idx="1784">
                  <c:v>8.92</c:v>
                </c:pt>
                <c:pt idx="1785">
                  <c:v>8.9250000000000007</c:v>
                </c:pt>
                <c:pt idx="1786">
                  <c:v>8.93</c:v>
                </c:pt>
                <c:pt idx="1787">
                  <c:v>8.9350000000000005</c:v>
                </c:pt>
                <c:pt idx="1788">
                  <c:v>8.94</c:v>
                </c:pt>
                <c:pt idx="1789">
                  <c:v>8.9450000000000003</c:v>
                </c:pt>
                <c:pt idx="1790">
                  <c:v>8.9500000000000011</c:v>
                </c:pt>
                <c:pt idx="1791">
                  <c:v>8.9550000000000018</c:v>
                </c:pt>
                <c:pt idx="1792">
                  <c:v>8.9600000000000026</c:v>
                </c:pt>
                <c:pt idx="1793">
                  <c:v>8.9650000000000052</c:v>
                </c:pt>
                <c:pt idx="1794">
                  <c:v>8.9700000000000006</c:v>
                </c:pt>
                <c:pt idx="1795">
                  <c:v>8.9750000000000014</c:v>
                </c:pt>
                <c:pt idx="1796">
                  <c:v>8.98</c:v>
                </c:pt>
                <c:pt idx="1797">
                  <c:v>8.9850000000000119</c:v>
                </c:pt>
                <c:pt idx="1798">
                  <c:v>8.9900000000000126</c:v>
                </c:pt>
                <c:pt idx="1799">
                  <c:v>8.9950000000000117</c:v>
                </c:pt>
                <c:pt idx="1800">
                  <c:v>9.0000000000000107</c:v>
                </c:pt>
                <c:pt idx="1801">
                  <c:v>9.0050000000000097</c:v>
                </c:pt>
                <c:pt idx="1802">
                  <c:v>9.0100000000000104</c:v>
                </c:pt>
                <c:pt idx="1803">
                  <c:v>9.0150000000000095</c:v>
                </c:pt>
                <c:pt idx="1804">
                  <c:v>9.0200000000000102</c:v>
                </c:pt>
                <c:pt idx="1805">
                  <c:v>9.0250000000000092</c:v>
                </c:pt>
                <c:pt idx="1806">
                  <c:v>9.03000000000001</c:v>
                </c:pt>
                <c:pt idx="1807">
                  <c:v>9.0350000000000108</c:v>
                </c:pt>
                <c:pt idx="1808">
                  <c:v>9.040000000000008</c:v>
                </c:pt>
                <c:pt idx="1809">
                  <c:v>9.0450000000000106</c:v>
                </c:pt>
                <c:pt idx="1810">
                  <c:v>9.0500000000000203</c:v>
                </c:pt>
                <c:pt idx="1811">
                  <c:v>9.055000000000021</c:v>
                </c:pt>
                <c:pt idx="1812">
                  <c:v>9.06000000000002</c:v>
                </c:pt>
                <c:pt idx="1813">
                  <c:v>9.0650000000000208</c:v>
                </c:pt>
                <c:pt idx="1814">
                  <c:v>9.0700000000000198</c:v>
                </c:pt>
                <c:pt idx="1815">
                  <c:v>9.0750000000000206</c:v>
                </c:pt>
                <c:pt idx="1816">
                  <c:v>9.0800000000000196</c:v>
                </c:pt>
                <c:pt idx="1817">
                  <c:v>9.0850000000000204</c:v>
                </c:pt>
                <c:pt idx="1818">
                  <c:v>9.0900000000000194</c:v>
                </c:pt>
                <c:pt idx="1819">
                  <c:v>9.0950000000000202</c:v>
                </c:pt>
                <c:pt idx="1820">
                  <c:v>9.1000000000000192</c:v>
                </c:pt>
                <c:pt idx="1821">
                  <c:v>9.10500000000002</c:v>
                </c:pt>
                <c:pt idx="1822">
                  <c:v>9.1100000000000172</c:v>
                </c:pt>
                <c:pt idx="1823">
                  <c:v>9.1150000000000304</c:v>
                </c:pt>
                <c:pt idx="1824">
                  <c:v>9.1200000000000259</c:v>
                </c:pt>
                <c:pt idx="1825">
                  <c:v>9.1250000000000302</c:v>
                </c:pt>
                <c:pt idx="1826">
                  <c:v>9.1300000000000257</c:v>
                </c:pt>
                <c:pt idx="1827">
                  <c:v>9.13500000000003</c:v>
                </c:pt>
                <c:pt idx="1828">
                  <c:v>9.1400000000000272</c:v>
                </c:pt>
                <c:pt idx="1829">
                  <c:v>9.145000000000028</c:v>
                </c:pt>
                <c:pt idx="1830">
                  <c:v>9.1500000000000306</c:v>
                </c:pt>
                <c:pt idx="1831">
                  <c:v>9.1550000000000296</c:v>
                </c:pt>
                <c:pt idx="1832">
                  <c:v>9.1600000000000303</c:v>
                </c:pt>
                <c:pt idx="1833">
                  <c:v>9.1650000000000293</c:v>
                </c:pt>
                <c:pt idx="1834">
                  <c:v>9.1700000000000301</c:v>
                </c:pt>
                <c:pt idx="1835">
                  <c:v>9.1750000000000291</c:v>
                </c:pt>
                <c:pt idx="1836">
                  <c:v>9.1800000000000406</c:v>
                </c:pt>
                <c:pt idx="1837">
                  <c:v>9.1850000000000396</c:v>
                </c:pt>
                <c:pt idx="1838">
                  <c:v>9.1900000000000404</c:v>
                </c:pt>
                <c:pt idx="1839">
                  <c:v>9.1950000000000394</c:v>
                </c:pt>
                <c:pt idx="1840">
                  <c:v>9.2000000000000401</c:v>
                </c:pt>
                <c:pt idx="1841">
                  <c:v>9.2050000000000392</c:v>
                </c:pt>
                <c:pt idx="1842">
                  <c:v>9.2100000000000399</c:v>
                </c:pt>
                <c:pt idx="1843">
                  <c:v>9.2150000000000407</c:v>
                </c:pt>
                <c:pt idx="1844">
                  <c:v>9.2200000000000379</c:v>
                </c:pt>
                <c:pt idx="1845">
                  <c:v>9.2250000000000405</c:v>
                </c:pt>
                <c:pt idx="1846">
                  <c:v>9.230000000000036</c:v>
                </c:pt>
                <c:pt idx="1847">
                  <c:v>9.2350000000000403</c:v>
                </c:pt>
                <c:pt idx="1848">
                  <c:v>9.2400000000000482</c:v>
                </c:pt>
                <c:pt idx="1849">
                  <c:v>9.2450000000000472</c:v>
                </c:pt>
                <c:pt idx="1850">
                  <c:v>9.2500000000000497</c:v>
                </c:pt>
                <c:pt idx="1851">
                  <c:v>9.2550000000000505</c:v>
                </c:pt>
                <c:pt idx="1852">
                  <c:v>9.2600000000000495</c:v>
                </c:pt>
                <c:pt idx="1853">
                  <c:v>9.2650000000000503</c:v>
                </c:pt>
                <c:pt idx="1854">
                  <c:v>9.2700000000000493</c:v>
                </c:pt>
                <c:pt idx="1855">
                  <c:v>9.2750000000000501</c:v>
                </c:pt>
                <c:pt idx="1856">
                  <c:v>9.2800000000000509</c:v>
                </c:pt>
                <c:pt idx="1857">
                  <c:v>9.2850000000000517</c:v>
                </c:pt>
                <c:pt idx="1858">
                  <c:v>9.2900000000000507</c:v>
                </c:pt>
                <c:pt idx="1859">
                  <c:v>9.2950000000000497</c:v>
                </c:pt>
                <c:pt idx="1860">
                  <c:v>9.3000000000000504</c:v>
                </c:pt>
                <c:pt idx="1861">
                  <c:v>9.3050000000000619</c:v>
                </c:pt>
                <c:pt idx="1862">
                  <c:v>9.3100000000000591</c:v>
                </c:pt>
                <c:pt idx="1863">
                  <c:v>9.3150000000000617</c:v>
                </c:pt>
                <c:pt idx="1864">
                  <c:v>9.3200000000000607</c:v>
                </c:pt>
                <c:pt idx="1865">
                  <c:v>9.3250000000000597</c:v>
                </c:pt>
                <c:pt idx="1866">
                  <c:v>9.3300000000000605</c:v>
                </c:pt>
                <c:pt idx="1867">
                  <c:v>9.3350000000000595</c:v>
                </c:pt>
                <c:pt idx="1868">
                  <c:v>9.3400000000000603</c:v>
                </c:pt>
                <c:pt idx="1869">
                  <c:v>9.3450000000000593</c:v>
                </c:pt>
                <c:pt idx="1870">
                  <c:v>9.3500000000000618</c:v>
                </c:pt>
                <c:pt idx="1871">
                  <c:v>9.3550000000000626</c:v>
                </c:pt>
                <c:pt idx="1872">
                  <c:v>9.3600000000000598</c:v>
                </c:pt>
                <c:pt idx="1873">
                  <c:v>9.3650000000000624</c:v>
                </c:pt>
                <c:pt idx="1874">
                  <c:v>9.3700000000000703</c:v>
                </c:pt>
                <c:pt idx="1875">
                  <c:v>9.3750000000000711</c:v>
                </c:pt>
                <c:pt idx="1876">
                  <c:v>9.3800000000000701</c:v>
                </c:pt>
                <c:pt idx="1877">
                  <c:v>9.3850000000000708</c:v>
                </c:pt>
                <c:pt idx="1878">
                  <c:v>9.3900000000000698</c:v>
                </c:pt>
                <c:pt idx="1879">
                  <c:v>9.3950000000000706</c:v>
                </c:pt>
                <c:pt idx="1880">
                  <c:v>9.4000000000000696</c:v>
                </c:pt>
                <c:pt idx="1881">
                  <c:v>9.4050000000000704</c:v>
                </c:pt>
                <c:pt idx="1882">
                  <c:v>9.4100000000000694</c:v>
                </c:pt>
                <c:pt idx="1883">
                  <c:v>9.4150000000000702</c:v>
                </c:pt>
                <c:pt idx="1884">
                  <c:v>9.4200000000000692</c:v>
                </c:pt>
                <c:pt idx="1885">
                  <c:v>9.42500000000007</c:v>
                </c:pt>
                <c:pt idx="1886">
                  <c:v>9.4300000000000672</c:v>
                </c:pt>
                <c:pt idx="1887">
                  <c:v>9.4350000000000804</c:v>
                </c:pt>
                <c:pt idx="1888">
                  <c:v>9.4400000000000759</c:v>
                </c:pt>
                <c:pt idx="1889">
                  <c:v>9.4450000000000802</c:v>
                </c:pt>
                <c:pt idx="1890">
                  <c:v>9.4500000000000792</c:v>
                </c:pt>
                <c:pt idx="1891">
                  <c:v>9.4550000000000818</c:v>
                </c:pt>
                <c:pt idx="1892">
                  <c:v>9.4600000000000808</c:v>
                </c:pt>
                <c:pt idx="1893">
                  <c:v>9.4650000000000798</c:v>
                </c:pt>
                <c:pt idx="1894">
                  <c:v>9.4700000000000806</c:v>
                </c:pt>
                <c:pt idx="1895">
                  <c:v>9.4750000000000796</c:v>
                </c:pt>
                <c:pt idx="1896">
                  <c:v>9.4800000000000804</c:v>
                </c:pt>
                <c:pt idx="1897">
                  <c:v>9.4850000000000794</c:v>
                </c:pt>
                <c:pt idx="1898">
                  <c:v>9.4900000000000801</c:v>
                </c:pt>
                <c:pt idx="1899">
                  <c:v>9.4950000000000792</c:v>
                </c:pt>
                <c:pt idx="1900">
                  <c:v>9.5000000000000906</c:v>
                </c:pt>
                <c:pt idx="1901">
                  <c:v>9.5050000000000896</c:v>
                </c:pt>
                <c:pt idx="1902">
                  <c:v>9.5100000000000904</c:v>
                </c:pt>
                <c:pt idx="1903">
                  <c:v>9.5150000000000894</c:v>
                </c:pt>
                <c:pt idx="1904">
                  <c:v>9.5200000000000902</c:v>
                </c:pt>
                <c:pt idx="1905">
                  <c:v>9.5250000000000892</c:v>
                </c:pt>
                <c:pt idx="1906">
                  <c:v>9.53000000000009</c:v>
                </c:pt>
                <c:pt idx="1907">
                  <c:v>9.5350000000000907</c:v>
                </c:pt>
                <c:pt idx="1908">
                  <c:v>9.540000000000088</c:v>
                </c:pt>
                <c:pt idx="1909">
                  <c:v>9.5450000000000905</c:v>
                </c:pt>
                <c:pt idx="1910">
                  <c:v>9.5500000000000895</c:v>
                </c:pt>
                <c:pt idx="1911">
                  <c:v>9.5550000000000921</c:v>
                </c:pt>
                <c:pt idx="1912">
                  <c:v>9.5600000000001</c:v>
                </c:pt>
                <c:pt idx="1913">
                  <c:v>9.5650000000001008</c:v>
                </c:pt>
                <c:pt idx="1914">
                  <c:v>9.5700000000000998</c:v>
                </c:pt>
                <c:pt idx="1915">
                  <c:v>9.5750000000001005</c:v>
                </c:pt>
                <c:pt idx="1916">
                  <c:v>9.5800000000000995</c:v>
                </c:pt>
                <c:pt idx="1917">
                  <c:v>9.5850000000001003</c:v>
                </c:pt>
                <c:pt idx="1918">
                  <c:v>9.5900000000000993</c:v>
                </c:pt>
                <c:pt idx="1919">
                  <c:v>9.5950000000001001</c:v>
                </c:pt>
                <c:pt idx="1920">
                  <c:v>9.6000000000000991</c:v>
                </c:pt>
                <c:pt idx="1921">
                  <c:v>9.6050000000001017</c:v>
                </c:pt>
                <c:pt idx="1922">
                  <c:v>9.6100000000000971</c:v>
                </c:pt>
                <c:pt idx="1923">
                  <c:v>9.6150000000000997</c:v>
                </c:pt>
                <c:pt idx="1924">
                  <c:v>9.6200000000000987</c:v>
                </c:pt>
                <c:pt idx="1925">
                  <c:v>9.6250000000001101</c:v>
                </c:pt>
                <c:pt idx="1926">
                  <c:v>9.6300000000001056</c:v>
                </c:pt>
                <c:pt idx="1927">
                  <c:v>9.6350000000001099</c:v>
                </c:pt>
                <c:pt idx="1928">
                  <c:v>9.6400000000001089</c:v>
                </c:pt>
                <c:pt idx="1929">
                  <c:v>9.6450000000001079</c:v>
                </c:pt>
                <c:pt idx="1930">
                  <c:v>9.6500000000001105</c:v>
                </c:pt>
                <c:pt idx="1931">
                  <c:v>9.6550000000001095</c:v>
                </c:pt>
                <c:pt idx="1932">
                  <c:v>9.6600000000001103</c:v>
                </c:pt>
                <c:pt idx="1933">
                  <c:v>9.6650000000001093</c:v>
                </c:pt>
                <c:pt idx="1934">
                  <c:v>9.6700000000001101</c:v>
                </c:pt>
                <c:pt idx="1935">
                  <c:v>9.6750000000001108</c:v>
                </c:pt>
                <c:pt idx="1936">
                  <c:v>9.6800000000001081</c:v>
                </c:pt>
                <c:pt idx="1937">
                  <c:v>9.6850000000001106</c:v>
                </c:pt>
                <c:pt idx="1938">
                  <c:v>9.6900000000001185</c:v>
                </c:pt>
                <c:pt idx="1939">
                  <c:v>9.6950000000001193</c:v>
                </c:pt>
                <c:pt idx="1940">
                  <c:v>9.7000000000001183</c:v>
                </c:pt>
                <c:pt idx="1941">
                  <c:v>9.7050000000001209</c:v>
                </c:pt>
                <c:pt idx="1942">
                  <c:v>9.7100000000001199</c:v>
                </c:pt>
                <c:pt idx="1943">
                  <c:v>9.7150000000001207</c:v>
                </c:pt>
                <c:pt idx="1944">
                  <c:v>9.7200000000001179</c:v>
                </c:pt>
                <c:pt idx="1945">
                  <c:v>9.7250000000001187</c:v>
                </c:pt>
                <c:pt idx="1946">
                  <c:v>9.7300000000001159</c:v>
                </c:pt>
                <c:pt idx="1947">
                  <c:v>9.7350000000001184</c:v>
                </c:pt>
                <c:pt idx="1948">
                  <c:v>9.7400000000001157</c:v>
                </c:pt>
                <c:pt idx="1949">
                  <c:v>9.7450000000001182</c:v>
                </c:pt>
                <c:pt idx="1950">
                  <c:v>9.7500000000001172</c:v>
                </c:pt>
                <c:pt idx="1951">
                  <c:v>9.7550000000001305</c:v>
                </c:pt>
                <c:pt idx="1952">
                  <c:v>9.7600000000001259</c:v>
                </c:pt>
                <c:pt idx="1953">
                  <c:v>9.7650000000001302</c:v>
                </c:pt>
                <c:pt idx="1954">
                  <c:v>9.7700000000001257</c:v>
                </c:pt>
                <c:pt idx="1955">
                  <c:v>9.77500000000013</c:v>
                </c:pt>
                <c:pt idx="1956">
                  <c:v>9.7800000000001273</c:v>
                </c:pt>
                <c:pt idx="1957">
                  <c:v>9.785000000000128</c:v>
                </c:pt>
                <c:pt idx="1958">
                  <c:v>9.790000000000127</c:v>
                </c:pt>
                <c:pt idx="1959">
                  <c:v>9.7950000000001261</c:v>
                </c:pt>
                <c:pt idx="1960">
                  <c:v>9.8000000000001304</c:v>
                </c:pt>
                <c:pt idx="1961">
                  <c:v>9.8050000000001294</c:v>
                </c:pt>
                <c:pt idx="1962">
                  <c:v>9.8100000000001302</c:v>
                </c:pt>
                <c:pt idx="1963">
                  <c:v>9.8150000000001398</c:v>
                </c:pt>
                <c:pt idx="1964">
                  <c:v>9.8200000000001406</c:v>
                </c:pt>
                <c:pt idx="1965">
                  <c:v>9.8250000000001396</c:v>
                </c:pt>
                <c:pt idx="1966">
                  <c:v>9.8300000000001404</c:v>
                </c:pt>
                <c:pt idx="1967">
                  <c:v>9.8350000000001394</c:v>
                </c:pt>
                <c:pt idx="1968">
                  <c:v>9.8400000000001402</c:v>
                </c:pt>
                <c:pt idx="1969">
                  <c:v>9.8450000000001392</c:v>
                </c:pt>
                <c:pt idx="1970">
                  <c:v>9.8500000000001418</c:v>
                </c:pt>
                <c:pt idx="1971">
                  <c:v>9.8550000000001425</c:v>
                </c:pt>
                <c:pt idx="1972">
                  <c:v>9.8600000000001398</c:v>
                </c:pt>
                <c:pt idx="1973">
                  <c:v>9.8650000000001423</c:v>
                </c:pt>
                <c:pt idx="1974">
                  <c:v>9.8700000000001396</c:v>
                </c:pt>
                <c:pt idx="1975">
                  <c:v>9.8750000000001421</c:v>
                </c:pt>
                <c:pt idx="1976">
                  <c:v>9.88000000000015</c:v>
                </c:pt>
                <c:pt idx="1977">
                  <c:v>9.8850000000001508</c:v>
                </c:pt>
                <c:pt idx="1978">
                  <c:v>9.8900000000001498</c:v>
                </c:pt>
                <c:pt idx="1979">
                  <c:v>9.8950000000001506</c:v>
                </c:pt>
                <c:pt idx="1980">
                  <c:v>9.9000000000001496</c:v>
                </c:pt>
                <c:pt idx="1981">
                  <c:v>9.9050000000001504</c:v>
                </c:pt>
                <c:pt idx="1982">
                  <c:v>9.9100000000001494</c:v>
                </c:pt>
                <c:pt idx="1983">
                  <c:v>9.9150000000001501</c:v>
                </c:pt>
                <c:pt idx="1984">
                  <c:v>9.9200000000001491</c:v>
                </c:pt>
                <c:pt idx="1985">
                  <c:v>9.9250000000001517</c:v>
                </c:pt>
                <c:pt idx="1986">
                  <c:v>9.9300000000001472</c:v>
                </c:pt>
                <c:pt idx="1987">
                  <c:v>9.9350000000001497</c:v>
                </c:pt>
                <c:pt idx="1988">
                  <c:v>9.9400000000001487</c:v>
                </c:pt>
                <c:pt idx="1989">
                  <c:v>9.9450000000001602</c:v>
                </c:pt>
                <c:pt idx="1990">
                  <c:v>9.9500000000001592</c:v>
                </c:pt>
                <c:pt idx="1991">
                  <c:v>9.9550000000001617</c:v>
                </c:pt>
                <c:pt idx="1992">
                  <c:v>9.9600000000001607</c:v>
                </c:pt>
                <c:pt idx="1993">
                  <c:v>9.9650000000001597</c:v>
                </c:pt>
                <c:pt idx="1994">
                  <c:v>9.9700000000001605</c:v>
                </c:pt>
                <c:pt idx="1995">
                  <c:v>9.9750000000001595</c:v>
                </c:pt>
                <c:pt idx="1996">
                  <c:v>9.9800000000001603</c:v>
                </c:pt>
                <c:pt idx="1997">
                  <c:v>9.9850000000001593</c:v>
                </c:pt>
                <c:pt idx="1998">
                  <c:v>9.9900000000001601</c:v>
                </c:pt>
                <c:pt idx="1999">
                  <c:v>9.9950000000001626</c:v>
                </c:pt>
                <c:pt idx="2000">
                  <c:v>10.000000000000203</c:v>
                </c:pt>
                <c:pt idx="2001">
                  <c:v>10.005000000000202</c:v>
                </c:pt>
                <c:pt idx="2002">
                  <c:v>10.010000000000202</c:v>
                </c:pt>
                <c:pt idx="2003">
                  <c:v>10.015000000000201</c:v>
                </c:pt>
                <c:pt idx="2004">
                  <c:v>10.0200000000002</c:v>
                </c:pt>
                <c:pt idx="2005">
                  <c:v>10.025000000000199</c:v>
                </c:pt>
                <c:pt idx="2006">
                  <c:v>10.0300000000002</c:v>
                </c:pt>
                <c:pt idx="2007">
                  <c:v>10.035000000000203</c:v>
                </c:pt>
                <c:pt idx="2008">
                  <c:v>10.0400000000002</c:v>
                </c:pt>
                <c:pt idx="2009">
                  <c:v>10.045000000000202</c:v>
                </c:pt>
                <c:pt idx="2010">
                  <c:v>10.050000000000201</c:v>
                </c:pt>
                <c:pt idx="2011">
                  <c:v>10.055000000000202</c:v>
                </c:pt>
                <c:pt idx="2012">
                  <c:v>10.060000000000199</c:v>
                </c:pt>
                <c:pt idx="2013">
                  <c:v>10.065000000000202</c:v>
                </c:pt>
                <c:pt idx="2014">
                  <c:v>10.070000000000199</c:v>
                </c:pt>
                <c:pt idx="2015">
                  <c:v>10.075000000000202</c:v>
                </c:pt>
                <c:pt idx="2016">
                  <c:v>10.080000000000203</c:v>
                </c:pt>
                <c:pt idx="2017">
                  <c:v>10.085000000000202</c:v>
                </c:pt>
                <c:pt idx="2018">
                  <c:v>10.090000000000202</c:v>
                </c:pt>
                <c:pt idx="2019">
                  <c:v>10.095000000000201</c:v>
                </c:pt>
                <c:pt idx="2020">
                  <c:v>10.1000000000002</c:v>
                </c:pt>
                <c:pt idx="2021">
                  <c:v>10.105000000000199</c:v>
                </c:pt>
                <c:pt idx="2022">
                  <c:v>10.1100000000002</c:v>
                </c:pt>
                <c:pt idx="2023">
                  <c:v>10.115000000000199</c:v>
                </c:pt>
                <c:pt idx="2024">
                  <c:v>10.1200000000002</c:v>
                </c:pt>
                <c:pt idx="2025">
                  <c:v>10.125000000000203</c:v>
                </c:pt>
                <c:pt idx="2026">
                  <c:v>10.1300000000002</c:v>
                </c:pt>
                <c:pt idx="2027">
                  <c:v>10.135000000000202</c:v>
                </c:pt>
                <c:pt idx="2028">
                  <c:v>10.1400000000002</c:v>
                </c:pt>
                <c:pt idx="2029">
                  <c:v>10.1450000000002</c:v>
                </c:pt>
                <c:pt idx="2030">
                  <c:v>10.150000000000199</c:v>
                </c:pt>
                <c:pt idx="2031">
                  <c:v>10.155000000000202</c:v>
                </c:pt>
                <c:pt idx="2032">
                  <c:v>10.160000000000203</c:v>
                </c:pt>
                <c:pt idx="2033">
                  <c:v>10.165000000000202</c:v>
                </c:pt>
                <c:pt idx="2034">
                  <c:v>10.170000000000202</c:v>
                </c:pt>
                <c:pt idx="2035">
                  <c:v>10.175000000000201</c:v>
                </c:pt>
                <c:pt idx="2036">
                  <c:v>10.1800000000002</c:v>
                </c:pt>
                <c:pt idx="2037">
                  <c:v>10.185000000000199</c:v>
                </c:pt>
                <c:pt idx="2038">
                  <c:v>10.1900000000002</c:v>
                </c:pt>
                <c:pt idx="2039">
                  <c:v>10.195000000000199</c:v>
                </c:pt>
                <c:pt idx="2040">
                  <c:v>10.2000000000002</c:v>
                </c:pt>
                <c:pt idx="2041">
                  <c:v>10.205000000000203</c:v>
                </c:pt>
                <c:pt idx="2042">
                  <c:v>10.2100000000002</c:v>
                </c:pt>
                <c:pt idx="2043">
                  <c:v>10.215000000000202</c:v>
                </c:pt>
                <c:pt idx="2044">
                  <c:v>10.2200000000002</c:v>
                </c:pt>
                <c:pt idx="2045">
                  <c:v>10.2250000000002</c:v>
                </c:pt>
                <c:pt idx="2046">
                  <c:v>10.230000000000198</c:v>
                </c:pt>
                <c:pt idx="2047">
                  <c:v>10.2350000000002</c:v>
                </c:pt>
                <c:pt idx="2048">
                  <c:v>10.240000000000197</c:v>
                </c:pt>
                <c:pt idx="2049">
                  <c:v>10.2450000000002</c:v>
                </c:pt>
                <c:pt idx="2050">
                  <c:v>10.250000000000203</c:v>
                </c:pt>
                <c:pt idx="2051">
                  <c:v>10.255000000000202</c:v>
                </c:pt>
                <c:pt idx="2052">
                  <c:v>10.260000000000202</c:v>
                </c:pt>
                <c:pt idx="2053">
                  <c:v>10.265000000000201</c:v>
                </c:pt>
                <c:pt idx="2054">
                  <c:v>10.2700000000002</c:v>
                </c:pt>
                <c:pt idx="2055">
                  <c:v>10.275000000000199</c:v>
                </c:pt>
                <c:pt idx="2056">
                  <c:v>10.2800000000002</c:v>
                </c:pt>
                <c:pt idx="2057">
                  <c:v>10.285000000000203</c:v>
                </c:pt>
                <c:pt idx="2058">
                  <c:v>10.2900000000002</c:v>
                </c:pt>
                <c:pt idx="2059">
                  <c:v>10.295000000000202</c:v>
                </c:pt>
                <c:pt idx="2060">
                  <c:v>10.300000000000201</c:v>
                </c:pt>
                <c:pt idx="2061">
                  <c:v>10.305000000000202</c:v>
                </c:pt>
                <c:pt idx="2062">
                  <c:v>10.310000000000199</c:v>
                </c:pt>
                <c:pt idx="2063">
                  <c:v>10.315000000000202</c:v>
                </c:pt>
                <c:pt idx="2064">
                  <c:v>10.320000000000199</c:v>
                </c:pt>
                <c:pt idx="2065">
                  <c:v>10.325000000000202</c:v>
                </c:pt>
                <c:pt idx="2066">
                  <c:v>10.330000000000203</c:v>
                </c:pt>
                <c:pt idx="2067">
                  <c:v>10.335000000000202</c:v>
                </c:pt>
                <c:pt idx="2068">
                  <c:v>10.340000000000202</c:v>
                </c:pt>
                <c:pt idx="2069">
                  <c:v>10.345000000000201</c:v>
                </c:pt>
                <c:pt idx="2070">
                  <c:v>10.350000000000202</c:v>
                </c:pt>
                <c:pt idx="2071">
                  <c:v>10.355000000000201</c:v>
                </c:pt>
                <c:pt idx="2072">
                  <c:v>10.360000000000202</c:v>
                </c:pt>
                <c:pt idx="2073">
                  <c:v>10.365000000000201</c:v>
                </c:pt>
                <c:pt idx="2074">
                  <c:v>10.370000000000202</c:v>
                </c:pt>
                <c:pt idx="2075">
                  <c:v>10.375000000000204</c:v>
                </c:pt>
                <c:pt idx="2076">
                  <c:v>10.380000000000202</c:v>
                </c:pt>
                <c:pt idx="2077">
                  <c:v>10.385000000000204</c:v>
                </c:pt>
                <c:pt idx="2078">
                  <c:v>10.390000000000201</c:v>
                </c:pt>
                <c:pt idx="2079">
                  <c:v>10.395000000000202</c:v>
                </c:pt>
                <c:pt idx="2080">
                  <c:v>10.400000000000199</c:v>
                </c:pt>
                <c:pt idx="2081">
                  <c:v>10.405000000000202</c:v>
                </c:pt>
                <c:pt idx="2082">
                  <c:v>10.410000000000203</c:v>
                </c:pt>
                <c:pt idx="2083">
                  <c:v>10.415000000000202</c:v>
                </c:pt>
                <c:pt idx="2084">
                  <c:v>10.420000000000202</c:v>
                </c:pt>
                <c:pt idx="2085">
                  <c:v>10.425000000000201</c:v>
                </c:pt>
                <c:pt idx="2086">
                  <c:v>10.4300000000002</c:v>
                </c:pt>
                <c:pt idx="2087">
                  <c:v>10.435000000000199</c:v>
                </c:pt>
                <c:pt idx="2088">
                  <c:v>10.4400000000002</c:v>
                </c:pt>
                <c:pt idx="2089">
                  <c:v>10.445000000000199</c:v>
                </c:pt>
                <c:pt idx="2090">
                  <c:v>10.450000000000202</c:v>
                </c:pt>
                <c:pt idx="2091">
                  <c:v>10.455000000000204</c:v>
                </c:pt>
                <c:pt idx="2092">
                  <c:v>10.460000000000202</c:v>
                </c:pt>
                <c:pt idx="2093">
                  <c:v>10.465000000000204</c:v>
                </c:pt>
                <c:pt idx="2094">
                  <c:v>10.470000000000201</c:v>
                </c:pt>
                <c:pt idx="2095">
                  <c:v>10.475000000000202</c:v>
                </c:pt>
                <c:pt idx="2096">
                  <c:v>10.480000000000199</c:v>
                </c:pt>
                <c:pt idx="2097">
                  <c:v>10.485000000000202</c:v>
                </c:pt>
                <c:pt idx="2098">
                  <c:v>10.490000000000199</c:v>
                </c:pt>
                <c:pt idx="2099">
                  <c:v>10.495000000000202</c:v>
                </c:pt>
                <c:pt idx="2100">
                  <c:v>10.500000000000203</c:v>
                </c:pt>
                <c:pt idx="2101">
                  <c:v>10.505000000000202</c:v>
                </c:pt>
                <c:pt idx="2102">
                  <c:v>10.510000000000202</c:v>
                </c:pt>
                <c:pt idx="2103">
                  <c:v>10.515000000000201</c:v>
                </c:pt>
                <c:pt idx="2104">
                  <c:v>10.5200000000002</c:v>
                </c:pt>
                <c:pt idx="2105">
                  <c:v>10.525000000000199</c:v>
                </c:pt>
                <c:pt idx="2106">
                  <c:v>10.5300000000002</c:v>
                </c:pt>
                <c:pt idx="2107">
                  <c:v>10.535000000000203</c:v>
                </c:pt>
                <c:pt idx="2108">
                  <c:v>10.5400000000002</c:v>
                </c:pt>
                <c:pt idx="2109">
                  <c:v>10.545000000000202</c:v>
                </c:pt>
                <c:pt idx="2110">
                  <c:v>10.550000000000301</c:v>
                </c:pt>
                <c:pt idx="2111">
                  <c:v>10.555000000000302</c:v>
                </c:pt>
                <c:pt idx="2112">
                  <c:v>10.560000000000302</c:v>
                </c:pt>
                <c:pt idx="2113">
                  <c:v>10.565000000000301</c:v>
                </c:pt>
                <c:pt idx="2114">
                  <c:v>10.5700000000003</c:v>
                </c:pt>
                <c:pt idx="2115">
                  <c:v>10.575000000000301</c:v>
                </c:pt>
                <c:pt idx="2116">
                  <c:v>10.5800000000003</c:v>
                </c:pt>
                <c:pt idx="2117">
                  <c:v>10.585000000000301</c:v>
                </c:pt>
                <c:pt idx="2118">
                  <c:v>10.5900000000003</c:v>
                </c:pt>
                <c:pt idx="2119">
                  <c:v>10.595000000000303</c:v>
                </c:pt>
                <c:pt idx="2120">
                  <c:v>10.6000000000003</c:v>
                </c:pt>
                <c:pt idx="2121">
                  <c:v>10.605000000000302</c:v>
                </c:pt>
                <c:pt idx="2122">
                  <c:v>10.6100000000003</c:v>
                </c:pt>
                <c:pt idx="2123">
                  <c:v>10.6150000000003</c:v>
                </c:pt>
                <c:pt idx="2124">
                  <c:v>10.620000000000299</c:v>
                </c:pt>
                <c:pt idx="2125">
                  <c:v>10.6250000000003</c:v>
                </c:pt>
                <c:pt idx="2126">
                  <c:v>10.630000000000299</c:v>
                </c:pt>
                <c:pt idx="2127">
                  <c:v>10.6350000000003</c:v>
                </c:pt>
                <c:pt idx="2128">
                  <c:v>10.640000000000301</c:v>
                </c:pt>
                <c:pt idx="2129">
                  <c:v>10.6450000000003</c:v>
                </c:pt>
                <c:pt idx="2130">
                  <c:v>10.650000000000302</c:v>
                </c:pt>
                <c:pt idx="2131">
                  <c:v>10.655000000000301</c:v>
                </c:pt>
                <c:pt idx="2132">
                  <c:v>10.6600000000003</c:v>
                </c:pt>
                <c:pt idx="2133">
                  <c:v>10.665000000000301</c:v>
                </c:pt>
                <c:pt idx="2134">
                  <c:v>10.6700000000003</c:v>
                </c:pt>
                <c:pt idx="2135">
                  <c:v>10.675000000000301</c:v>
                </c:pt>
                <c:pt idx="2136">
                  <c:v>10.6800000000003</c:v>
                </c:pt>
                <c:pt idx="2137">
                  <c:v>10.685000000000302</c:v>
                </c:pt>
                <c:pt idx="2138">
                  <c:v>10.6900000000003</c:v>
                </c:pt>
                <c:pt idx="2139">
                  <c:v>10.6950000000003</c:v>
                </c:pt>
                <c:pt idx="2140">
                  <c:v>10.700000000000299</c:v>
                </c:pt>
                <c:pt idx="2141">
                  <c:v>10.7050000000003</c:v>
                </c:pt>
                <c:pt idx="2142">
                  <c:v>10.710000000000299</c:v>
                </c:pt>
                <c:pt idx="2143">
                  <c:v>10.7150000000003</c:v>
                </c:pt>
                <c:pt idx="2144">
                  <c:v>10.720000000000301</c:v>
                </c:pt>
                <c:pt idx="2145">
                  <c:v>10.7250000000003</c:v>
                </c:pt>
                <c:pt idx="2146">
                  <c:v>10.730000000000301</c:v>
                </c:pt>
                <c:pt idx="2147">
                  <c:v>10.7350000000003</c:v>
                </c:pt>
                <c:pt idx="2148">
                  <c:v>10.740000000000299</c:v>
                </c:pt>
                <c:pt idx="2149">
                  <c:v>10.745000000000299</c:v>
                </c:pt>
                <c:pt idx="2150">
                  <c:v>10.7500000000003</c:v>
                </c:pt>
                <c:pt idx="2151">
                  <c:v>10.755000000000301</c:v>
                </c:pt>
                <c:pt idx="2152">
                  <c:v>10.7600000000003</c:v>
                </c:pt>
                <c:pt idx="2153">
                  <c:v>10.765000000000303</c:v>
                </c:pt>
                <c:pt idx="2154">
                  <c:v>10.7700000000003</c:v>
                </c:pt>
                <c:pt idx="2155">
                  <c:v>10.775000000000302</c:v>
                </c:pt>
                <c:pt idx="2156">
                  <c:v>10.7800000000003</c:v>
                </c:pt>
                <c:pt idx="2157">
                  <c:v>10.7850000000003</c:v>
                </c:pt>
                <c:pt idx="2158">
                  <c:v>10.790000000000299</c:v>
                </c:pt>
                <c:pt idx="2159">
                  <c:v>10.7950000000003</c:v>
                </c:pt>
                <c:pt idx="2160">
                  <c:v>10.800000000000301</c:v>
                </c:pt>
                <c:pt idx="2161">
                  <c:v>10.805000000000302</c:v>
                </c:pt>
                <c:pt idx="2162">
                  <c:v>10.810000000000302</c:v>
                </c:pt>
                <c:pt idx="2163">
                  <c:v>10.815000000000301</c:v>
                </c:pt>
                <c:pt idx="2164">
                  <c:v>10.8200000000003</c:v>
                </c:pt>
                <c:pt idx="2165">
                  <c:v>10.825000000000301</c:v>
                </c:pt>
                <c:pt idx="2166">
                  <c:v>10.8300000000003</c:v>
                </c:pt>
                <c:pt idx="2167">
                  <c:v>10.835000000000301</c:v>
                </c:pt>
                <c:pt idx="2168">
                  <c:v>10.8400000000003</c:v>
                </c:pt>
                <c:pt idx="2169">
                  <c:v>10.845000000000303</c:v>
                </c:pt>
                <c:pt idx="2170">
                  <c:v>10.850000000000302</c:v>
                </c:pt>
                <c:pt idx="2171">
                  <c:v>10.855000000000304</c:v>
                </c:pt>
                <c:pt idx="2172">
                  <c:v>10.860000000000301</c:v>
                </c:pt>
                <c:pt idx="2173">
                  <c:v>10.865000000000302</c:v>
                </c:pt>
                <c:pt idx="2174">
                  <c:v>10.870000000000301</c:v>
                </c:pt>
                <c:pt idx="2175">
                  <c:v>10.875000000000302</c:v>
                </c:pt>
                <c:pt idx="2176">
                  <c:v>10.880000000000301</c:v>
                </c:pt>
                <c:pt idx="2177">
                  <c:v>10.885000000000302</c:v>
                </c:pt>
                <c:pt idx="2178">
                  <c:v>10.890000000000303</c:v>
                </c:pt>
                <c:pt idx="2179">
                  <c:v>10.895000000000302</c:v>
                </c:pt>
                <c:pt idx="2180">
                  <c:v>10.900000000000302</c:v>
                </c:pt>
                <c:pt idx="2181">
                  <c:v>10.905000000000301</c:v>
                </c:pt>
                <c:pt idx="2182">
                  <c:v>10.9100000000003</c:v>
                </c:pt>
                <c:pt idx="2183">
                  <c:v>10.915000000000301</c:v>
                </c:pt>
                <c:pt idx="2184">
                  <c:v>10.9200000000003</c:v>
                </c:pt>
                <c:pt idx="2185">
                  <c:v>10.925000000000301</c:v>
                </c:pt>
                <c:pt idx="2186">
                  <c:v>10.9300000000003</c:v>
                </c:pt>
                <c:pt idx="2187">
                  <c:v>10.935000000000302</c:v>
                </c:pt>
                <c:pt idx="2188">
                  <c:v>10.9400000000003</c:v>
                </c:pt>
                <c:pt idx="2189">
                  <c:v>10.9450000000003</c:v>
                </c:pt>
                <c:pt idx="2190">
                  <c:v>10.950000000000301</c:v>
                </c:pt>
                <c:pt idx="2191">
                  <c:v>10.955000000000302</c:v>
                </c:pt>
                <c:pt idx="2192">
                  <c:v>10.960000000000301</c:v>
                </c:pt>
                <c:pt idx="2193">
                  <c:v>10.965000000000302</c:v>
                </c:pt>
                <c:pt idx="2194">
                  <c:v>10.970000000000303</c:v>
                </c:pt>
                <c:pt idx="2195">
                  <c:v>10.975000000000302</c:v>
                </c:pt>
                <c:pt idx="2196">
                  <c:v>10.980000000000302</c:v>
                </c:pt>
                <c:pt idx="2197">
                  <c:v>10.985000000000301</c:v>
                </c:pt>
                <c:pt idx="2198">
                  <c:v>10.9900000000003</c:v>
                </c:pt>
                <c:pt idx="2199">
                  <c:v>10.995000000000301</c:v>
                </c:pt>
                <c:pt idx="2200">
                  <c:v>11.0000000000003</c:v>
                </c:pt>
                <c:pt idx="2201">
                  <c:v>11.005000000000301</c:v>
                </c:pt>
                <c:pt idx="2202">
                  <c:v>11.0100000000003</c:v>
                </c:pt>
                <c:pt idx="2203">
                  <c:v>11.015000000000303</c:v>
                </c:pt>
                <c:pt idx="2204">
                  <c:v>11.0200000000003</c:v>
                </c:pt>
                <c:pt idx="2205">
                  <c:v>11.025000000000302</c:v>
                </c:pt>
                <c:pt idx="2206">
                  <c:v>11.0300000000003</c:v>
                </c:pt>
                <c:pt idx="2207">
                  <c:v>11.0350000000003</c:v>
                </c:pt>
                <c:pt idx="2208">
                  <c:v>11.040000000000299</c:v>
                </c:pt>
                <c:pt idx="2209">
                  <c:v>11.0450000000003</c:v>
                </c:pt>
                <c:pt idx="2210">
                  <c:v>11.050000000000301</c:v>
                </c:pt>
                <c:pt idx="2211">
                  <c:v>11.055000000000302</c:v>
                </c:pt>
                <c:pt idx="2212">
                  <c:v>11.060000000000302</c:v>
                </c:pt>
                <c:pt idx="2213">
                  <c:v>11.065000000000301</c:v>
                </c:pt>
                <c:pt idx="2214">
                  <c:v>11.0700000000003</c:v>
                </c:pt>
                <c:pt idx="2215">
                  <c:v>11.075000000000301</c:v>
                </c:pt>
                <c:pt idx="2216">
                  <c:v>11.0800000000003</c:v>
                </c:pt>
                <c:pt idx="2217">
                  <c:v>11.085000000000301</c:v>
                </c:pt>
                <c:pt idx="2218">
                  <c:v>11.0900000000003</c:v>
                </c:pt>
                <c:pt idx="2219">
                  <c:v>11.095000000000303</c:v>
                </c:pt>
                <c:pt idx="2220">
                  <c:v>11.1000000000003</c:v>
                </c:pt>
                <c:pt idx="2221">
                  <c:v>11.105000000000302</c:v>
                </c:pt>
                <c:pt idx="2222">
                  <c:v>11.1100000000003</c:v>
                </c:pt>
                <c:pt idx="2223">
                  <c:v>11.1150000000003</c:v>
                </c:pt>
                <c:pt idx="2224">
                  <c:v>11.120000000000299</c:v>
                </c:pt>
                <c:pt idx="2225">
                  <c:v>11.1250000000003</c:v>
                </c:pt>
                <c:pt idx="2226">
                  <c:v>11.130000000000299</c:v>
                </c:pt>
                <c:pt idx="2227">
                  <c:v>11.1350000000003</c:v>
                </c:pt>
                <c:pt idx="2228">
                  <c:v>11.140000000000301</c:v>
                </c:pt>
                <c:pt idx="2229">
                  <c:v>11.1450000000003</c:v>
                </c:pt>
                <c:pt idx="2230">
                  <c:v>11.150000000000302</c:v>
                </c:pt>
                <c:pt idx="2231">
                  <c:v>11.155000000000301</c:v>
                </c:pt>
                <c:pt idx="2232">
                  <c:v>11.1600000000003</c:v>
                </c:pt>
                <c:pt idx="2233">
                  <c:v>11.165000000000301</c:v>
                </c:pt>
                <c:pt idx="2234">
                  <c:v>11.1700000000003</c:v>
                </c:pt>
                <c:pt idx="2235">
                  <c:v>11.175000000000301</c:v>
                </c:pt>
                <c:pt idx="2236">
                  <c:v>11.1800000000003</c:v>
                </c:pt>
                <c:pt idx="2237">
                  <c:v>11.185000000000302</c:v>
                </c:pt>
                <c:pt idx="2238">
                  <c:v>11.190000000000399</c:v>
                </c:pt>
                <c:pt idx="2239">
                  <c:v>11.1950000000004</c:v>
                </c:pt>
                <c:pt idx="2240">
                  <c:v>11.200000000000401</c:v>
                </c:pt>
                <c:pt idx="2241">
                  <c:v>11.2050000000004</c:v>
                </c:pt>
                <c:pt idx="2242">
                  <c:v>11.210000000000401</c:v>
                </c:pt>
                <c:pt idx="2243">
                  <c:v>11.2150000000004</c:v>
                </c:pt>
                <c:pt idx="2244">
                  <c:v>11.220000000000399</c:v>
                </c:pt>
                <c:pt idx="2245">
                  <c:v>11.225000000000399</c:v>
                </c:pt>
                <c:pt idx="2246">
                  <c:v>11.230000000000398</c:v>
                </c:pt>
                <c:pt idx="2247">
                  <c:v>11.235000000000399</c:v>
                </c:pt>
                <c:pt idx="2248">
                  <c:v>11.240000000000398</c:v>
                </c:pt>
                <c:pt idx="2249">
                  <c:v>11.245000000000401</c:v>
                </c:pt>
                <c:pt idx="2250">
                  <c:v>11.2500000000004</c:v>
                </c:pt>
                <c:pt idx="2251">
                  <c:v>11.2550000000004</c:v>
                </c:pt>
                <c:pt idx="2252">
                  <c:v>11.260000000000399</c:v>
                </c:pt>
                <c:pt idx="2253">
                  <c:v>11.2650000000004</c:v>
                </c:pt>
                <c:pt idx="2254">
                  <c:v>11.270000000000399</c:v>
                </c:pt>
                <c:pt idx="2255">
                  <c:v>11.2750000000004</c:v>
                </c:pt>
                <c:pt idx="2256">
                  <c:v>11.280000000000401</c:v>
                </c:pt>
                <c:pt idx="2257">
                  <c:v>11.2850000000004</c:v>
                </c:pt>
                <c:pt idx="2258">
                  <c:v>11.290000000000401</c:v>
                </c:pt>
                <c:pt idx="2259">
                  <c:v>11.2950000000004</c:v>
                </c:pt>
                <c:pt idx="2260">
                  <c:v>11.3000000000004</c:v>
                </c:pt>
                <c:pt idx="2261">
                  <c:v>11.305000000000401</c:v>
                </c:pt>
                <c:pt idx="2262">
                  <c:v>11.3100000000004</c:v>
                </c:pt>
                <c:pt idx="2263">
                  <c:v>11.315000000000401</c:v>
                </c:pt>
                <c:pt idx="2264">
                  <c:v>11.3200000000004</c:v>
                </c:pt>
                <c:pt idx="2265">
                  <c:v>11.325000000000403</c:v>
                </c:pt>
                <c:pt idx="2266">
                  <c:v>11.3300000000004</c:v>
                </c:pt>
                <c:pt idx="2267">
                  <c:v>11.335000000000402</c:v>
                </c:pt>
                <c:pt idx="2268">
                  <c:v>11.3400000000004</c:v>
                </c:pt>
                <c:pt idx="2269">
                  <c:v>11.3450000000004</c:v>
                </c:pt>
                <c:pt idx="2270">
                  <c:v>11.350000000000401</c:v>
                </c:pt>
                <c:pt idx="2271">
                  <c:v>11.355000000000402</c:v>
                </c:pt>
                <c:pt idx="2272">
                  <c:v>11.360000000000401</c:v>
                </c:pt>
                <c:pt idx="2273">
                  <c:v>11.365000000000402</c:v>
                </c:pt>
                <c:pt idx="2274">
                  <c:v>11.370000000000402</c:v>
                </c:pt>
                <c:pt idx="2275">
                  <c:v>11.375000000000401</c:v>
                </c:pt>
                <c:pt idx="2276">
                  <c:v>11.3800000000004</c:v>
                </c:pt>
                <c:pt idx="2277">
                  <c:v>11.385000000000401</c:v>
                </c:pt>
                <c:pt idx="2278">
                  <c:v>11.3900000000004</c:v>
                </c:pt>
                <c:pt idx="2279">
                  <c:v>11.395000000000401</c:v>
                </c:pt>
                <c:pt idx="2280">
                  <c:v>11.4000000000004</c:v>
                </c:pt>
                <c:pt idx="2281">
                  <c:v>11.405000000000403</c:v>
                </c:pt>
                <c:pt idx="2282">
                  <c:v>11.4100000000004</c:v>
                </c:pt>
                <c:pt idx="2283">
                  <c:v>11.415000000000402</c:v>
                </c:pt>
                <c:pt idx="2284">
                  <c:v>11.4200000000004</c:v>
                </c:pt>
                <c:pt idx="2285">
                  <c:v>11.4250000000004</c:v>
                </c:pt>
                <c:pt idx="2286">
                  <c:v>11.430000000000399</c:v>
                </c:pt>
                <c:pt idx="2287">
                  <c:v>11.4350000000004</c:v>
                </c:pt>
                <c:pt idx="2288">
                  <c:v>11.440000000000399</c:v>
                </c:pt>
                <c:pt idx="2289">
                  <c:v>11.4450000000004</c:v>
                </c:pt>
                <c:pt idx="2290">
                  <c:v>11.450000000000403</c:v>
                </c:pt>
                <c:pt idx="2291">
                  <c:v>11.455000000000402</c:v>
                </c:pt>
                <c:pt idx="2292">
                  <c:v>11.460000000000402</c:v>
                </c:pt>
                <c:pt idx="2293">
                  <c:v>11.465000000000401</c:v>
                </c:pt>
                <c:pt idx="2294">
                  <c:v>11.4700000000004</c:v>
                </c:pt>
                <c:pt idx="2295">
                  <c:v>11.475000000000401</c:v>
                </c:pt>
                <c:pt idx="2296">
                  <c:v>11.4800000000004</c:v>
                </c:pt>
                <c:pt idx="2297">
                  <c:v>11.485000000000401</c:v>
                </c:pt>
                <c:pt idx="2298">
                  <c:v>11.4900000000004</c:v>
                </c:pt>
                <c:pt idx="2299">
                  <c:v>11.495000000000402</c:v>
                </c:pt>
                <c:pt idx="2300">
                  <c:v>11.5000000000004</c:v>
                </c:pt>
                <c:pt idx="2301">
                  <c:v>11.5050000000004</c:v>
                </c:pt>
                <c:pt idx="2302">
                  <c:v>11.510000000000399</c:v>
                </c:pt>
                <c:pt idx="2303">
                  <c:v>11.5150000000004</c:v>
                </c:pt>
                <c:pt idx="2304">
                  <c:v>11.520000000000399</c:v>
                </c:pt>
                <c:pt idx="2305">
                  <c:v>11.5250000000004</c:v>
                </c:pt>
                <c:pt idx="2306">
                  <c:v>11.530000000000401</c:v>
                </c:pt>
                <c:pt idx="2307">
                  <c:v>11.5350000000004</c:v>
                </c:pt>
                <c:pt idx="2308">
                  <c:v>11.540000000000401</c:v>
                </c:pt>
                <c:pt idx="2309">
                  <c:v>11.5450000000004</c:v>
                </c:pt>
                <c:pt idx="2310">
                  <c:v>11.5500000000004</c:v>
                </c:pt>
                <c:pt idx="2311">
                  <c:v>11.555000000000401</c:v>
                </c:pt>
                <c:pt idx="2312">
                  <c:v>11.5600000000004</c:v>
                </c:pt>
                <c:pt idx="2313">
                  <c:v>11.565000000000401</c:v>
                </c:pt>
                <c:pt idx="2314">
                  <c:v>11.5700000000004</c:v>
                </c:pt>
                <c:pt idx="2315">
                  <c:v>11.575000000000403</c:v>
                </c:pt>
                <c:pt idx="2316">
                  <c:v>11.5800000000004</c:v>
                </c:pt>
                <c:pt idx="2317">
                  <c:v>11.585000000000402</c:v>
                </c:pt>
                <c:pt idx="2318">
                  <c:v>11.5900000000004</c:v>
                </c:pt>
                <c:pt idx="2319">
                  <c:v>11.5950000000004</c:v>
                </c:pt>
                <c:pt idx="2320">
                  <c:v>11.600000000000399</c:v>
                </c:pt>
                <c:pt idx="2321">
                  <c:v>11.6050000000004</c:v>
                </c:pt>
                <c:pt idx="2322">
                  <c:v>11.610000000000399</c:v>
                </c:pt>
                <c:pt idx="2323">
                  <c:v>11.6150000000004</c:v>
                </c:pt>
                <c:pt idx="2324">
                  <c:v>11.620000000000401</c:v>
                </c:pt>
                <c:pt idx="2325">
                  <c:v>11.6250000000004</c:v>
                </c:pt>
                <c:pt idx="2326">
                  <c:v>11.630000000000399</c:v>
                </c:pt>
                <c:pt idx="2327">
                  <c:v>11.635000000000399</c:v>
                </c:pt>
                <c:pt idx="2328">
                  <c:v>11.640000000000398</c:v>
                </c:pt>
                <c:pt idx="2329">
                  <c:v>11.645000000000399</c:v>
                </c:pt>
                <c:pt idx="2330">
                  <c:v>11.6500000000004</c:v>
                </c:pt>
                <c:pt idx="2331">
                  <c:v>11.655000000000403</c:v>
                </c:pt>
                <c:pt idx="2332">
                  <c:v>11.6600000000004</c:v>
                </c:pt>
                <c:pt idx="2333">
                  <c:v>11.665000000000402</c:v>
                </c:pt>
                <c:pt idx="2334">
                  <c:v>11.6700000000004</c:v>
                </c:pt>
                <c:pt idx="2335">
                  <c:v>11.6750000000004</c:v>
                </c:pt>
                <c:pt idx="2336">
                  <c:v>11.680000000000399</c:v>
                </c:pt>
                <c:pt idx="2337">
                  <c:v>11.6850000000004</c:v>
                </c:pt>
                <c:pt idx="2338">
                  <c:v>11.690000000000399</c:v>
                </c:pt>
                <c:pt idx="2339">
                  <c:v>11.6950000000004</c:v>
                </c:pt>
                <c:pt idx="2340">
                  <c:v>11.700000000000401</c:v>
                </c:pt>
                <c:pt idx="2341">
                  <c:v>11.7050000000004</c:v>
                </c:pt>
                <c:pt idx="2342">
                  <c:v>11.710000000000401</c:v>
                </c:pt>
                <c:pt idx="2343">
                  <c:v>11.7150000000004</c:v>
                </c:pt>
                <c:pt idx="2344">
                  <c:v>11.720000000000399</c:v>
                </c:pt>
                <c:pt idx="2345">
                  <c:v>11.725000000000399</c:v>
                </c:pt>
                <c:pt idx="2346">
                  <c:v>11.730000000000398</c:v>
                </c:pt>
                <c:pt idx="2347">
                  <c:v>11.735000000000399</c:v>
                </c:pt>
                <c:pt idx="2348">
                  <c:v>11.740000000000398</c:v>
                </c:pt>
                <c:pt idx="2349">
                  <c:v>11.745000000000401</c:v>
                </c:pt>
                <c:pt idx="2350">
                  <c:v>11.7500000000004</c:v>
                </c:pt>
                <c:pt idx="2351">
                  <c:v>11.7550000000004</c:v>
                </c:pt>
                <c:pt idx="2352">
                  <c:v>11.760000000000399</c:v>
                </c:pt>
                <c:pt idx="2353">
                  <c:v>11.7650000000004</c:v>
                </c:pt>
                <c:pt idx="2354">
                  <c:v>11.770000000000399</c:v>
                </c:pt>
                <c:pt idx="2355">
                  <c:v>11.7750000000004</c:v>
                </c:pt>
                <c:pt idx="2356">
                  <c:v>11.780000000000401</c:v>
                </c:pt>
                <c:pt idx="2357">
                  <c:v>11.7850000000004</c:v>
                </c:pt>
                <c:pt idx="2358">
                  <c:v>11.790000000000401</c:v>
                </c:pt>
                <c:pt idx="2359">
                  <c:v>11.7950000000004</c:v>
                </c:pt>
                <c:pt idx="2360">
                  <c:v>11.8000000000004</c:v>
                </c:pt>
                <c:pt idx="2361">
                  <c:v>11.805000000000401</c:v>
                </c:pt>
                <c:pt idx="2362">
                  <c:v>11.8100000000004</c:v>
                </c:pt>
                <c:pt idx="2363">
                  <c:v>11.815000000000401</c:v>
                </c:pt>
                <c:pt idx="2364">
                  <c:v>11.8200000000004</c:v>
                </c:pt>
                <c:pt idx="2365">
                  <c:v>11.825000000000403</c:v>
                </c:pt>
                <c:pt idx="2366">
                  <c:v>11.830000000000499</c:v>
                </c:pt>
                <c:pt idx="2367">
                  <c:v>11.8350000000005</c:v>
                </c:pt>
                <c:pt idx="2368">
                  <c:v>11.840000000000501</c:v>
                </c:pt>
                <c:pt idx="2369">
                  <c:v>11.8450000000005</c:v>
                </c:pt>
                <c:pt idx="2370">
                  <c:v>11.850000000000502</c:v>
                </c:pt>
                <c:pt idx="2371">
                  <c:v>11.855000000000501</c:v>
                </c:pt>
                <c:pt idx="2372">
                  <c:v>11.8600000000005</c:v>
                </c:pt>
                <c:pt idx="2373">
                  <c:v>11.865000000000501</c:v>
                </c:pt>
                <c:pt idx="2374">
                  <c:v>11.8700000000005</c:v>
                </c:pt>
                <c:pt idx="2375">
                  <c:v>11.875000000000501</c:v>
                </c:pt>
                <c:pt idx="2376">
                  <c:v>11.8800000000005</c:v>
                </c:pt>
                <c:pt idx="2377">
                  <c:v>11.885000000000502</c:v>
                </c:pt>
                <c:pt idx="2378">
                  <c:v>11.8900000000005</c:v>
                </c:pt>
                <c:pt idx="2379">
                  <c:v>11.895000000000502</c:v>
                </c:pt>
                <c:pt idx="2380">
                  <c:v>11.9000000000005</c:v>
                </c:pt>
                <c:pt idx="2381">
                  <c:v>11.9050000000005</c:v>
                </c:pt>
                <c:pt idx="2382">
                  <c:v>11.910000000000499</c:v>
                </c:pt>
                <c:pt idx="2383">
                  <c:v>11.9150000000005</c:v>
                </c:pt>
                <c:pt idx="2384">
                  <c:v>11.920000000000501</c:v>
                </c:pt>
                <c:pt idx="2385">
                  <c:v>11.9250000000005</c:v>
                </c:pt>
                <c:pt idx="2386">
                  <c:v>11.930000000000501</c:v>
                </c:pt>
                <c:pt idx="2387">
                  <c:v>11.9350000000005</c:v>
                </c:pt>
                <c:pt idx="2388">
                  <c:v>11.940000000000499</c:v>
                </c:pt>
                <c:pt idx="2389">
                  <c:v>11.945000000000499</c:v>
                </c:pt>
                <c:pt idx="2390">
                  <c:v>11.9500000000005</c:v>
                </c:pt>
                <c:pt idx="2391">
                  <c:v>11.955000000000501</c:v>
                </c:pt>
                <c:pt idx="2392">
                  <c:v>11.9600000000005</c:v>
                </c:pt>
                <c:pt idx="2393">
                  <c:v>11.965000000000503</c:v>
                </c:pt>
                <c:pt idx="2394">
                  <c:v>11.9700000000005</c:v>
                </c:pt>
                <c:pt idx="2395">
                  <c:v>11.975000000000502</c:v>
                </c:pt>
                <c:pt idx="2396">
                  <c:v>11.9800000000005</c:v>
                </c:pt>
                <c:pt idx="2397">
                  <c:v>11.9850000000005</c:v>
                </c:pt>
                <c:pt idx="2398">
                  <c:v>11.990000000000499</c:v>
                </c:pt>
                <c:pt idx="2399">
                  <c:v>11.9950000000005</c:v>
                </c:pt>
                <c:pt idx="2400">
                  <c:v>12.000000000000499</c:v>
                </c:pt>
                <c:pt idx="2401">
                  <c:v>12.0050000000005</c:v>
                </c:pt>
                <c:pt idx="2402">
                  <c:v>12.010000000000501</c:v>
                </c:pt>
                <c:pt idx="2403">
                  <c:v>12.0150000000005</c:v>
                </c:pt>
                <c:pt idx="2404">
                  <c:v>12.020000000000501</c:v>
                </c:pt>
                <c:pt idx="2405">
                  <c:v>12.0250000000005</c:v>
                </c:pt>
                <c:pt idx="2406">
                  <c:v>12.030000000000499</c:v>
                </c:pt>
                <c:pt idx="2407">
                  <c:v>12.035000000000499</c:v>
                </c:pt>
                <c:pt idx="2408">
                  <c:v>12.040000000000498</c:v>
                </c:pt>
                <c:pt idx="2409">
                  <c:v>12.045000000000501</c:v>
                </c:pt>
                <c:pt idx="2410">
                  <c:v>12.0500000000005</c:v>
                </c:pt>
                <c:pt idx="2411">
                  <c:v>12.055000000000502</c:v>
                </c:pt>
                <c:pt idx="2412">
                  <c:v>12.0600000000005</c:v>
                </c:pt>
                <c:pt idx="2413">
                  <c:v>12.0650000000005</c:v>
                </c:pt>
                <c:pt idx="2414">
                  <c:v>12.070000000000499</c:v>
                </c:pt>
                <c:pt idx="2415">
                  <c:v>12.0750000000005</c:v>
                </c:pt>
                <c:pt idx="2416">
                  <c:v>12.080000000000499</c:v>
                </c:pt>
                <c:pt idx="2417">
                  <c:v>12.0850000000005</c:v>
                </c:pt>
                <c:pt idx="2418">
                  <c:v>12.090000000000501</c:v>
                </c:pt>
                <c:pt idx="2419">
                  <c:v>12.0950000000005</c:v>
                </c:pt>
                <c:pt idx="2420">
                  <c:v>12.100000000000501</c:v>
                </c:pt>
                <c:pt idx="2421">
                  <c:v>12.1050000000005</c:v>
                </c:pt>
                <c:pt idx="2422">
                  <c:v>12.110000000000499</c:v>
                </c:pt>
                <c:pt idx="2423">
                  <c:v>12.115000000000499</c:v>
                </c:pt>
                <c:pt idx="2424">
                  <c:v>12.120000000000498</c:v>
                </c:pt>
                <c:pt idx="2425">
                  <c:v>12.125000000000499</c:v>
                </c:pt>
                <c:pt idx="2426">
                  <c:v>12.130000000000498</c:v>
                </c:pt>
                <c:pt idx="2427">
                  <c:v>12.135000000000501</c:v>
                </c:pt>
                <c:pt idx="2428">
                  <c:v>12.140000000000498</c:v>
                </c:pt>
                <c:pt idx="2429">
                  <c:v>12.145000000000501</c:v>
                </c:pt>
                <c:pt idx="2430">
                  <c:v>12.1500000000005</c:v>
                </c:pt>
                <c:pt idx="2431">
                  <c:v>12.1550000000005</c:v>
                </c:pt>
                <c:pt idx="2432">
                  <c:v>12.160000000000499</c:v>
                </c:pt>
                <c:pt idx="2433">
                  <c:v>12.1650000000005</c:v>
                </c:pt>
                <c:pt idx="2434">
                  <c:v>12.170000000000501</c:v>
                </c:pt>
                <c:pt idx="2435">
                  <c:v>12.1750000000005</c:v>
                </c:pt>
                <c:pt idx="2436">
                  <c:v>12.180000000000501</c:v>
                </c:pt>
                <c:pt idx="2437">
                  <c:v>12.1850000000005</c:v>
                </c:pt>
                <c:pt idx="2438">
                  <c:v>12.190000000000499</c:v>
                </c:pt>
                <c:pt idx="2439">
                  <c:v>12.195000000000499</c:v>
                </c:pt>
                <c:pt idx="2440">
                  <c:v>12.200000000000498</c:v>
                </c:pt>
                <c:pt idx="2441">
                  <c:v>12.205000000000499</c:v>
                </c:pt>
                <c:pt idx="2442">
                  <c:v>12.210000000000498</c:v>
                </c:pt>
                <c:pt idx="2443">
                  <c:v>12.215000000000501</c:v>
                </c:pt>
                <c:pt idx="2444">
                  <c:v>12.220000000000498</c:v>
                </c:pt>
                <c:pt idx="2445">
                  <c:v>12.225000000000501</c:v>
                </c:pt>
                <c:pt idx="2446">
                  <c:v>12.230000000000498</c:v>
                </c:pt>
                <c:pt idx="2447">
                  <c:v>12.235000000000499</c:v>
                </c:pt>
                <c:pt idx="2448">
                  <c:v>12.240000000000498</c:v>
                </c:pt>
                <c:pt idx="2449">
                  <c:v>12.245000000000498</c:v>
                </c:pt>
                <c:pt idx="2450">
                  <c:v>12.250000000000499</c:v>
                </c:pt>
                <c:pt idx="2451">
                  <c:v>12.2550000000005</c:v>
                </c:pt>
                <c:pt idx="2452">
                  <c:v>12.260000000000501</c:v>
                </c:pt>
                <c:pt idx="2453">
                  <c:v>12.2650000000005</c:v>
                </c:pt>
                <c:pt idx="2454">
                  <c:v>12.270000000000501</c:v>
                </c:pt>
                <c:pt idx="2455">
                  <c:v>12.2750000000005</c:v>
                </c:pt>
                <c:pt idx="2456">
                  <c:v>12.280000000000499</c:v>
                </c:pt>
                <c:pt idx="2457">
                  <c:v>12.285000000000499</c:v>
                </c:pt>
                <c:pt idx="2458">
                  <c:v>12.290000000000498</c:v>
                </c:pt>
                <c:pt idx="2459">
                  <c:v>12.295000000000501</c:v>
                </c:pt>
                <c:pt idx="2460">
                  <c:v>12.3000000000005</c:v>
                </c:pt>
                <c:pt idx="2461">
                  <c:v>12.305000000000502</c:v>
                </c:pt>
                <c:pt idx="2462">
                  <c:v>12.3100000000005</c:v>
                </c:pt>
                <c:pt idx="2463">
                  <c:v>12.3150000000005</c:v>
                </c:pt>
                <c:pt idx="2464">
                  <c:v>12.320000000000499</c:v>
                </c:pt>
                <c:pt idx="2465">
                  <c:v>12.3250000000005</c:v>
                </c:pt>
                <c:pt idx="2466">
                  <c:v>12.330000000000499</c:v>
                </c:pt>
                <c:pt idx="2467">
                  <c:v>12.3350000000005</c:v>
                </c:pt>
                <c:pt idx="2468">
                  <c:v>12.340000000000501</c:v>
                </c:pt>
                <c:pt idx="2469">
                  <c:v>12.3450000000005</c:v>
                </c:pt>
                <c:pt idx="2470">
                  <c:v>12.350000000000502</c:v>
                </c:pt>
                <c:pt idx="2471">
                  <c:v>12.355000000000501</c:v>
                </c:pt>
                <c:pt idx="2472">
                  <c:v>12.3600000000005</c:v>
                </c:pt>
                <c:pt idx="2473">
                  <c:v>12.365000000000501</c:v>
                </c:pt>
                <c:pt idx="2474">
                  <c:v>12.3700000000005</c:v>
                </c:pt>
                <c:pt idx="2475">
                  <c:v>12.375000000000501</c:v>
                </c:pt>
                <c:pt idx="2476">
                  <c:v>12.3800000000005</c:v>
                </c:pt>
                <c:pt idx="2477">
                  <c:v>12.385000000000502</c:v>
                </c:pt>
                <c:pt idx="2478">
                  <c:v>12.3900000000005</c:v>
                </c:pt>
                <c:pt idx="2479">
                  <c:v>12.395000000000502</c:v>
                </c:pt>
                <c:pt idx="2480">
                  <c:v>12.4000000000005</c:v>
                </c:pt>
                <c:pt idx="2481">
                  <c:v>12.4050000000005</c:v>
                </c:pt>
                <c:pt idx="2482">
                  <c:v>12.410000000000499</c:v>
                </c:pt>
                <c:pt idx="2483">
                  <c:v>12.4150000000005</c:v>
                </c:pt>
                <c:pt idx="2484">
                  <c:v>12.420000000000501</c:v>
                </c:pt>
                <c:pt idx="2485">
                  <c:v>12.4250000000005</c:v>
                </c:pt>
                <c:pt idx="2486">
                  <c:v>12.430000000000501</c:v>
                </c:pt>
                <c:pt idx="2487">
                  <c:v>12.4350000000005</c:v>
                </c:pt>
                <c:pt idx="2488">
                  <c:v>12.440000000000499</c:v>
                </c:pt>
                <c:pt idx="2489">
                  <c:v>12.445000000000499</c:v>
                </c:pt>
                <c:pt idx="2490">
                  <c:v>12.4500000000005</c:v>
                </c:pt>
                <c:pt idx="2491">
                  <c:v>12.455000000000501</c:v>
                </c:pt>
                <c:pt idx="2492">
                  <c:v>12.4600000000005</c:v>
                </c:pt>
                <c:pt idx="2493">
                  <c:v>12.465000000000503</c:v>
                </c:pt>
                <c:pt idx="2494">
                  <c:v>12.470000000000599</c:v>
                </c:pt>
                <c:pt idx="2495">
                  <c:v>12.475000000000602</c:v>
                </c:pt>
                <c:pt idx="2496">
                  <c:v>12.480000000000603</c:v>
                </c:pt>
                <c:pt idx="2497">
                  <c:v>12.485000000000602</c:v>
                </c:pt>
                <c:pt idx="2498">
                  <c:v>12.490000000000602</c:v>
                </c:pt>
                <c:pt idx="2499">
                  <c:v>12.495000000000601</c:v>
                </c:pt>
                <c:pt idx="2500">
                  <c:v>12.5000000000006</c:v>
                </c:pt>
                <c:pt idx="2501">
                  <c:v>12.505000000000599</c:v>
                </c:pt>
                <c:pt idx="2502">
                  <c:v>12.5100000000006</c:v>
                </c:pt>
                <c:pt idx="2503">
                  <c:v>12.515000000000599</c:v>
                </c:pt>
                <c:pt idx="2504">
                  <c:v>12.5200000000006</c:v>
                </c:pt>
                <c:pt idx="2505">
                  <c:v>12.525000000000603</c:v>
                </c:pt>
                <c:pt idx="2506">
                  <c:v>12.5300000000006</c:v>
                </c:pt>
                <c:pt idx="2507">
                  <c:v>12.535000000000602</c:v>
                </c:pt>
                <c:pt idx="2508">
                  <c:v>12.5400000000006</c:v>
                </c:pt>
                <c:pt idx="2509">
                  <c:v>12.5450000000006</c:v>
                </c:pt>
                <c:pt idx="2510">
                  <c:v>12.550000000000599</c:v>
                </c:pt>
                <c:pt idx="2511">
                  <c:v>12.555000000000602</c:v>
                </c:pt>
                <c:pt idx="2512">
                  <c:v>12.560000000000599</c:v>
                </c:pt>
                <c:pt idx="2513">
                  <c:v>12.565000000000602</c:v>
                </c:pt>
                <c:pt idx="2514">
                  <c:v>12.570000000000602</c:v>
                </c:pt>
                <c:pt idx="2515">
                  <c:v>12.575000000000601</c:v>
                </c:pt>
                <c:pt idx="2516">
                  <c:v>12.5800000000006</c:v>
                </c:pt>
                <c:pt idx="2517">
                  <c:v>12.585000000000599</c:v>
                </c:pt>
                <c:pt idx="2518">
                  <c:v>12.5900000000006</c:v>
                </c:pt>
                <c:pt idx="2519">
                  <c:v>12.595000000000599</c:v>
                </c:pt>
                <c:pt idx="2520">
                  <c:v>12.6000000000006</c:v>
                </c:pt>
                <c:pt idx="2521">
                  <c:v>12.605000000000603</c:v>
                </c:pt>
                <c:pt idx="2522">
                  <c:v>12.6100000000006</c:v>
                </c:pt>
                <c:pt idx="2523">
                  <c:v>12.615000000000602</c:v>
                </c:pt>
                <c:pt idx="2524">
                  <c:v>12.6200000000006</c:v>
                </c:pt>
                <c:pt idx="2525">
                  <c:v>12.6250000000006</c:v>
                </c:pt>
                <c:pt idx="2526">
                  <c:v>12.630000000000598</c:v>
                </c:pt>
                <c:pt idx="2527">
                  <c:v>12.6350000000006</c:v>
                </c:pt>
                <c:pt idx="2528">
                  <c:v>12.640000000000597</c:v>
                </c:pt>
                <c:pt idx="2529">
                  <c:v>12.6450000000006</c:v>
                </c:pt>
                <c:pt idx="2530">
                  <c:v>12.650000000000603</c:v>
                </c:pt>
                <c:pt idx="2531">
                  <c:v>12.655000000000602</c:v>
                </c:pt>
                <c:pt idx="2532">
                  <c:v>12.660000000000602</c:v>
                </c:pt>
                <c:pt idx="2533">
                  <c:v>12.665000000000601</c:v>
                </c:pt>
                <c:pt idx="2534">
                  <c:v>12.6700000000006</c:v>
                </c:pt>
                <c:pt idx="2535">
                  <c:v>12.675000000000599</c:v>
                </c:pt>
                <c:pt idx="2536">
                  <c:v>12.6800000000006</c:v>
                </c:pt>
                <c:pt idx="2537">
                  <c:v>12.685000000000599</c:v>
                </c:pt>
                <c:pt idx="2538">
                  <c:v>12.6900000000006</c:v>
                </c:pt>
                <c:pt idx="2539">
                  <c:v>12.695000000000602</c:v>
                </c:pt>
                <c:pt idx="2540">
                  <c:v>12.7000000000006</c:v>
                </c:pt>
                <c:pt idx="2541">
                  <c:v>12.7050000000006</c:v>
                </c:pt>
                <c:pt idx="2542">
                  <c:v>12.710000000000598</c:v>
                </c:pt>
                <c:pt idx="2543">
                  <c:v>12.7150000000006</c:v>
                </c:pt>
                <c:pt idx="2544">
                  <c:v>12.720000000000597</c:v>
                </c:pt>
                <c:pt idx="2545">
                  <c:v>12.7250000000006</c:v>
                </c:pt>
                <c:pt idx="2546">
                  <c:v>12.730000000000601</c:v>
                </c:pt>
                <c:pt idx="2547">
                  <c:v>12.7350000000006</c:v>
                </c:pt>
                <c:pt idx="2548">
                  <c:v>12.740000000000601</c:v>
                </c:pt>
                <c:pt idx="2549">
                  <c:v>12.7450000000006</c:v>
                </c:pt>
                <c:pt idx="2550">
                  <c:v>12.7500000000006</c:v>
                </c:pt>
                <c:pt idx="2551">
                  <c:v>12.755000000000599</c:v>
                </c:pt>
                <c:pt idx="2552">
                  <c:v>12.7600000000006</c:v>
                </c:pt>
                <c:pt idx="2553">
                  <c:v>12.765000000000599</c:v>
                </c:pt>
                <c:pt idx="2554">
                  <c:v>12.7700000000006</c:v>
                </c:pt>
                <c:pt idx="2555">
                  <c:v>12.775000000000603</c:v>
                </c:pt>
                <c:pt idx="2556">
                  <c:v>12.7800000000006</c:v>
                </c:pt>
                <c:pt idx="2557">
                  <c:v>12.785000000000602</c:v>
                </c:pt>
                <c:pt idx="2558">
                  <c:v>12.7900000000006</c:v>
                </c:pt>
                <c:pt idx="2559">
                  <c:v>12.7950000000006</c:v>
                </c:pt>
                <c:pt idx="2560">
                  <c:v>12.800000000000599</c:v>
                </c:pt>
                <c:pt idx="2561">
                  <c:v>12.805000000000602</c:v>
                </c:pt>
                <c:pt idx="2562">
                  <c:v>12.810000000000599</c:v>
                </c:pt>
                <c:pt idx="2563">
                  <c:v>12.815000000000602</c:v>
                </c:pt>
                <c:pt idx="2564">
                  <c:v>12.820000000000602</c:v>
                </c:pt>
                <c:pt idx="2565">
                  <c:v>12.825000000000601</c:v>
                </c:pt>
                <c:pt idx="2566">
                  <c:v>12.8300000000006</c:v>
                </c:pt>
                <c:pt idx="2567">
                  <c:v>12.835000000000599</c:v>
                </c:pt>
                <c:pt idx="2568">
                  <c:v>12.8400000000006</c:v>
                </c:pt>
                <c:pt idx="2569">
                  <c:v>12.845000000000599</c:v>
                </c:pt>
                <c:pt idx="2570">
                  <c:v>12.850000000000602</c:v>
                </c:pt>
                <c:pt idx="2571">
                  <c:v>12.855000000000604</c:v>
                </c:pt>
                <c:pt idx="2572">
                  <c:v>12.860000000000602</c:v>
                </c:pt>
                <c:pt idx="2573">
                  <c:v>12.865000000000604</c:v>
                </c:pt>
                <c:pt idx="2574">
                  <c:v>12.870000000000601</c:v>
                </c:pt>
                <c:pt idx="2575">
                  <c:v>12.875000000000602</c:v>
                </c:pt>
                <c:pt idx="2576">
                  <c:v>12.880000000000599</c:v>
                </c:pt>
                <c:pt idx="2577">
                  <c:v>12.885000000000602</c:v>
                </c:pt>
                <c:pt idx="2578">
                  <c:v>12.890000000000599</c:v>
                </c:pt>
                <c:pt idx="2579">
                  <c:v>12.895000000000602</c:v>
                </c:pt>
                <c:pt idx="2580">
                  <c:v>12.900000000000603</c:v>
                </c:pt>
                <c:pt idx="2581">
                  <c:v>12.905000000000602</c:v>
                </c:pt>
                <c:pt idx="2582">
                  <c:v>12.910000000000602</c:v>
                </c:pt>
                <c:pt idx="2583">
                  <c:v>12.915000000000601</c:v>
                </c:pt>
                <c:pt idx="2584">
                  <c:v>12.9200000000006</c:v>
                </c:pt>
                <c:pt idx="2585">
                  <c:v>12.925000000000599</c:v>
                </c:pt>
                <c:pt idx="2586">
                  <c:v>12.9300000000006</c:v>
                </c:pt>
                <c:pt idx="2587">
                  <c:v>12.935000000000599</c:v>
                </c:pt>
                <c:pt idx="2588">
                  <c:v>12.9400000000006</c:v>
                </c:pt>
                <c:pt idx="2589">
                  <c:v>12.945000000000602</c:v>
                </c:pt>
                <c:pt idx="2590">
                  <c:v>12.950000000000601</c:v>
                </c:pt>
                <c:pt idx="2591">
                  <c:v>12.955000000000602</c:v>
                </c:pt>
                <c:pt idx="2592">
                  <c:v>12.960000000000599</c:v>
                </c:pt>
                <c:pt idx="2593">
                  <c:v>12.965000000000602</c:v>
                </c:pt>
                <c:pt idx="2594">
                  <c:v>12.970000000000599</c:v>
                </c:pt>
                <c:pt idx="2595">
                  <c:v>12.975000000000602</c:v>
                </c:pt>
                <c:pt idx="2596">
                  <c:v>12.980000000000603</c:v>
                </c:pt>
                <c:pt idx="2597">
                  <c:v>12.985000000000602</c:v>
                </c:pt>
                <c:pt idx="2598">
                  <c:v>12.990000000000602</c:v>
                </c:pt>
                <c:pt idx="2599">
                  <c:v>12.995000000000601</c:v>
                </c:pt>
                <c:pt idx="2600">
                  <c:v>13.0000000000006</c:v>
                </c:pt>
                <c:pt idx="2601">
                  <c:v>13.005000000000599</c:v>
                </c:pt>
                <c:pt idx="2602">
                  <c:v>13.0100000000006</c:v>
                </c:pt>
                <c:pt idx="2603">
                  <c:v>13.015000000000599</c:v>
                </c:pt>
                <c:pt idx="2604">
                  <c:v>13.0200000000006</c:v>
                </c:pt>
                <c:pt idx="2605">
                  <c:v>13.025000000000603</c:v>
                </c:pt>
                <c:pt idx="2606">
                  <c:v>13.0300000000006</c:v>
                </c:pt>
                <c:pt idx="2607">
                  <c:v>13.035000000000602</c:v>
                </c:pt>
                <c:pt idx="2608">
                  <c:v>13.0400000000006</c:v>
                </c:pt>
                <c:pt idx="2609">
                  <c:v>13.0450000000006</c:v>
                </c:pt>
                <c:pt idx="2610">
                  <c:v>13.050000000000599</c:v>
                </c:pt>
                <c:pt idx="2611">
                  <c:v>13.055000000000602</c:v>
                </c:pt>
                <c:pt idx="2612">
                  <c:v>13.060000000000599</c:v>
                </c:pt>
                <c:pt idx="2613">
                  <c:v>13.065000000000602</c:v>
                </c:pt>
                <c:pt idx="2614">
                  <c:v>13.070000000000602</c:v>
                </c:pt>
                <c:pt idx="2615">
                  <c:v>13.075000000000601</c:v>
                </c:pt>
                <c:pt idx="2616">
                  <c:v>13.0800000000006</c:v>
                </c:pt>
                <c:pt idx="2617">
                  <c:v>13.085000000000599</c:v>
                </c:pt>
                <c:pt idx="2618">
                  <c:v>13.0900000000006</c:v>
                </c:pt>
                <c:pt idx="2619">
                  <c:v>13.095000000000599</c:v>
                </c:pt>
                <c:pt idx="2620">
                  <c:v>13.1000000000006</c:v>
                </c:pt>
                <c:pt idx="2621">
                  <c:v>13.105000000000603</c:v>
                </c:pt>
                <c:pt idx="2622">
                  <c:v>13.110000000000699</c:v>
                </c:pt>
                <c:pt idx="2623">
                  <c:v>13.1150000000007</c:v>
                </c:pt>
                <c:pt idx="2624">
                  <c:v>13.120000000000701</c:v>
                </c:pt>
                <c:pt idx="2625">
                  <c:v>13.1250000000007</c:v>
                </c:pt>
                <c:pt idx="2626">
                  <c:v>13.130000000000701</c:v>
                </c:pt>
                <c:pt idx="2627">
                  <c:v>13.1350000000007</c:v>
                </c:pt>
                <c:pt idx="2628">
                  <c:v>13.140000000000699</c:v>
                </c:pt>
                <c:pt idx="2629">
                  <c:v>13.145000000000699</c:v>
                </c:pt>
                <c:pt idx="2630">
                  <c:v>13.1500000000007</c:v>
                </c:pt>
                <c:pt idx="2631">
                  <c:v>13.155000000000701</c:v>
                </c:pt>
                <c:pt idx="2632">
                  <c:v>13.1600000000007</c:v>
                </c:pt>
                <c:pt idx="2633">
                  <c:v>13.165000000000703</c:v>
                </c:pt>
                <c:pt idx="2634">
                  <c:v>13.1700000000007</c:v>
                </c:pt>
                <c:pt idx="2635">
                  <c:v>13.175000000000702</c:v>
                </c:pt>
                <c:pt idx="2636">
                  <c:v>13.1800000000007</c:v>
                </c:pt>
                <c:pt idx="2637">
                  <c:v>13.1850000000007</c:v>
                </c:pt>
                <c:pt idx="2638">
                  <c:v>13.190000000000699</c:v>
                </c:pt>
                <c:pt idx="2639">
                  <c:v>13.1950000000007</c:v>
                </c:pt>
                <c:pt idx="2640">
                  <c:v>13.200000000000699</c:v>
                </c:pt>
                <c:pt idx="2641">
                  <c:v>13.2050000000007</c:v>
                </c:pt>
                <c:pt idx="2642">
                  <c:v>13.210000000000701</c:v>
                </c:pt>
                <c:pt idx="2643">
                  <c:v>13.2150000000007</c:v>
                </c:pt>
                <c:pt idx="2644">
                  <c:v>13.220000000000701</c:v>
                </c:pt>
                <c:pt idx="2645">
                  <c:v>13.2250000000007</c:v>
                </c:pt>
                <c:pt idx="2646">
                  <c:v>13.230000000000699</c:v>
                </c:pt>
                <c:pt idx="2647">
                  <c:v>13.235000000000699</c:v>
                </c:pt>
                <c:pt idx="2648">
                  <c:v>13.240000000000698</c:v>
                </c:pt>
                <c:pt idx="2649">
                  <c:v>13.245000000000701</c:v>
                </c:pt>
                <c:pt idx="2650">
                  <c:v>13.2500000000007</c:v>
                </c:pt>
                <c:pt idx="2651">
                  <c:v>13.255000000000702</c:v>
                </c:pt>
                <c:pt idx="2652">
                  <c:v>13.2600000000007</c:v>
                </c:pt>
                <c:pt idx="2653">
                  <c:v>13.2650000000007</c:v>
                </c:pt>
                <c:pt idx="2654">
                  <c:v>13.270000000000699</c:v>
                </c:pt>
                <c:pt idx="2655">
                  <c:v>13.2750000000007</c:v>
                </c:pt>
                <c:pt idx="2656">
                  <c:v>13.280000000000699</c:v>
                </c:pt>
                <c:pt idx="2657">
                  <c:v>13.2850000000007</c:v>
                </c:pt>
                <c:pt idx="2658">
                  <c:v>13.290000000000701</c:v>
                </c:pt>
                <c:pt idx="2659">
                  <c:v>13.2950000000007</c:v>
                </c:pt>
                <c:pt idx="2660">
                  <c:v>13.300000000000702</c:v>
                </c:pt>
                <c:pt idx="2661">
                  <c:v>13.305000000000701</c:v>
                </c:pt>
                <c:pt idx="2662">
                  <c:v>13.3100000000007</c:v>
                </c:pt>
                <c:pt idx="2663">
                  <c:v>13.315000000000701</c:v>
                </c:pt>
                <c:pt idx="2664">
                  <c:v>13.3200000000007</c:v>
                </c:pt>
                <c:pt idx="2665">
                  <c:v>13.325000000000701</c:v>
                </c:pt>
                <c:pt idx="2666">
                  <c:v>13.3300000000007</c:v>
                </c:pt>
                <c:pt idx="2667">
                  <c:v>13.335000000000703</c:v>
                </c:pt>
                <c:pt idx="2668">
                  <c:v>13.3400000000007</c:v>
                </c:pt>
                <c:pt idx="2669">
                  <c:v>13.345000000000702</c:v>
                </c:pt>
                <c:pt idx="2670">
                  <c:v>13.350000000000701</c:v>
                </c:pt>
                <c:pt idx="2671">
                  <c:v>13.355000000000702</c:v>
                </c:pt>
                <c:pt idx="2672">
                  <c:v>13.360000000000701</c:v>
                </c:pt>
                <c:pt idx="2673">
                  <c:v>13.365000000000702</c:v>
                </c:pt>
                <c:pt idx="2674">
                  <c:v>13.370000000000703</c:v>
                </c:pt>
                <c:pt idx="2675">
                  <c:v>13.375000000000702</c:v>
                </c:pt>
                <c:pt idx="2676">
                  <c:v>13.380000000000702</c:v>
                </c:pt>
                <c:pt idx="2677">
                  <c:v>13.385000000000701</c:v>
                </c:pt>
                <c:pt idx="2678">
                  <c:v>13.3900000000007</c:v>
                </c:pt>
                <c:pt idx="2679">
                  <c:v>13.395000000000701</c:v>
                </c:pt>
                <c:pt idx="2680">
                  <c:v>13.4000000000007</c:v>
                </c:pt>
                <c:pt idx="2681">
                  <c:v>13.405000000000701</c:v>
                </c:pt>
                <c:pt idx="2682">
                  <c:v>13.4100000000007</c:v>
                </c:pt>
                <c:pt idx="2683">
                  <c:v>13.415000000000703</c:v>
                </c:pt>
                <c:pt idx="2684">
                  <c:v>13.4200000000007</c:v>
                </c:pt>
                <c:pt idx="2685">
                  <c:v>13.425000000000702</c:v>
                </c:pt>
                <c:pt idx="2686">
                  <c:v>13.4300000000007</c:v>
                </c:pt>
                <c:pt idx="2687">
                  <c:v>13.4350000000007</c:v>
                </c:pt>
                <c:pt idx="2688">
                  <c:v>13.440000000000699</c:v>
                </c:pt>
                <c:pt idx="2689">
                  <c:v>13.4450000000007</c:v>
                </c:pt>
                <c:pt idx="2690">
                  <c:v>13.450000000000701</c:v>
                </c:pt>
                <c:pt idx="2691">
                  <c:v>13.455000000000702</c:v>
                </c:pt>
                <c:pt idx="2692">
                  <c:v>13.460000000000703</c:v>
                </c:pt>
                <c:pt idx="2693">
                  <c:v>13.465000000000702</c:v>
                </c:pt>
                <c:pt idx="2694">
                  <c:v>13.470000000000702</c:v>
                </c:pt>
                <c:pt idx="2695">
                  <c:v>13.475000000000701</c:v>
                </c:pt>
                <c:pt idx="2696">
                  <c:v>13.4800000000007</c:v>
                </c:pt>
                <c:pt idx="2697">
                  <c:v>13.485000000000701</c:v>
                </c:pt>
                <c:pt idx="2698">
                  <c:v>13.4900000000007</c:v>
                </c:pt>
                <c:pt idx="2699">
                  <c:v>13.495000000000703</c:v>
                </c:pt>
                <c:pt idx="2700">
                  <c:v>13.5000000000007</c:v>
                </c:pt>
                <c:pt idx="2701">
                  <c:v>13.505000000000702</c:v>
                </c:pt>
                <c:pt idx="2702">
                  <c:v>13.5100000000007</c:v>
                </c:pt>
                <c:pt idx="2703">
                  <c:v>13.5150000000007</c:v>
                </c:pt>
                <c:pt idx="2704">
                  <c:v>13.520000000000699</c:v>
                </c:pt>
                <c:pt idx="2705">
                  <c:v>13.5250000000007</c:v>
                </c:pt>
                <c:pt idx="2706">
                  <c:v>13.530000000000699</c:v>
                </c:pt>
                <c:pt idx="2707">
                  <c:v>13.5350000000007</c:v>
                </c:pt>
                <c:pt idx="2708">
                  <c:v>13.540000000000701</c:v>
                </c:pt>
                <c:pt idx="2709">
                  <c:v>13.5450000000007</c:v>
                </c:pt>
                <c:pt idx="2710">
                  <c:v>13.550000000000702</c:v>
                </c:pt>
                <c:pt idx="2711">
                  <c:v>13.555000000000701</c:v>
                </c:pt>
                <c:pt idx="2712">
                  <c:v>13.5600000000007</c:v>
                </c:pt>
                <c:pt idx="2713">
                  <c:v>13.565000000000701</c:v>
                </c:pt>
                <c:pt idx="2714">
                  <c:v>13.5700000000007</c:v>
                </c:pt>
                <c:pt idx="2715">
                  <c:v>13.575000000000701</c:v>
                </c:pt>
                <c:pt idx="2716">
                  <c:v>13.5800000000007</c:v>
                </c:pt>
                <c:pt idx="2717">
                  <c:v>13.585000000000703</c:v>
                </c:pt>
                <c:pt idx="2718">
                  <c:v>13.5900000000007</c:v>
                </c:pt>
                <c:pt idx="2719">
                  <c:v>13.595000000000702</c:v>
                </c:pt>
                <c:pt idx="2720">
                  <c:v>13.6000000000007</c:v>
                </c:pt>
                <c:pt idx="2721">
                  <c:v>13.6050000000007</c:v>
                </c:pt>
                <c:pt idx="2722">
                  <c:v>13.610000000000699</c:v>
                </c:pt>
                <c:pt idx="2723">
                  <c:v>13.6150000000007</c:v>
                </c:pt>
                <c:pt idx="2724">
                  <c:v>13.620000000000701</c:v>
                </c:pt>
                <c:pt idx="2725">
                  <c:v>13.6250000000007</c:v>
                </c:pt>
                <c:pt idx="2726">
                  <c:v>13.630000000000701</c:v>
                </c:pt>
                <c:pt idx="2727">
                  <c:v>13.6350000000007</c:v>
                </c:pt>
                <c:pt idx="2728">
                  <c:v>13.640000000000699</c:v>
                </c:pt>
                <c:pt idx="2729">
                  <c:v>13.645000000000699</c:v>
                </c:pt>
                <c:pt idx="2730">
                  <c:v>13.6500000000007</c:v>
                </c:pt>
                <c:pt idx="2731">
                  <c:v>13.655000000000701</c:v>
                </c:pt>
                <c:pt idx="2732">
                  <c:v>13.6600000000007</c:v>
                </c:pt>
                <c:pt idx="2733">
                  <c:v>13.665000000000703</c:v>
                </c:pt>
                <c:pt idx="2734">
                  <c:v>13.6700000000007</c:v>
                </c:pt>
                <c:pt idx="2735">
                  <c:v>13.675000000000702</c:v>
                </c:pt>
                <c:pt idx="2736">
                  <c:v>13.6800000000007</c:v>
                </c:pt>
                <c:pt idx="2737">
                  <c:v>13.6850000000007</c:v>
                </c:pt>
                <c:pt idx="2738">
                  <c:v>13.690000000000699</c:v>
                </c:pt>
                <c:pt idx="2739">
                  <c:v>13.6950000000007</c:v>
                </c:pt>
                <c:pt idx="2740">
                  <c:v>13.700000000000699</c:v>
                </c:pt>
                <c:pt idx="2741">
                  <c:v>13.7050000000007</c:v>
                </c:pt>
                <c:pt idx="2742">
                  <c:v>13.710000000000701</c:v>
                </c:pt>
                <c:pt idx="2743">
                  <c:v>13.7150000000007</c:v>
                </c:pt>
                <c:pt idx="2744">
                  <c:v>13.720000000000701</c:v>
                </c:pt>
                <c:pt idx="2745">
                  <c:v>13.7250000000007</c:v>
                </c:pt>
                <c:pt idx="2746">
                  <c:v>13.730000000000699</c:v>
                </c:pt>
                <c:pt idx="2747">
                  <c:v>13.735000000000699</c:v>
                </c:pt>
                <c:pt idx="2748">
                  <c:v>13.740000000000698</c:v>
                </c:pt>
                <c:pt idx="2749">
                  <c:v>13.745000000000701</c:v>
                </c:pt>
                <c:pt idx="2750">
                  <c:v>13.750000000000799</c:v>
                </c:pt>
                <c:pt idx="2751">
                  <c:v>13.7550000000008</c:v>
                </c:pt>
                <c:pt idx="2752">
                  <c:v>13.760000000000799</c:v>
                </c:pt>
                <c:pt idx="2753">
                  <c:v>13.7650000000008</c:v>
                </c:pt>
                <c:pt idx="2754">
                  <c:v>13.770000000000801</c:v>
                </c:pt>
                <c:pt idx="2755">
                  <c:v>13.7750000000008</c:v>
                </c:pt>
                <c:pt idx="2756">
                  <c:v>13.780000000000799</c:v>
                </c:pt>
                <c:pt idx="2757">
                  <c:v>13.7850000000008</c:v>
                </c:pt>
                <c:pt idx="2758">
                  <c:v>13.790000000000799</c:v>
                </c:pt>
                <c:pt idx="2759">
                  <c:v>13.795000000000799</c:v>
                </c:pt>
                <c:pt idx="2760">
                  <c:v>13.8000000000008</c:v>
                </c:pt>
                <c:pt idx="2761">
                  <c:v>13.805000000000803</c:v>
                </c:pt>
                <c:pt idx="2762">
                  <c:v>13.8100000000008</c:v>
                </c:pt>
                <c:pt idx="2763">
                  <c:v>13.815000000000802</c:v>
                </c:pt>
                <c:pt idx="2764">
                  <c:v>13.8200000000008</c:v>
                </c:pt>
                <c:pt idx="2765">
                  <c:v>13.8250000000008</c:v>
                </c:pt>
                <c:pt idx="2766">
                  <c:v>13.830000000000799</c:v>
                </c:pt>
                <c:pt idx="2767">
                  <c:v>13.8350000000008</c:v>
                </c:pt>
                <c:pt idx="2768">
                  <c:v>13.840000000000799</c:v>
                </c:pt>
                <c:pt idx="2769">
                  <c:v>13.8450000000008</c:v>
                </c:pt>
                <c:pt idx="2770">
                  <c:v>13.850000000000803</c:v>
                </c:pt>
                <c:pt idx="2771">
                  <c:v>13.855000000000802</c:v>
                </c:pt>
                <c:pt idx="2772">
                  <c:v>13.860000000000802</c:v>
                </c:pt>
                <c:pt idx="2773">
                  <c:v>13.865000000000801</c:v>
                </c:pt>
                <c:pt idx="2774">
                  <c:v>13.8700000000008</c:v>
                </c:pt>
                <c:pt idx="2775">
                  <c:v>13.875000000000801</c:v>
                </c:pt>
                <c:pt idx="2776">
                  <c:v>13.8800000000008</c:v>
                </c:pt>
                <c:pt idx="2777">
                  <c:v>13.885000000000801</c:v>
                </c:pt>
                <c:pt idx="2778">
                  <c:v>13.8900000000008</c:v>
                </c:pt>
                <c:pt idx="2779">
                  <c:v>13.895000000000802</c:v>
                </c:pt>
                <c:pt idx="2780">
                  <c:v>13.9000000000008</c:v>
                </c:pt>
                <c:pt idx="2781">
                  <c:v>13.9050000000008</c:v>
                </c:pt>
                <c:pt idx="2782">
                  <c:v>13.9100000000008</c:v>
                </c:pt>
                <c:pt idx="2783">
                  <c:v>13.9150000000008</c:v>
                </c:pt>
                <c:pt idx="2784">
                  <c:v>13.920000000000799</c:v>
                </c:pt>
                <c:pt idx="2785">
                  <c:v>13.9250000000008</c:v>
                </c:pt>
                <c:pt idx="2786">
                  <c:v>13.930000000000801</c:v>
                </c:pt>
                <c:pt idx="2787">
                  <c:v>13.9350000000008</c:v>
                </c:pt>
                <c:pt idx="2788">
                  <c:v>13.940000000000801</c:v>
                </c:pt>
                <c:pt idx="2789">
                  <c:v>13.9450000000008</c:v>
                </c:pt>
                <c:pt idx="2790">
                  <c:v>13.9500000000008</c:v>
                </c:pt>
                <c:pt idx="2791">
                  <c:v>13.955000000000801</c:v>
                </c:pt>
                <c:pt idx="2792">
                  <c:v>13.9600000000008</c:v>
                </c:pt>
                <c:pt idx="2793">
                  <c:v>13.965000000000801</c:v>
                </c:pt>
                <c:pt idx="2794">
                  <c:v>13.9700000000008</c:v>
                </c:pt>
                <c:pt idx="2795">
                  <c:v>13.975000000000803</c:v>
                </c:pt>
                <c:pt idx="2796">
                  <c:v>13.9800000000008</c:v>
                </c:pt>
                <c:pt idx="2797">
                  <c:v>13.985000000000802</c:v>
                </c:pt>
                <c:pt idx="2798">
                  <c:v>13.9900000000008</c:v>
                </c:pt>
                <c:pt idx="2799">
                  <c:v>13.9950000000008</c:v>
                </c:pt>
                <c:pt idx="2800">
                  <c:v>14.000000000000799</c:v>
                </c:pt>
                <c:pt idx="2801">
                  <c:v>14.0050000000008</c:v>
                </c:pt>
                <c:pt idx="2802">
                  <c:v>14.010000000000799</c:v>
                </c:pt>
                <c:pt idx="2803">
                  <c:v>14.0150000000008</c:v>
                </c:pt>
                <c:pt idx="2804">
                  <c:v>14.020000000000801</c:v>
                </c:pt>
                <c:pt idx="2805">
                  <c:v>14.0250000000008</c:v>
                </c:pt>
                <c:pt idx="2806">
                  <c:v>14.030000000000799</c:v>
                </c:pt>
                <c:pt idx="2807">
                  <c:v>14.0350000000008</c:v>
                </c:pt>
                <c:pt idx="2808">
                  <c:v>14.040000000000799</c:v>
                </c:pt>
                <c:pt idx="2809">
                  <c:v>14.045000000000799</c:v>
                </c:pt>
                <c:pt idx="2810">
                  <c:v>14.0500000000008</c:v>
                </c:pt>
                <c:pt idx="2811">
                  <c:v>14.055000000000803</c:v>
                </c:pt>
                <c:pt idx="2812">
                  <c:v>14.0600000000008</c:v>
                </c:pt>
                <c:pt idx="2813">
                  <c:v>14.065000000000802</c:v>
                </c:pt>
                <c:pt idx="2814">
                  <c:v>14.0700000000008</c:v>
                </c:pt>
                <c:pt idx="2815">
                  <c:v>14.0750000000008</c:v>
                </c:pt>
                <c:pt idx="2816">
                  <c:v>14.080000000000799</c:v>
                </c:pt>
                <c:pt idx="2817">
                  <c:v>14.0850000000008</c:v>
                </c:pt>
                <c:pt idx="2818">
                  <c:v>14.090000000000799</c:v>
                </c:pt>
                <c:pt idx="2819">
                  <c:v>14.0950000000008</c:v>
                </c:pt>
                <c:pt idx="2820">
                  <c:v>14.100000000000801</c:v>
                </c:pt>
                <c:pt idx="2821">
                  <c:v>14.1050000000008</c:v>
                </c:pt>
                <c:pt idx="2822">
                  <c:v>14.110000000000801</c:v>
                </c:pt>
                <c:pt idx="2823">
                  <c:v>14.1150000000008</c:v>
                </c:pt>
                <c:pt idx="2824">
                  <c:v>14.120000000000799</c:v>
                </c:pt>
                <c:pt idx="2825">
                  <c:v>14.125000000000799</c:v>
                </c:pt>
                <c:pt idx="2826">
                  <c:v>14.130000000000798</c:v>
                </c:pt>
                <c:pt idx="2827">
                  <c:v>14.135000000000799</c:v>
                </c:pt>
                <c:pt idx="2828">
                  <c:v>14.140000000000798</c:v>
                </c:pt>
                <c:pt idx="2829">
                  <c:v>14.145000000000801</c:v>
                </c:pt>
                <c:pt idx="2830">
                  <c:v>14.1500000000008</c:v>
                </c:pt>
                <c:pt idx="2831">
                  <c:v>14.1550000000008</c:v>
                </c:pt>
                <c:pt idx="2832">
                  <c:v>14.1600000000008</c:v>
                </c:pt>
                <c:pt idx="2833">
                  <c:v>14.1650000000008</c:v>
                </c:pt>
                <c:pt idx="2834">
                  <c:v>14.170000000000799</c:v>
                </c:pt>
                <c:pt idx="2835">
                  <c:v>14.1750000000008</c:v>
                </c:pt>
                <c:pt idx="2836">
                  <c:v>14.180000000000801</c:v>
                </c:pt>
                <c:pt idx="2837">
                  <c:v>14.1850000000008</c:v>
                </c:pt>
                <c:pt idx="2838">
                  <c:v>14.190000000000801</c:v>
                </c:pt>
                <c:pt idx="2839">
                  <c:v>14.1950000000008</c:v>
                </c:pt>
                <c:pt idx="2840">
                  <c:v>14.200000000000799</c:v>
                </c:pt>
                <c:pt idx="2841">
                  <c:v>14.205000000000799</c:v>
                </c:pt>
                <c:pt idx="2842">
                  <c:v>14.210000000000798</c:v>
                </c:pt>
                <c:pt idx="2843">
                  <c:v>14.215000000000799</c:v>
                </c:pt>
                <c:pt idx="2844">
                  <c:v>14.220000000000798</c:v>
                </c:pt>
                <c:pt idx="2845">
                  <c:v>14.225000000000801</c:v>
                </c:pt>
                <c:pt idx="2846">
                  <c:v>14.230000000000798</c:v>
                </c:pt>
                <c:pt idx="2847">
                  <c:v>14.235000000000801</c:v>
                </c:pt>
                <c:pt idx="2848">
                  <c:v>14.240000000000798</c:v>
                </c:pt>
                <c:pt idx="2849">
                  <c:v>14.245000000000799</c:v>
                </c:pt>
                <c:pt idx="2850">
                  <c:v>14.250000000000799</c:v>
                </c:pt>
                <c:pt idx="2851">
                  <c:v>14.2550000000008</c:v>
                </c:pt>
                <c:pt idx="2852">
                  <c:v>14.260000000000799</c:v>
                </c:pt>
                <c:pt idx="2853">
                  <c:v>14.2650000000008</c:v>
                </c:pt>
                <c:pt idx="2854">
                  <c:v>14.270000000000801</c:v>
                </c:pt>
                <c:pt idx="2855">
                  <c:v>14.2750000000008</c:v>
                </c:pt>
                <c:pt idx="2856">
                  <c:v>14.280000000000799</c:v>
                </c:pt>
                <c:pt idx="2857">
                  <c:v>14.2850000000008</c:v>
                </c:pt>
                <c:pt idx="2858">
                  <c:v>14.290000000000799</c:v>
                </c:pt>
                <c:pt idx="2859">
                  <c:v>14.295000000000799</c:v>
                </c:pt>
                <c:pt idx="2860">
                  <c:v>14.3000000000008</c:v>
                </c:pt>
                <c:pt idx="2861">
                  <c:v>14.305000000000803</c:v>
                </c:pt>
                <c:pt idx="2862">
                  <c:v>14.3100000000008</c:v>
                </c:pt>
                <c:pt idx="2863">
                  <c:v>14.315000000000802</c:v>
                </c:pt>
                <c:pt idx="2864">
                  <c:v>14.3200000000008</c:v>
                </c:pt>
                <c:pt idx="2865">
                  <c:v>14.3250000000008</c:v>
                </c:pt>
                <c:pt idx="2866">
                  <c:v>14.330000000000799</c:v>
                </c:pt>
                <c:pt idx="2867">
                  <c:v>14.3350000000008</c:v>
                </c:pt>
                <c:pt idx="2868">
                  <c:v>14.340000000000799</c:v>
                </c:pt>
                <c:pt idx="2869">
                  <c:v>14.3450000000008</c:v>
                </c:pt>
                <c:pt idx="2870">
                  <c:v>14.350000000000803</c:v>
                </c:pt>
                <c:pt idx="2871">
                  <c:v>14.355000000000802</c:v>
                </c:pt>
                <c:pt idx="2872">
                  <c:v>14.360000000000802</c:v>
                </c:pt>
                <c:pt idx="2873">
                  <c:v>14.365000000000801</c:v>
                </c:pt>
                <c:pt idx="2874">
                  <c:v>14.3700000000008</c:v>
                </c:pt>
                <c:pt idx="2875">
                  <c:v>14.375000000000801</c:v>
                </c:pt>
                <c:pt idx="2876">
                  <c:v>14.3800000000008</c:v>
                </c:pt>
                <c:pt idx="2877">
                  <c:v>14.385000000000801</c:v>
                </c:pt>
                <c:pt idx="2878">
                  <c:v>14.390000000000899</c:v>
                </c:pt>
                <c:pt idx="2879">
                  <c:v>14.395000000000902</c:v>
                </c:pt>
                <c:pt idx="2880">
                  <c:v>14.400000000000899</c:v>
                </c:pt>
                <c:pt idx="2881">
                  <c:v>14.405000000000902</c:v>
                </c:pt>
                <c:pt idx="2882">
                  <c:v>14.410000000000903</c:v>
                </c:pt>
                <c:pt idx="2883">
                  <c:v>14.415000000000902</c:v>
                </c:pt>
                <c:pt idx="2884">
                  <c:v>14.420000000000902</c:v>
                </c:pt>
                <c:pt idx="2885">
                  <c:v>14.425000000000901</c:v>
                </c:pt>
                <c:pt idx="2886">
                  <c:v>14.4300000000009</c:v>
                </c:pt>
                <c:pt idx="2887">
                  <c:v>14.435000000000899</c:v>
                </c:pt>
                <c:pt idx="2888">
                  <c:v>14.4400000000009</c:v>
                </c:pt>
                <c:pt idx="2889">
                  <c:v>14.445000000000899</c:v>
                </c:pt>
                <c:pt idx="2890">
                  <c:v>14.450000000000902</c:v>
                </c:pt>
                <c:pt idx="2891">
                  <c:v>14.455000000000904</c:v>
                </c:pt>
                <c:pt idx="2892">
                  <c:v>14.460000000000901</c:v>
                </c:pt>
                <c:pt idx="2893">
                  <c:v>14.465000000000902</c:v>
                </c:pt>
                <c:pt idx="2894">
                  <c:v>14.470000000000899</c:v>
                </c:pt>
                <c:pt idx="2895">
                  <c:v>14.475000000000902</c:v>
                </c:pt>
                <c:pt idx="2896">
                  <c:v>14.480000000000899</c:v>
                </c:pt>
                <c:pt idx="2897">
                  <c:v>14.485000000000902</c:v>
                </c:pt>
                <c:pt idx="2898">
                  <c:v>14.490000000000903</c:v>
                </c:pt>
                <c:pt idx="2899">
                  <c:v>14.495000000000902</c:v>
                </c:pt>
                <c:pt idx="2900">
                  <c:v>14.500000000000902</c:v>
                </c:pt>
                <c:pt idx="2901">
                  <c:v>14.505000000000901</c:v>
                </c:pt>
                <c:pt idx="2902">
                  <c:v>14.5100000000009</c:v>
                </c:pt>
                <c:pt idx="2903">
                  <c:v>14.515000000000899</c:v>
                </c:pt>
                <c:pt idx="2904">
                  <c:v>14.5200000000009</c:v>
                </c:pt>
                <c:pt idx="2905">
                  <c:v>14.525000000000899</c:v>
                </c:pt>
                <c:pt idx="2906">
                  <c:v>14.5300000000009</c:v>
                </c:pt>
                <c:pt idx="2907">
                  <c:v>14.535000000000903</c:v>
                </c:pt>
                <c:pt idx="2908">
                  <c:v>14.5400000000009</c:v>
                </c:pt>
                <c:pt idx="2909">
                  <c:v>14.545000000000902</c:v>
                </c:pt>
                <c:pt idx="2910">
                  <c:v>14.550000000000901</c:v>
                </c:pt>
                <c:pt idx="2911">
                  <c:v>14.555000000000902</c:v>
                </c:pt>
                <c:pt idx="2912">
                  <c:v>14.560000000000899</c:v>
                </c:pt>
                <c:pt idx="2913">
                  <c:v>14.565000000000902</c:v>
                </c:pt>
                <c:pt idx="2914">
                  <c:v>14.570000000000899</c:v>
                </c:pt>
                <c:pt idx="2915">
                  <c:v>14.575000000000902</c:v>
                </c:pt>
                <c:pt idx="2916">
                  <c:v>14.580000000000902</c:v>
                </c:pt>
                <c:pt idx="2917">
                  <c:v>14.585000000000901</c:v>
                </c:pt>
                <c:pt idx="2918">
                  <c:v>14.5900000000009</c:v>
                </c:pt>
                <c:pt idx="2919">
                  <c:v>14.595000000000899</c:v>
                </c:pt>
                <c:pt idx="2920">
                  <c:v>14.6000000000009</c:v>
                </c:pt>
                <c:pt idx="2921">
                  <c:v>14.605000000000899</c:v>
                </c:pt>
                <c:pt idx="2922">
                  <c:v>14.6100000000009</c:v>
                </c:pt>
                <c:pt idx="2923">
                  <c:v>14.615000000000903</c:v>
                </c:pt>
                <c:pt idx="2924">
                  <c:v>14.6200000000009</c:v>
                </c:pt>
                <c:pt idx="2925">
                  <c:v>14.625000000000902</c:v>
                </c:pt>
                <c:pt idx="2926">
                  <c:v>14.6300000000009</c:v>
                </c:pt>
                <c:pt idx="2927">
                  <c:v>14.6350000000009</c:v>
                </c:pt>
                <c:pt idx="2928">
                  <c:v>14.640000000000898</c:v>
                </c:pt>
                <c:pt idx="2929">
                  <c:v>14.6450000000009</c:v>
                </c:pt>
                <c:pt idx="2930">
                  <c:v>14.650000000000899</c:v>
                </c:pt>
                <c:pt idx="2931">
                  <c:v>14.655000000000902</c:v>
                </c:pt>
                <c:pt idx="2932">
                  <c:v>14.660000000000903</c:v>
                </c:pt>
                <c:pt idx="2933">
                  <c:v>14.665000000000902</c:v>
                </c:pt>
                <c:pt idx="2934">
                  <c:v>14.670000000000902</c:v>
                </c:pt>
                <c:pt idx="2935">
                  <c:v>14.675000000000901</c:v>
                </c:pt>
                <c:pt idx="2936">
                  <c:v>14.6800000000009</c:v>
                </c:pt>
                <c:pt idx="2937">
                  <c:v>14.685000000000899</c:v>
                </c:pt>
                <c:pt idx="2938">
                  <c:v>14.6900000000009</c:v>
                </c:pt>
                <c:pt idx="2939">
                  <c:v>14.695000000000899</c:v>
                </c:pt>
                <c:pt idx="2940">
                  <c:v>14.7000000000009</c:v>
                </c:pt>
                <c:pt idx="2941">
                  <c:v>14.705000000000902</c:v>
                </c:pt>
                <c:pt idx="2942">
                  <c:v>14.7100000000009</c:v>
                </c:pt>
                <c:pt idx="2943">
                  <c:v>14.7150000000009</c:v>
                </c:pt>
                <c:pt idx="2944">
                  <c:v>14.720000000000898</c:v>
                </c:pt>
                <c:pt idx="2945">
                  <c:v>14.7250000000009</c:v>
                </c:pt>
                <c:pt idx="2946">
                  <c:v>14.730000000000897</c:v>
                </c:pt>
                <c:pt idx="2947">
                  <c:v>14.7350000000009</c:v>
                </c:pt>
                <c:pt idx="2948">
                  <c:v>14.740000000000901</c:v>
                </c:pt>
                <c:pt idx="2949">
                  <c:v>14.7450000000009</c:v>
                </c:pt>
                <c:pt idx="2950">
                  <c:v>14.750000000000902</c:v>
                </c:pt>
                <c:pt idx="2951">
                  <c:v>14.755000000000901</c:v>
                </c:pt>
                <c:pt idx="2952">
                  <c:v>14.7600000000009</c:v>
                </c:pt>
                <c:pt idx="2953">
                  <c:v>14.765000000000899</c:v>
                </c:pt>
                <c:pt idx="2954">
                  <c:v>14.7700000000009</c:v>
                </c:pt>
                <c:pt idx="2955">
                  <c:v>14.775000000000899</c:v>
                </c:pt>
                <c:pt idx="2956">
                  <c:v>14.7800000000009</c:v>
                </c:pt>
                <c:pt idx="2957">
                  <c:v>14.785000000000903</c:v>
                </c:pt>
                <c:pt idx="2958">
                  <c:v>14.7900000000009</c:v>
                </c:pt>
                <c:pt idx="2959">
                  <c:v>14.795000000000902</c:v>
                </c:pt>
                <c:pt idx="2960">
                  <c:v>14.800000000000901</c:v>
                </c:pt>
                <c:pt idx="2961">
                  <c:v>14.805000000000902</c:v>
                </c:pt>
                <c:pt idx="2962">
                  <c:v>14.810000000000899</c:v>
                </c:pt>
                <c:pt idx="2963">
                  <c:v>14.815000000000902</c:v>
                </c:pt>
                <c:pt idx="2964">
                  <c:v>14.820000000000899</c:v>
                </c:pt>
                <c:pt idx="2965">
                  <c:v>14.825000000000902</c:v>
                </c:pt>
                <c:pt idx="2966">
                  <c:v>14.830000000000902</c:v>
                </c:pt>
                <c:pt idx="2967">
                  <c:v>14.835000000000901</c:v>
                </c:pt>
                <c:pt idx="2968">
                  <c:v>14.8400000000009</c:v>
                </c:pt>
                <c:pt idx="2969">
                  <c:v>14.845000000000899</c:v>
                </c:pt>
                <c:pt idx="2970">
                  <c:v>14.850000000000902</c:v>
                </c:pt>
                <c:pt idx="2971">
                  <c:v>14.855000000000901</c:v>
                </c:pt>
                <c:pt idx="2972">
                  <c:v>14.860000000000902</c:v>
                </c:pt>
                <c:pt idx="2973">
                  <c:v>14.865000000000904</c:v>
                </c:pt>
                <c:pt idx="2974">
                  <c:v>14.870000000000902</c:v>
                </c:pt>
                <c:pt idx="2975">
                  <c:v>14.875000000000904</c:v>
                </c:pt>
                <c:pt idx="2976">
                  <c:v>14.880000000000901</c:v>
                </c:pt>
                <c:pt idx="2977">
                  <c:v>14.885000000000902</c:v>
                </c:pt>
                <c:pt idx="2978">
                  <c:v>14.890000000000899</c:v>
                </c:pt>
                <c:pt idx="2979">
                  <c:v>14.895000000000902</c:v>
                </c:pt>
                <c:pt idx="2980">
                  <c:v>14.900000000000899</c:v>
                </c:pt>
                <c:pt idx="2981">
                  <c:v>14.905000000000902</c:v>
                </c:pt>
                <c:pt idx="2982">
                  <c:v>14.910000000000903</c:v>
                </c:pt>
                <c:pt idx="2983">
                  <c:v>14.915000000000902</c:v>
                </c:pt>
                <c:pt idx="2984">
                  <c:v>14.920000000000902</c:v>
                </c:pt>
                <c:pt idx="2985">
                  <c:v>14.925000000000901</c:v>
                </c:pt>
                <c:pt idx="2986">
                  <c:v>14.9300000000009</c:v>
                </c:pt>
                <c:pt idx="2987">
                  <c:v>14.935000000000899</c:v>
                </c:pt>
                <c:pt idx="2988">
                  <c:v>14.9400000000009</c:v>
                </c:pt>
                <c:pt idx="2989">
                  <c:v>14.945000000000899</c:v>
                </c:pt>
                <c:pt idx="2990">
                  <c:v>14.950000000000902</c:v>
                </c:pt>
                <c:pt idx="2991">
                  <c:v>14.955000000000904</c:v>
                </c:pt>
                <c:pt idx="2992">
                  <c:v>14.960000000000901</c:v>
                </c:pt>
                <c:pt idx="2993">
                  <c:v>14.965000000000902</c:v>
                </c:pt>
                <c:pt idx="2994">
                  <c:v>14.970000000000899</c:v>
                </c:pt>
                <c:pt idx="2995">
                  <c:v>14.975000000000902</c:v>
                </c:pt>
                <c:pt idx="2996">
                  <c:v>14.980000000000899</c:v>
                </c:pt>
                <c:pt idx="2997">
                  <c:v>14.985000000000902</c:v>
                </c:pt>
                <c:pt idx="2998">
                  <c:v>14.990000000000903</c:v>
                </c:pt>
                <c:pt idx="2999">
                  <c:v>14.995000000000902</c:v>
                </c:pt>
                <c:pt idx="3000">
                  <c:v>15.000000000000902</c:v>
                </c:pt>
                <c:pt idx="3001">
                  <c:v>15.005000000000901</c:v>
                </c:pt>
                <c:pt idx="3002">
                  <c:v>15.0100000000009</c:v>
                </c:pt>
                <c:pt idx="3003">
                  <c:v>15.015000000000899</c:v>
                </c:pt>
                <c:pt idx="3004">
                  <c:v>15.0200000000009</c:v>
                </c:pt>
                <c:pt idx="3005">
                  <c:v>15.025000000000899</c:v>
                </c:pt>
                <c:pt idx="3006">
                  <c:v>15.030000000000999</c:v>
                </c:pt>
                <c:pt idx="3007">
                  <c:v>15.035000000001</c:v>
                </c:pt>
                <c:pt idx="3008">
                  <c:v>15.040000000000999</c:v>
                </c:pt>
                <c:pt idx="3009">
                  <c:v>15.045000000001</c:v>
                </c:pt>
                <c:pt idx="3010">
                  <c:v>15.050000000001003</c:v>
                </c:pt>
                <c:pt idx="3011">
                  <c:v>15.055000000001002</c:v>
                </c:pt>
                <c:pt idx="3012">
                  <c:v>15.060000000001002</c:v>
                </c:pt>
                <c:pt idx="3013">
                  <c:v>15.065000000001001</c:v>
                </c:pt>
                <c:pt idx="3014">
                  <c:v>15.070000000001</c:v>
                </c:pt>
                <c:pt idx="3015">
                  <c:v>15.075000000001001</c:v>
                </c:pt>
                <c:pt idx="3016">
                  <c:v>15.080000000001</c:v>
                </c:pt>
                <c:pt idx="3017">
                  <c:v>15.085000000001001</c:v>
                </c:pt>
                <c:pt idx="3018">
                  <c:v>15.090000000001</c:v>
                </c:pt>
                <c:pt idx="3019">
                  <c:v>15.095000000001003</c:v>
                </c:pt>
                <c:pt idx="3020">
                  <c:v>15.100000000001</c:v>
                </c:pt>
                <c:pt idx="3021">
                  <c:v>15.105000000001002</c:v>
                </c:pt>
                <c:pt idx="3022">
                  <c:v>15.110000000001</c:v>
                </c:pt>
                <c:pt idx="3023">
                  <c:v>15.115000000001</c:v>
                </c:pt>
                <c:pt idx="3024">
                  <c:v>15.120000000000999</c:v>
                </c:pt>
                <c:pt idx="3025">
                  <c:v>15.125000000001</c:v>
                </c:pt>
                <c:pt idx="3026">
                  <c:v>15.130000000001001</c:v>
                </c:pt>
                <c:pt idx="3027">
                  <c:v>15.135000000001</c:v>
                </c:pt>
                <c:pt idx="3028">
                  <c:v>15.140000000001001</c:v>
                </c:pt>
                <c:pt idx="3029">
                  <c:v>15.145000000001</c:v>
                </c:pt>
                <c:pt idx="3030">
                  <c:v>15.150000000001</c:v>
                </c:pt>
                <c:pt idx="3031">
                  <c:v>15.155000000001001</c:v>
                </c:pt>
                <c:pt idx="3032">
                  <c:v>15.160000000001</c:v>
                </c:pt>
                <c:pt idx="3033">
                  <c:v>15.165000000001001</c:v>
                </c:pt>
                <c:pt idx="3034">
                  <c:v>15.170000000001</c:v>
                </c:pt>
                <c:pt idx="3035">
                  <c:v>15.175000000001003</c:v>
                </c:pt>
                <c:pt idx="3036">
                  <c:v>15.180000000001</c:v>
                </c:pt>
                <c:pt idx="3037">
                  <c:v>15.185000000001002</c:v>
                </c:pt>
                <c:pt idx="3038">
                  <c:v>15.190000000001</c:v>
                </c:pt>
                <c:pt idx="3039">
                  <c:v>15.195000000001</c:v>
                </c:pt>
                <c:pt idx="3040">
                  <c:v>15.200000000000999</c:v>
                </c:pt>
                <c:pt idx="3041">
                  <c:v>15.205000000001</c:v>
                </c:pt>
                <c:pt idx="3042">
                  <c:v>15.210000000000999</c:v>
                </c:pt>
                <c:pt idx="3043">
                  <c:v>15.215000000001</c:v>
                </c:pt>
                <c:pt idx="3044">
                  <c:v>15.220000000001001</c:v>
                </c:pt>
                <c:pt idx="3045">
                  <c:v>15.225000000001</c:v>
                </c:pt>
                <c:pt idx="3046">
                  <c:v>15.230000000001001</c:v>
                </c:pt>
                <c:pt idx="3047">
                  <c:v>15.235000000001</c:v>
                </c:pt>
                <c:pt idx="3048">
                  <c:v>15.240000000000999</c:v>
                </c:pt>
                <c:pt idx="3049">
                  <c:v>15.245000000000999</c:v>
                </c:pt>
                <c:pt idx="3050">
                  <c:v>15.250000000001</c:v>
                </c:pt>
                <c:pt idx="3051">
                  <c:v>15.255000000001003</c:v>
                </c:pt>
                <c:pt idx="3052">
                  <c:v>15.260000000001</c:v>
                </c:pt>
                <c:pt idx="3053">
                  <c:v>15.265000000001002</c:v>
                </c:pt>
                <c:pt idx="3054">
                  <c:v>15.270000000001</c:v>
                </c:pt>
                <c:pt idx="3055">
                  <c:v>15.275000000001</c:v>
                </c:pt>
                <c:pt idx="3056">
                  <c:v>15.280000000000999</c:v>
                </c:pt>
                <c:pt idx="3057">
                  <c:v>15.285000000001</c:v>
                </c:pt>
                <c:pt idx="3058">
                  <c:v>15.290000000000999</c:v>
                </c:pt>
                <c:pt idx="3059">
                  <c:v>15.295000000001</c:v>
                </c:pt>
                <c:pt idx="3060">
                  <c:v>15.300000000001003</c:v>
                </c:pt>
                <c:pt idx="3061">
                  <c:v>15.305000000001002</c:v>
                </c:pt>
                <c:pt idx="3062">
                  <c:v>15.310000000001002</c:v>
                </c:pt>
                <c:pt idx="3063">
                  <c:v>15.315000000001001</c:v>
                </c:pt>
                <c:pt idx="3064">
                  <c:v>15.320000000001</c:v>
                </c:pt>
                <c:pt idx="3065">
                  <c:v>15.325000000001001</c:v>
                </c:pt>
                <c:pt idx="3066">
                  <c:v>15.330000000001</c:v>
                </c:pt>
                <c:pt idx="3067">
                  <c:v>15.335000000001001</c:v>
                </c:pt>
                <c:pt idx="3068">
                  <c:v>15.340000000001</c:v>
                </c:pt>
                <c:pt idx="3069">
                  <c:v>15.345000000001003</c:v>
                </c:pt>
                <c:pt idx="3070">
                  <c:v>15.350000000001002</c:v>
                </c:pt>
                <c:pt idx="3071">
                  <c:v>15.355000000001004</c:v>
                </c:pt>
                <c:pt idx="3072">
                  <c:v>15.360000000001001</c:v>
                </c:pt>
                <c:pt idx="3073">
                  <c:v>15.365000000001002</c:v>
                </c:pt>
                <c:pt idx="3074">
                  <c:v>15.370000000001001</c:v>
                </c:pt>
                <c:pt idx="3075">
                  <c:v>15.375000000001002</c:v>
                </c:pt>
                <c:pt idx="3076">
                  <c:v>15.380000000001003</c:v>
                </c:pt>
                <c:pt idx="3077">
                  <c:v>15.385000000001002</c:v>
                </c:pt>
                <c:pt idx="3078">
                  <c:v>15.390000000001002</c:v>
                </c:pt>
                <c:pt idx="3079">
                  <c:v>15.395000000001001</c:v>
                </c:pt>
                <c:pt idx="3080">
                  <c:v>15.400000000001</c:v>
                </c:pt>
                <c:pt idx="3081">
                  <c:v>15.405000000001001</c:v>
                </c:pt>
                <c:pt idx="3082">
                  <c:v>15.410000000001</c:v>
                </c:pt>
                <c:pt idx="3083">
                  <c:v>15.415000000001001</c:v>
                </c:pt>
                <c:pt idx="3084">
                  <c:v>15.420000000001</c:v>
                </c:pt>
                <c:pt idx="3085">
                  <c:v>15.425000000001003</c:v>
                </c:pt>
                <c:pt idx="3086">
                  <c:v>15.430000000001</c:v>
                </c:pt>
                <c:pt idx="3087">
                  <c:v>15.435000000001002</c:v>
                </c:pt>
                <c:pt idx="3088">
                  <c:v>15.440000000001</c:v>
                </c:pt>
                <c:pt idx="3089">
                  <c:v>15.445000000001</c:v>
                </c:pt>
                <c:pt idx="3090">
                  <c:v>15.450000000001001</c:v>
                </c:pt>
                <c:pt idx="3091">
                  <c:v>15.455000000001002</c:v>
                </c:pt>
                <c:pt idx="3092">
                  <c:v>15.460000000001001</c:v>
                </c:pt>
                <c:pt idx="3093">
                  <c:v>15.465000000001002</c:v>
                </c:pt>
                <c:pt idx="3094">
                  <c:v>15.470000000001003</c:v>
                </c:pt>
                <c:pt idx="3095">
                  <c:v>15.475000000001002</c:v>
                </c:pt>
                <c:pt idx="3096">
                  <c:v>15.480000000001002</c:v>
                </c:pt>
                <c:pt idx="3097">
                  <c:v>15.485000000001001</c:v>
                </c:pt>
                <c:pt idx="3098">
                  <c:v>15.490000000001</c:v>
                </c:pt>
                <c:pt idx="3099">
                  <c:v>15.495000000001001</c:v>
                </c:pt>
                <c:pt idx="3100">
                  <c:v>15.500000000001</c:v>
                </c:pt>
                <c:pt idx="3101">
                  <c:v>15.505000000001003</c:v>
                </c:pt>
                <c:pt idx="3102">
                  <c:v>15.510000000001</c:v>
                </c:pt>
                <c:pt idx="3103">
                  <c:v>15.515000000001002</c:v>
                </c:pt>
                <c:pt idx="3104">
                  <c:v>15.520000000001</c:v>
                </c:pt>
                <c:pt idx="3105">
                  <c:v>15.525000000001</c:v>
                </c:pt>
                <c:pt idx="3106">
                  <c:v>15.530000000000999</c:v>
                </c:pt>
                <c:pt idx="3107">
                  <c:v>15.535000000001</c:v>
                </c:pt>
                <c:pt idx="3108">
                  <c:v>15.540000000000999</c:v>
                </c:pt>
                <c:pt idx="3109">
                  <c:v>15.545000000001</c:v>
                </c:pt>
                <c:pt idx="3110">
                  <c:v>15.550000000001003</c:v>
                </c:pt>
                <c:pt idx="3111">
                  <c:v>15.555000000001002</c:v>
                </c:pt>
                <c:pt idx="3112">
                  <c:v>15.560000000001002</c:v>
                </c:pt>
                <c:pt idx="3113">
                  <c:v>15.565000000001001</c:v>
                </c:pt>
                <c:pt idx="3114">
                  <c:v>15.570000000001</c:v>
                </c:pt>
                <c:pt idx="3115">
                  <c:v>15.575000000001001</c:v>
                </c:pt>
                <c:pt idx="3116">
                  <c:v>15.580000000001</c:v>
                </c:pt>
                <c:pt idx="3117">
                  <c:v>15.585000000001001</c:v>
                </c:pt>
                <c:pt idx="3118">
                  <c:v>15.590000000001</c:v>
                </c:pt>
                <c:pt idx="3119">
                  <c:v>15.595000000001003</c:v>
                </c:pt>
                <c:pt idx="3120">
                  <c:v>15.600000000001</c:v>
                </c:pt>
                <c:pt idx="3121">
                  <c:v>15.605000000001002</c:v>
                </c:pt>
                <c:pt idx="3122">
                  <c:v>15.610000000001</c:v>
                </c:pt>
                <c:pt idx="3123">
                  <c:v>15.615000000001</c:v>
                </c:pt>
                <c:pt idx="3124">
                  <c:v>15.620000000000999</c:v>
                </c:pt>
                <c:pt idx="3125">
                  <c:v>15.625000000001</c:v>
                </c:pt>
                <c:pt idx="3126">
                  <c:v>15.630000000001001</c:v>
                </c:pt>
                <c:pt idx="3127">
                  <c:v>15.635000000001</c:v>
                </c:pt>
                <c:pt idx="3128">
                  <c:v>15.640000000001001</c:v>
                </c:pt>
                <c:pt idx="3129">
                  <c:v>15.645000000001</c:v>
                </c:pt>
                <c:pt idx="3130">
                  <c:v>15.650000000001</c:v>
                </c:pt>
                <c:pt idx="3131">
                  <c:v>15.655000000001001</c:v>
                </c:pt>
                <c:pt idx="3132">
                  <c:v>15.660000000001</c:v>
                </c:pt>
                <c:pt idx="3133">
                  <c:v>15.665000000001001</c:v>
                </c:pt>
                <c:pt idx="3134">
                  <c:v>15.670000000001099</c:v>
                </c:pt>
                <c:pt idx="3135">
                  <c:v>15.6750000000011</c:v>
                </c:pt>
                <c:pt idx="3136">
                  <c:v>15.680000000001099</c:v>
                </c:pt>
                <c:pt idx="3137">
                  <c:v>15.6850000000011</c:v>
                </c:pt>
                <c:pt idx="3138">
                  <c:v>15.690000000001101</c:v>
                </c:pt>
                <c:pt idx="3139">
                  <c:v>15.6950000000011</c:v>
                </c:pt>
                <c:pt idx="3140">
                  <c:v>15.700000000001101</c:v>
                </c:pt>
                <c:pt idx="3141">
                  <c:v>15.7050000000011</c:v>
                </c:pt>
                <c:pt idx="3142">
                  <c:v>15.710000000001099</c:v>
                </c:pt>
                <c:pt idx="3143">
                  <c:v>15.715000000001099</c:v>
                </c:pt>
                <c:pt idx="3144">
                  <c:v>15.720000000001098</c:v>
                </c:pt>
                <c:pt idx="3145">
                  <c:v>15.725000000001099</c:v>
                </c:pt>
                <c:pt idx="3146">
                  <c:v>15.730000000001098</c:v>
                </c:pt>
                <c:pt idx="3147">
                  <c:v>15.735000000001101</c:v>
                </c:pt>
                <c:pt idx="3148">
                  <c:v>15.740000000001098</c:v>
                </c:pt>
                <c:pt idx="3149">
                  <c:v>15.745000000001101</c:v>
                </c:pt>
                <c:pt idx="3150">
                  <c:v>15.7500000000011</c:v>
                </c:pt>
                <c:pt idx="3151">
                  <c:v>15.7550000000011</c:v>
                </c:pt>
                <c:pt idx="3152">
                  <c:v>15.760000000001099</c:v>
                </c:pt>
                <c:pt idx="3153">
                  <c:v>15.7650000000011</c:v>
                </c:pt>
                <c:pt idx="3154">
                  <c:v>15.770000000001099</c:v>
                </c:pt>
                <c:pt idx="3155">
                  <c:v>15.7750000000011</c:v>
                </c:pt>
                <c:pt idx="3156">
                  <c:v>15.780000000001101</c:v>
                </c:pt>
                <c:pt idx="3157">
                  <c:v>15.7850000000011</c:v>
                </c:pt>
                <c:pt idx="3158">
                  <c:v>15.790000000001099</c:v>
                </c:pt>
                <c:pt idx="3159">
                  <c:v>15.795000000001099</c:v>
                </c:pt>
                <c:pt idx="3160">
                  <c:v>15.8000000000011</c:v>
                </c:pt>
                <c:pt idx="3161">
                  <c:v>15.805000000001101</c:v>
                </c:pt>
                <c:pt idx="3162">
                  <c:v>15.8100000000011</c:v>
                </c:pt>
                <c:pt idx="3163">
                  <c:v>15.815000000001103</c:v>
                </c:pt>
                <c:pt idx="3164">
                  <c:v>15.8200000000011</c:v>
                </c:pt>
                <c:pt idx="3165">
                  <c:v>15.825000000001102</c:v>
                </c:pt>
                <c:pt idx="3166">
                  <c:v>15.8300000000011</c:v>
                </c:pt>
                <c:pt idx="3167">
                  <c:v>15.8350000000011</c:v>
                </c:pt>
                <c:pt idx="3168">
                  <c:v>15.840000000001099</c:v>
                </c:pt>
                <c:pt idx="3169">
                  <c:v>15.8450000000011</c:v>
                </c:pt>
                <c:pt idx="3170">
                  <c:v>15.850000000001101</c:v>
                </c:pt>
                <c:pt idx="3171">
                  <c:v>15.855000000001102</c:v>
                </c:pt>
                <c:pt idx="3172">
                  <c:v>15.860000000001103</c:v>
                </c:pt>
                <c:pt idx="3173">
                  <c:v>15.865000000001102</c:v>
                </c:pt>
                <c:pt idx="3174">
                  <c:v>15.870000000001102</c:v>
                </c:pt>
                <c:pt idx="3175">
                  <c:v>15.875000000001101</c:v>
                </c:pt>
                <c:pt idx="3176">
                  <c:v>15.8800000000011</c:v>
                </c:pt>
                <c:pt idx="3177">
                  <c:v>15.885000000001101</c:v>
                </c:pt>
                <c:pt idx="3178">
                  <c:v>15.8900000000011</c:v>
                </c:pt>
                <c:pt idx="3179">
                  <c:v>15.895000000001101</c:v>
                </c:pt>
                <c:pt idx="3180">
                  <c:v>15.9000000000011</c:v>
                </c:pt>
                <c:pt idx="3181">
                  <c:v>15.905000000001102</c:v>
                </c:pt>
                <c:pt idx="3182">
                  <c:v>15.9100000000011</c:v>
                </c:pt>
                <c:pt idx="3183">
                  <c:v>15.9150000000011</c:v>
                </c:pt>
                <c:pt idx="3184">
                  <c:v>15.920000000001099</c:v>
                </c:pt>
                <c:pt idx="3185">
                  <c:v>15.9250000000011</c:v>
                </c:pt>
                <c:pt idx="3186">
                  <c:v>15.930000000001099</c:v>
                </c:pt>
                <c:pt idx="3187">
                  <c:v>15.9350000000011</c:v>
                </c:pt>
                <c:pt idx="3188">
                  <c:v>15.940000000001101</c:v>
                </c:pt>
                <c:pt idx="3189">
                  <c:v>15.9450000000011</c:v>
                </c:pt>
                <c:pt idx="3190">
                  <c:v>15.950000000001102</c:v>
                </c:pt>
                <c:pt idx="3191">
                  <c:v>15.955000000001101</c:v>
                </c:pt>
                <c:pt idx="3192">
                  <c:v>15.9600000000011</c:v>
                </c:pt>
                <c:pt idx="3193">
                  <c:v>15.965000000001101</c:v>
                </c:pt>
                <c:pt idx="3194">
                  <c:v>15.9700000000011</c:v>
                </c:pt>
                <c:pt idx="3195">
                  <c:v>15.975000000001101</c:v>
                </c:pt>
                <c:pt idx="3196">
                  <c:v>15.9800000000011</c:v>
                </c:pt>
                <c:pt idx="3197">
                  <c:v>15.985000000001103</c:v>
                </c:pt>
                <c:pt idx="3198">
                  <c:v>15.9900000000011</c:v>
                </c:pt>
                <c:pt idx="3199">
                  <c:v>15.995000000001102</c:v>
                </c:pt>
                <c:pt idx="3200">
                  <c:v>16.000000000001098</c:v>
                </c:pt>
                <c:pt idx="3201">
                  <c:v>16.005000000001097</c:v>
                </c:pt>
                <c:pt idx="3202">
                  <c:v>16.010000000001099</c:v>
                </c:pt>
                <c:pt idx="3203">
                  <c:v>16.015000000001088</c:v>
                </c:pt>
                <c:pt idx="3204">
                  <c:v>16.020000000001097</c:v>
                </c:pt>
                <c:pt idx="3205">
                  <c:v>16.025000000001096</c:v>
                </c:pt>
                <c:pt idx="3206">
                  <c:v>16.030000000001099</c:v>
                </c:pt>
                <c:pt idx="3207">
                  <c:v>16.035000000001098</c:v>
                </c:pt>
                <c:pt idx="3208">
                  <c:v>16.040000000001097</c:v>
                </c:pt>
                <c:pt idx="3209">
                  <c:v>16.045000000001096</c:v>
                </c:pt>
                <c:pt idx="3210">
                  <c:v>16.050000000001088</c:v>
                </c:pt>
                <c:pt idx="3211">
                  <c:v>16.055000000001098</c:v>
                </c:pt>
                <c:pt idx="3212">
                  <c:v>16.060000000001097</c:v>
                </c:pt>
                <c:pt idx="3213">
                  <c:v>16.065000000001096</c:v>
                </c:pt>
                <c:pt idx="3214">
                  <c:v>16.070000000001102</c:v>
                </c:pt>
                <c:pt idx="3215">
                  <c:v>16.075000000001097</c:v>
                </c:pt>
                <c:pt idx="3216">
                  <c:v>16.080000000001096</c:v>
                </c:pt>
                <c:pt idx="3217">
                  <c:v>16.085000000001095</c:v>
                </c:pt>
                <c:pt idx="3218">
                  <c:v>16.090000000001098</c:v>
                </c:pt>
                <c:pt idx="3219">
                  <c:v>16.095000000001097</c:v>
                </c:pt>
                <c:pt idx="3220">
                  <c:v>16.100000000001099</c:v>
                </c:pt>
                <c:pt idx="3221">
                  <c:v>16.105000000001102</c:v>
                </c:pt>
                <c:pt idx="3222">
                  <c:v>16.110000000001101</c:v>
                </c:pt>
                <c:pt idx="3223">
                  <c:v>16.1150000000011</c:v>
                </c:pt>
                <c:pt idx="3224">
                  <c:v>16.120000000001099</c:v>
                </c:pt>
                <c:pt idx="3225">
                  <c:v>16.125000000001098</c:v>
                </c:pt>
                <c:pt idx="3226">
                  <c:v>16.1300000000011</c:v>
                </c:pt>
                <c:pt idx="3227">
                  <c:v>16.135000000001099</c:v>
                </c:pt>
                <c:pt idx="3228">
                  <c:v>16.140000000001088</c:v>
                </c:pt>
                <c:pt idx="3229">
                  <c:v>16.145000000001097</c:v>
                </c:pt>
                <c:pt idx="3230">
                  <c:v>16.1500000000011</c:v>
                </c:pt>
                <c:pt idx="3231">
                  <c:v>16.155000000001099</c:v>
                </c:pt>
                <c:pt idx="3232">
                  <c:v>16.160000000001098</c:v>
                </c:pt>
                <c:pt idx="3233">
                  <c:v>16.165000000001097</c:v>
                </c:pt>
                <c:pt idx="3234">
                  <c:v>16.170000000001099</c:v>
                </c:pt>
                <c:pt idx="3235">
                  <c:v>16.175000000001088</c:v>
                </c:pt>
                <c:pt idx="3236">
                  <c:v>16.180000000001098</c:v>
                </c:pt>
                <c:pt idx="3237">
                  <c:v>16.185000000001097</c:v>
                </c:pt>
                <c:pt idx="3238">
                  <c:v>16.190000000001099</c:v>
                </c:pt>
                <c:pt idx="3239">
                  <c:v>16.195000000001102</c:v>
                </c:pt>
                <c:pt idx="3240">
                  <c:v>16.200000000001097</c:v>
                </c:pt>
                <c:pt idx="3241">
                  <c:v>16.205000000001096</c:v>
                </c:pt>
                <c:pt idx="3242">
                  <c:v>16.210000000001099</c:v>
                </c:pt>
                <c:pt idx="3243">
                  <c:v>16.215000000001098</c:v>
                </c:pt>
                <c:pt idx="3244">
                  <c:v>16.220000000001097</c:v>
                </c:pt>
                <c:pt idx="3245">
                  <c:v>16.225000000001096</c:v>
                </c:pt>
                <c:pt idx="3246">
                  <c:v>16.230000000001102</c:v>
                </c:pt>
                <c:pt idx="3247">
                  <c:v>16.235000000001097</c:v>
                </c:pt>
                <c:pt idx="3248">
                  <c:v>16.240000000001096</c:v>
                </c:pt>
                <c:pt idx="3249">
                  <c:v>16.245000000001095</c:v>
                </c:pt>
                <c:pt idx="3250">
                  <c:v>16.250000000001098</c:v>
                </c:pt>
                <c:pt idx="3251">
                  <c:v>16.255000000001097</c:v>
                </c:pt>
                <c:pt idx="3252">
                  <c:v>16.260000000001096</c:v>
                </c:pt>
                <c:pt idx="3253">
                  <c:v>16.265000000001084</c:v>
                </c:pt>
                <c:pt idx="3254">
                  <c:v>16.270000000000998</c:v>
                </c:pt>
                <c:pt idx="3255">
                  <c:v>16.275000000000997</c:v>
                </c:pt>
                <c:pt idx="3256">
                  <c:v>16.280000000000996</c:v>
                </c:pt>
                <c:pt idx="3257">
                  <c:v>16.285000000000984</c:v>
                </c:pt>
                <c:pt idx="3258">
                  <c:v>16.290000000000997</c:v>
                </c:pt>
                <c:pt idx="3259">
                  <c:v>16.295000000000996</c:v>
                </c:pt>
                <c:pt idx="3260">
                  <c:v>16.300000000000999</c:v>
                </c:pt>
                <c:pt idx="3261">
                  <c:v>16.305000000001002</c:v>
                </c:pt>
                <c:pt idx="3262">
                  <c:v>16.310000000001001</c:v>
                </c:pt>
                <c:pt idx="3263">
                  <c:v>16.315000000001</c:v>
                </c:pt>
                <c:pt idx="3264">
                  <c:v>16.320000000000999</c:v>
                </c:pt>
                <c:pt idx="3265">
                  <c:v>16.325000000000998</c:v>
                </c:pt>
                <c:pt idx="3266">
                  <c:v>16.330000000001</c:v>
                </c:pt>
                <c:pt idx="3267">
                  <c:v>16.335000000000999</c:v>
                </c:pt>
                <c:pt idx="3268">
                  <c:v>16.340000000001002</c:v>
                </c:pt>
                <c:pt idx="3269">
                  <c:v>16.345000000000997</c:v>
                </c:pt>
                <c:pt idx="3270">
                  <c:v>16.350000000001</c:v>
                </c:pt>
                <c:pt idx="3271">
                  <c:v>16.355000000000999</c:v>
                </c:pt>
                <c:pt idx="3272">
                  <c:v>16.360000000000998</c:v>
                </c:pt>
                <c:pt idx="3273">
                  <c:v>16.365000000000997</c:v>
                </c:pt>
                <c:pt idx="3274">
                  <c:v>16.370000000000999</c:v>
                </c:pt>
                <c:pt idx="3275">
                  <c:v>16.375000000000988</c:v>
                </c:pt>
                <c:pt idx="3276">
                  <c:v>16.380000000000997</c:v>
                </c:pt>
                <c:pt idx="3277">
                  <c:v>16.385000000000996</c:v>
                </c:pt>
                <c:pt idx="3278">
                  <c:v>16.390000000000999</c:v>
                </c:pt>
                <c:pt idx="3279">
                  <c:v>16.395000000000998</c:v>
                </c:pt>
                <c:pt idx="3280">
                  <c:v>16.400000000000997</c:v>
                </c:pt>
                <c:pt idx="3281">
                  <c:v>16.405000000000996</c:v>
                </c:pt>
                <c:pt idx="3282">
                  <c:v>16.410000000000988</c:v>
                </c:pt>
                <c:pt idx="3283">
                  <c:v>16.415000000000997</c:v>
                </c:pt>
                <c:pt idx="3284">
                  <c:v>16.420000000000996</c:v>
                </c:pt>
                <c:pt idx="3285">
                  <c:v>16.425000000000995</c:v>
                </c:pt>
                <c:pt idx="3286">
                  <c:v>16.430000000001002</c:v>
                </c:pt>
                <c:pt idx="3287">
                  <c:v>16.435000000000997</c:v>
                </c:pt>
                <c:pt idx="3288">
                  <c:v>16.440000000000996</c:v>
                </c:pt>
                <c:pt idx="3289">
                  <c:v>16.445000000000995</c:v>
                </c:pt>
                <c:pt idx="3290">
                  <c:v>16.450000000000998</c:v>
                </c:pt>
                <c:pt idx="3291">
                  <c:v>16.455000000000997</c:v>
                </c:pt>
                <c:pt idx="3292">
                  <c:v>16.460000000000996</c:v>
                </c:pt>
                <c:pt idx="3293">
                  <c:v>16.465000000000998</c:v>
                </c:pt>
                <c:pt idx="3294">
                  <c:v>16.470000000000997</c:v>
                </c:pt>
                <c:pt idx="3295">
                  <c:v>16.475000000000996</c:v>
                </c:pt>
                <c:pt idx="3296">
                  <c:v>16.480000000000995</c:v>
                </c:pt>
                <c:pt idx="3297">
                  <c:v>16.485000000000984</c:v>
                </c:pt>
                <c:pt idx="3298">
                  <c:v>16.490000000000997</c:v>
                </c:pt>
                <c:pt idx="3299">
                  <c:v>16.495000000000996</c:v>
                </c:pt>
                <c:pt idx="3300">
                  <c:v>16.500000000000988</c:v>
                </c:pt>
                <c:pt idx="3301">
                  <c:v>16.505000000000997</c:v>
                </c:pt>
                <c:pt idx="3302">
                  <c:v>16.510000000001</c:v>
                </c:pt>
                <c:pt idx="3303">
                  <c:v>16.515000000000999</c:v>
                </c:pt>
                <c:pt idx="3304">
                  <c:v>16.520000000000998</c:v>
                </c:pt>
                <c:pt idx="3305">
                  <c:v>16.525000000000997</c:v>
                </c:pt>
                <c:pt idx="3306">
                  <c:v>16.530000000000999</c:v>
                </c:pt>
                <c:pt idx="3307">
                  <c:v>16.535000000000988</c:v>
                </c:pt>
                <c:pt idx="3308">
                  <c:v>16.540000000000997</c:v>
                </c:pt>
                <c:pt idx="3309">
                  <c:v>16.545000000000996</c:v>
                </c:pt>
                <c:pt idx="3310">
                  <c:v>16.550000000000999</c:v>
                </c:pt>
                <c:pt idx="3311">
                  <c:v>16.555000000001002</c:v>
                </c:pt>
                <c:pt idx="3312">
                  <c:v>16.560000000000997</c:v>
                </c:pt>
                <c:pt idx="3313">
                  <c:v>16.565000000000996</c:v>
                </c:pt>
                <c:pt idx="3314">
                  <c:v>16.570000000000999</c:v>
                </c:pt>
                <c:pt idx="3315">
                  <c:v>16.575000000000998</c:v>
                </c:pt>
                <c:pt idx="3316">
                  <c:v>16.580000000000997</c:v>
                </c:pt>
                <c:pt idx="3317">
                  <c:v>16.585000000000996</c:v>
                </c:pt>
                <c:pt idx="3318">
                  <c:v>16.590000000001002</c:v>
                </c:pt>
                <c:pt idx="3319">
                  <c:v>16.595000000000997</c:v>
                </c:pt>
                <c:pt idx="3320">
                  <c:v>16.600000000001</c:v>
                </c:pt>
                <c:pt idx="3321">
                  <c:v>16.605000000000999</c:v>
                </c:pt>
                <c:pt idx="3322">
                  <c:v>16.610000000001001</c:v>
                </c:pt>
                <c:pt idx="3323">
                  <c:v>16.615000000001</c:v>
                </c:pt>
                <c:pt idx="3324">
                  <c:v>16.620000000000999</c:v>
                </c:pt>
                <c:pt idx="3325">
                  <c:v>16.625000000000988</c:v>
                </c:pt>
                <c:pt idx="3326">
                  <c:v>16.630000000001001</c:v>
                </c:pt>
                <c:pt idx="3327">
                  <c:v>16.635000000001</c:v>
                </c:pt>
                <c:pt idx="3328">
                  <c:v>16.640000000000999</c:v>
                </c:pt>
                <c:pt idx="3329">
                  <c:v>16.645000000000998</c:v>
                </c:pt>
                <c:pt idx="3330">
                  <c:v>16.650000000001</c:v>
                </c:pt>
                <c:pt idx="3331">
                  <c:v>16.655000000000999</c:v>
                </c:pt>
                <c:pt idx="3332">
                  <c:v>16.660000000000988</c:v>
                </c:pt>
                <c:pt idx="3333">
                  <c:v>16.665000000000997</c:v>
                </c:pt>
                <c:pt idx="3334">
                  <c:v>16.670000000001</c:v>
                </c:pt>
                <c:pt idx="3335">
                  <c:v>16.675000000000999</c:v>
                </c:pt>
                <c:pt idx="3336">
                  <c:v>16.680000000001002</c:v>
                </c:pt>
                <c:pt idx="3337">
                  <c:v>16.685000000000997</c:v>
                </c:pt>
                <c:pt idx="3338">
                  <c:v>16.690000000001</c:v>
                </c:pt>
                <c:pt idx="3339">
                  <c:v>16.695000000000999</c:v>
                </c:pt>
                <c:pt idx="3340">
                  <c:v>16.700000000000998</c:v>
                </c:pt>
                <c:pt idx="3341">
                  <c:v>16.705000000000997</c:v>
                </c:pt>
                <c:pt idx="3342">
                  <c:v>16.710000000000999</c:v>
                </c:pt>
                <c:pt idx="3343">
                  <c:v>16.715000000001002</c:v>
                </c:pt>
                <c:pt idx="3344">
                  <c:v>16.720000000000997</c:v>
                </c:pt>
                <c:pt idx="3345">
                  <c:v>16.725000000000996</c:v>
                </c:pt>
                <c:pt idx="3346">
                  <c:v>16.730000000000999</c:v>
                </c:pt>
                <c:pt idx="3347">
                  <c:v>16.735000000000998</c:v>
                </c:pt>
                <c:pt idx="3348">
                  <c:v>16.740000000000997</c:v>
                </c:pt>
                <c:pt idx="3349">
                  <c:v>16.745000000000996</c:v>
                </c:pt>
                <c:pt idx="3350">
                  <c:v>16.750000000000988</c:v>
                </c:pt>
                <c:pt idx="3351">
                  <c:v>16.755000000000997</c:v>
                </c:pt>
                <c:pt idx="3352">
                  <c:v>16.760000000000996</c:v>
                </c:pt>
                <c:pt idx="3353">
                  <c:v>16.765000000000995</c:v>
                </c:pt>
                <c:pt idx="3354">
                  <c:v>16.770000000000888</c:v>
                </c:pt>
                <c:pt idx="3355">
                  <c:v>16.775000000000897</c:v>
                </c:pt>
                <c:pt idx="3356">
                  <c:v>16.780000000000896</c:v>
                </c:pt>
                <c:pt idx="3357">
                  <c:v>16.785000000000895</c:v>
                </c:pt>
                <c:pt idx="3358">
                  <c:v>16.790000000000902</c:v>
                </c:pt>
                <c:pt idx="3359">
                  <c:v>16.795000000000897</c:v>
                </c:pt>
                <c:pt idx="3360">
                  <c:v>16.8000000000009</c:v>
                </c:pt>
                <c:pt idx="3361">
                  <c:v>16.805000000000899</c:v>
                </c:pt>
                <c:pt idx="3362">
                  <c:v>16.810000000000901</c:v>
                </c:pt>
                <c:pt idx="3363">
                  <c:v>16.8150000000009</c:v>
                </c:pt>
                <c:pt idx="3364">
                  <c:v>16.820000000000899</c:v>
                </c:pt>
                <c:pt idx="3365">
                  <c:v>16.825000000000902</c:v>
                </c:pt>
                <c:pt idx="3366">
                  <c:v>16.830000000000901</c:v>
                </c:pt>
                <c:pt idx="3367">
                  <c:v>16.8350000000009</c:v>
                </c:pt>
                <c:pt idx="3368">
                  <c:v>16.840000000000899</c:v>
                </c:pt>
                <c:pt idx="3369">
                  <c:v>16.845000000000898</c:v>
                </c:pt>
                <c:pt idx="3370">
                  <c:v>16.8500000000009</c:v>
                </c:pt>
                <c:pt idx="3371">
                  <c:v>16.855000000000899</c:v>
                </c:pt>
                <c:pt idx="3372">
                  <c:v>16.860000000000888</c:v>
                </c:pt>
                <c:pt idx="3373">
                  <c:v>16.865000000000897</c:v>
                </c:pt>
                <c:pt idx="3374">
                  <c:v>16.8700000000009</c:v>
                </c:pt>
                <c:pt idx="3375">
                  <c:v>16.875000000000899</c:v>
                </c:pt>
                <c:pt idx="3376">
                  <c:v>16.880000000000898</c:v>
                </c:pt>
                <c:pt idx="3377">
                  <c:v>16.885000000000897</c:v>
                </c:pt>
                <c:pt idx="3378">
                  <c:v>16.890000000000899</c:v>
                </c:pt>
                <c:pt idx="3379">
                  <c:v>16.895000000000888</c:v>
                </c:pt>
                <c:pt idx="3380">
                  <c:v>16.900000000000897</c:v>
                </c:pt>
                <c:pt idx="3381">
                  <c:v>16.905000000000896</c:v>
                </c:pt>
                <c:pt idx="3382">
                  <c:v>16.910000000000899</c:v>
                </c:pt>
                <c:pt idx="3383">
                  <c:v>16.915000000000902</c:v>
                </c:pt>
                <c:pt idx="3384">
                  <c:v>16.920000000000897</c:v>
                </c:pt>
                <c:pt idx="3385">
                  <c:v>16.925000000000896</c:v>
                </c:pt>
                <c:pt idx="3386">
                  <c:v>16.930000000000899</c:v>
                </c:pt>
                <c:pt idx="3387">
                  <c:v>16.935000000000898</c:v>
                </c:pt>
                <c:pt idx="3388">
                  <c:v>16.940000000000897</c:v>
                </c:pt>
                <c:pt idx="3389">
                  <c:v>16.945000000000896</c:v>
                </c:pt>
                <c:pt idx="3390">
                  <c:v>16.950000000000902</c:v>
                </c:pt>
                <c:pt idx="3391">
                  <c:v>16.955000000000897</c:v>
                </c:pt>
                <c:pt idx="3392">
                  <c:v>16.960000000000896</c:v>
                </c:pt>
                <c:pt idx="3393">
                  <c:v>16.965000000000895</c:v>
                </c:pt>
                <c:pt idx="3394">
                  <c:v>16.970000000000898</c:v>
                </c:pt>
                <c:pt idx="3395">
                  <c:v>16.975000000000897</c:v>
                </c:pt>
                <c:pt idx="3396">
                  <c:v>16.980000000000896</c:v>
                </c:pt>
                <c:pt idx="3397">
                  <c:v>16.985000000000884</c:v>
                </c:pt>
                <c:pt idx="3398">
                  <c:v>16.990000000000897</c:v>
                </c:pt>
                <c:pt idx="3399">
                  <c:v>16.995000000000896</c:v>
                </c:pt>
                <c:pt idx="3400">
                  <c:v>17.000000000000899</c:v>
                </c:pt>
                <c:pt idx="3401">
                  <c:v>17.005000000000898</c:v>
                </c:pt>
                <c:pt idx="3402">
                  <c:v>17.0100000000009</c:v>
                </c:pt>
                <c:pt idx="3403">
                  <c:v>17.015000000000899</c:v>
                </c:pt>
                <c:pt idx="3404">
                  <c:v>17.020000000000888</c:v>
                </c:pt>
                <c:pt idx="3405">
                  <c:v>17.025000000000897</c:v>
                </c:pt>
                <c:pt idx="3406">
                  <c:v>17.0300000000009</c:v>
                </c:pt>
                <c:pt idx="3407">
                  <c:v>17.035000000000899</c:v>
                </c:pt>
                <c:pt idx="3408">
                  <c:v>17.040000000000902</c:v>
                </c:pt>
                <c:pt idx="3409">
                  <c:v>17.045000000000897</c:v>
                </c:pt>
                <c:pt idx="3410">
                  <c:v>17.0500000000009</c:v>
                </c:pt>
                <c:pt idx="3411">
                  <c:v>17.055000000000899</c:v>
                </c:pt>
                <c:pt idx="3412">
                  <c:v>17.060000000000898</c:v>
                </c:pt>
                <c:pt idx="3413">
                  <c:v>17.065000000000897</c:v>
                </c:pt>
                <c:pt idx="3414">
                  <c:v>17.070000000000899</c:v>
                </c:pt>
                <c:pt idx="3415">
                  <c:v>17.075000000000902</c:v>
                </c:pt>
                <c:pt idx="3416">
                  <c:v>17.080000000000897</c:v>
                </c:pt>
                <c:pt idx="3417">
                  <c:v>17.085000000000896</c:v>
                </c:pt>
                <c:pt idx="3418">
                  <c:v>17.090000000000899</c:v>
                </c:pt>
                <c:pt idx="3419">
                  <c:v>17.095000000000898</c:v>
                </c:pt>
                <c:pt idx="3420">
                  <c:v>17.1000000000009</c:v>
                </c:pt>
                <c:pt idx="3421">
                  <c:v>17.105000000000899</c:v>
                </c:pt>
                <c:pt idx="3422">
                  <c:v>17.110000000000898</c:v>
                </c:pt>
                <c:pt idx="3423">
                  <c:v>17.115000000000901</c:v>
                </c:pt>
                <c:pt idx="3424">
                  <c:v>17.1200000000009</c:v>
                </c:pt>
                <c:pt idx="3425">
                  <c:v>17.125000000000899</c:v>
                </c:pt>
                <c:pt idx="3426">
                  <c:v>17.130000000000901</c:v>
                </c:pt>
                <c:pt idx="3427">
                  <c:v>17.1350000000009</c:v>
                </c:pt>
                <c:pt idx="3428">
                  <c:v>17.140000000000899</c:v>
                </c:pt>
                <c:pt idx="3429">
                  <c:v>17.145000000000888</c:v>
                </c:pt>
                <c:pt idx="3430">
                  <c:v>17.150000000000901</c:v>
                </c:pt>
                <c:pt idx="3431">
                  <c:v>17.1550000000009</c:v>
                </c:pt>
                <c:pt idx="3432">
                  <c:v>17.160000000000899</c:v>
                </c:pt>
                <c:pt idx="3433">
                  <c:v>17.165000000000902</c:v>
                </c:pt>
                <c:pt idx="3434">
                  <c:v>17.170000000000901</c:v>
                </c:pt>
                <c:pt idx="3435">
                  <c:v>17.1750000000009</c:v>
                </c:pt>
                <c:pt idx="3436">
                  <c:v>17.180000000000899</c:v>
                </c:pt>
                <c:pt idx="3437">
                  <c:v>17.185000000000898</c:v>
                </c:pt>
                <c:pt idx="3438">
                  <c:v>17.1900000000009</c:v>
                </c:pt>
                <c:pt idx="3439">
                  <c:v>17.195000000000899</c:v>
                </c:pt>
                <c:pt idx="3440">
                  <c:v>17.200000000000902</c:v>
                </c:pt>
                <c:pt idx="3441">
                  <c:v>17.205000000000897</c:v>
                </c:pt>
                <c:pt idx="3442">
                  <c:v>17.2100000000009</c:v>
                </c:pt>
                <c:pt idx="3443">
                  <c:v>17.215000000000899</c:v>
                </c:pt>
                <c:pt idx="3444">
                  <c:v>17.220000000000898</c:v>
                </c:pt>
                <c:pt idx="3445">
                  <c:v>17.225000000000897</c:v>
                </c:pt>
                <c:pt idx="3446">
                  <c:v>17.230000000000899</c:v>
                </c:pt>
                <c:pt idx="3447">
                  <c:v>17.235000000000888</c:v>
                </c:pt>
                <c:pt idx="3448">
                  <c:v>17.240000000000897</c:v>
                </c:pt>
                <c:pt idx="3449">
                  <c:v>17.245000000000896</c:v>
                </c:pt>
                <c:pt idx="3450">
                  <c:v>17.250000000000899</c:v>
                </c:pt>
                <c:pt idx="3451">
                  <c:v>17.255000000000898</c:v>
                </c:pt>
                <c:pt idx="3452">
                  <c:v>17.260000000000897</c:v>
                </c:pt>
                <c:pt idx="3453">
                  <c:v>17.265000000000896</c:v>
                </c:pt>
                <c:pt idx="3454">
                  <c:v>17.270000000000888</c:v>
                </c:pt>
                <c:pt idx="3455">
                  <c:v>17.275000000000798</c:v>
                </c:pt>
                <c:pt idx="3456">
                  <c:v>17.280000000000797</c:v>
                </c:pt>
                <c:pt idx="3457">
                  <c:v>17.285000000000796</c:v>
                </c:pt>
                <c:pt idx="3458">
                  <c:v>17.290000000000799</c:v>
                </c:pt>
                <c:pt idx="3459">
                  <c:v>17.295000000000798</c:v>
                </c:pt>
                <c:pt idx="3460">
                  <c:v>17.3000000000008</c:v>
                </c:pt>
                <c:pt idx="3461">
                  <c:v>17.305000000000799</c:v>
                </c:pt>
                <c:pt idx="3462">
                  <c:v>17.310000000000812</c:v>
                </c:pt>
                <c:pt idx="3463">
                  <c:v>17.315000000000801</c:v>
                </c:pt>
                <c:pt idx="3464">
                  <c:v>17.3200000000008</c:v>
                </c:pt>
                <c:pt idx="3465">
                  <c:v>17.325000000000799</c:v>
                </c:pt>
                <c:pt idx="3466">
                  <c:v>17.330000000000801</c:v>
                </c:pt>
                <c:pt idx="3467">
                  <c:v>17.3350000000008</c:v>
                </c:pt>
                <c:pt idx="3468">
                  <c:v>17.340000000000799</c:v>
                </c:pt>
                <c:pt idx="3469">
                  <c:v>17.345000000000795</c:v>
                </c:pt>
                <c:pt idx="3470">
                  <c:v>17.350000000000801</c:v>
                </c:pt>
                <c:pt idx="3471">
                  <c:v>17.3550000000008</c:v>
                </c:pt>
                <c:pt idx="3472">
                  <c:v>17.360000000000799</c:v>
                </c:pt>
                <c:pt idx="3473">
                  <c:v>17.365000000000798</c:v>
                </c:pt>
                <c:pt idx="3474">
                  <c:v>17.3700000000008</c:v>
                </c:pt>
                <c:pt idx="3475">
                  <c:v>17.375000000000799</c:v>
                </c:pt>
                <c:pt idx="3476">
                  <c:v>17.380000000000788</c:v>
                </c:pt>
                <c:pt idx="3477">
                  <c:v>17.385000000000797</c:v>
                </c:pt>
                <c:pt idx="3478">
                  <c:v>17.3900000000008</c:v>
                </c:pt>
                <c:pt idx="3479">
                  <c:v>17.395000000000799</c:v>
                </c:pt>
                <c:pt idx="3480">
                  <c:v>17.400000000000798</c:v>
                </c:pt>
                <c:pt idx="3481">
                  <c:v>17.405000000000797</c:v>
                </c:pt>
                <c:pt idx="3482">
                  <c:v>17.4100000000008</c:v>
                </c:pt>
                <c:pt idx="3483">
                  <c:v>17.415000000000799</c:v>
                </c:pt>
                <c:pt idx="3484">
                  <c:v>17.420000000000798</c:v>
                </c:pt>
                <c:pt idx="3485">
                  <c:v>17.425000000000797</c:v>
                </c:pt>
                <c:pt idx="3486">
                  <c:v>17.430000000000799</c:v>
                </c:pt>
                <c:pt idx="3487">
                  <c:v>17.435000000000802</c:v>
                </c:pt>
                <c:pt idx="3488">
                  <c:v>17.440000000000797</c:v>
                </c:pt>
                <c:pt idx="3489">
                  <c:v>17.445000000000796</c:v>
                </c:pt>
                <c:pt idx="3490">
                  <c:v>17.450000000000799</c:v>
                </c:pt>
                <c:pt idx="3491">
                  <c:v>17.455000000000798</c:v>
                </c:pt>
                <c:pt idx="3492">
                  <c:v>17.460000000000797</c:v>
                </c:pt>
                <c:pt idx="3493">
                  <c:v>17.465000000000796</c:v>
                </c:pt>
                <c:pt idx="3494">
                  <c:v>17.470000000000795</c:v>
                </c:pt>
                <c:pt idx="3495">
                  <c:v>17.475000000000797</c:v>
                </c:pt>
                <c:pt idx="3496">
                  <c:v>17.480000000000796</c:v>
                </c:pt>
                <c:pt idx="3497">
                  <c:v>17.485000000000795</c:v>
                </c:pt>
                <c:pt idx="3498">
                  <c:v>17.490000000000798</c:v>
                </c:pt>
                <c:pt idx="3499">
                  <c:v>17.495000000000797</c:v>
                </c:pt>
                <c:pt idx="3500">
                  <c:v>17.500000000000799</c:v>
                </c:pt>
                <c:pt idx="3501">
                  <c:v>17.505000000000788</c:v>
                </c:pt>
                <c:pt idx="3502">
                  <c:v>17.510000000000801</c:v>
                </c:pt>
                <c:pt idx="3503">
                  <c:v>17.5150000000008</c:v>
                </c:pt>
                <c:pt idx="3504">
                  <c:v>17.520000000000799</c:v>
                </c:pt>
                <c:pt idx="3505">
                  <c:v>17.525000000000798</c:v>
                </c:pt>
                <c:pt idx="3506">
                  <c:v>17.5300000000008</c:v>
                </c:pt>
                <c:pt idx="3507">
                  <c:v>17.5350000000008</c:v>
                </c:pt>
                <c:pt idx="3508">
                  <c:v>17.540000000000799</c:v>
                </c:pt>
                <c:pt idx="3509">
                  <c:v>17.545000000000798</c:v>
                </c:pt>
                <c:pt idx="3510">
                  <c:v>17.5500000000008</c:v>
                </c:pt>
                <c:pt idx="3511">
                  <c:v>17.555000000000799</c:v>
                </c:pt>
                <c:pt idx="3512">
                  <c:v>17.560000000000802</c:v>
                </c:pt>
                <c:pt idx="3513">
                  <c:v>17.565000000000797</c:v>
                </c:pt>
                <c:pt idx="3514">
                  <c:v>17.5700000000008</c:v>
                </c:pt>
                <c:pt idx="3515">
                  <c:v>17.575000000000799</c:v>
                </c:pt>
                <c:pt idx="3516">
                  <c:v>17.580000000000798</c:v>
                </c:pt>
                <c:pt idx="3517">
                  <c:v>17.585000000000797</c:v>
                </c:pt>
                <c:pt idx="3518">
                  <c:v>17.590000000000799</c:v>
                </c:pt>
                <c:pt idx="3519">
                  <c:v>17.595000000000795</c:v>
                </c:pt>
                <c:pt idx="3520">
                  <c:v>17.600000000000801</c:v>
                </c:pt>
                <c:pt idx="3521">
                  <c:v>17.6050000000008</c:v>
                </c:pt>
                <c:pt idx="3522">
                  <c:v>17.610000000000802</c:v>
                </c:pt>
                <c:pt idx="3523">
                  <c:v>17.615000000000801</c:v>
                </c:pt>
                <c:pt idx="3524">
                  <c:v>17.6200000000008</c:v>
                </c:pt>
                <c:pt idx="3525">
                  <c:v>17.625000000000799</c:v>
                </c:pt>
                <c:pt idx="3526">
                  <c:v>17.630000000000798</c:v>
                </c:pt>
                <c:pt idx="3527">
                  <c:v>17.635000000000801</c:v>
                </c:pt>
                <c:pt idx="3528">
                  <c:v>17.6400000000008</c:v>
                </c:pt>
                <c:pt idx="3529">
                  <c:v>17.645000000000799</c:v>
                </c:pt>
                <c:pt idx="3530">
                  <c:v>17.650000000000801</c:v>
                </c:pt>
                <c:pt idx="3531">
                  <c:v>17.6550000000008</c:v>
                </c:pt>
                <c:pt idx="3532">
                  <c:v>17.6600000000008</c:v>
                </c:pt>
                <c:pt idx="3533">
                  <c:v>17.665000000000799</c:v>
                </c:pt>
                <c:pt idx="3534">
                  <c:v>17.670000000000801</c:v>
                </c:pt>
                <c:pt idx="3535">
                  <c:v>17.6750000000008</c:v>
                </c:pt>
                <c:pt idx="3536">
                  <c:v>17.680000000000799</c:v>
                </c:pt>
                <c:pt idx="3537">
                  <c:v>17.685000000000802</c:v>
                </c:pt>
                <c:pt idx="3538">
                  <c:v>17.690000000000801</c:v>
                </c:pt>
                <c:pt idx="3539">
                  <c:v>17.6950000000008</c:v>
                </c:pt>
                <c:pt idx="3540">
                  <c:v>17.700000000000799</c:v>
                </c:pt>
                <c:pt idx="3541">
                  <c:v>17.705000000000798</c:v>
                </c:pt>
                <c:pt idx="3542">
                  <c:v>17.7100000000008</c:v>
                </c:pt>
                <c:pt idx="3543">
                  <c:v>17.715000000000799</c:v>
                </c:pt>
                <c:pt idx="3544">
                  <c:v>17.720000000000795</c:v>
                </c:pt>
                <c:pt idx="3545">
                  <c:v>17.725000000000797</c:v>
                </c:pt>
                <c:pt idx="3546">
                  <c:v>17.7300000000008</c:v>
                </c:pt>
                <c:pt idx="3547">
                  <c:v>17.735000000000799</c:v>
                </c:pt>
                <c:pt idx="3548">
                  <c:v>17.740000000000798</c:v>
                </c:pt>
                <c:pt idx="3549">
                  <c:v>17.745000000000797</c:v>
                </c:pt>
                <c:pt idx="3550">
                  <c:v>17.750000000000799</c:v>
                </c:pt>
                <c:pt idx="3551">
                  <c:v>17.755000000000788</c:v>
                </c:pt>
                <c:pt idx="3552">
                  <c:v>17.760000000000797</c:v>
                </c:pt>
                <c:pt idx="3553">
                  <c:v>17.765000000000796</c:v>
                </c:pt>
                <c:pt idx="3554">
                  <c:v>17.770000000000799</c:v>
                </c:pt>
                <c:pt idx="3555">
                  <c:v>17.775000000000688</c:v>
                </c:pt>
                <c:pt idx="3556">
                  <c:v>17.780000000000697</c:v>
                </c:pt>
                <c:pt idx="3557">
                  <c:v>17.785000000000696</c:v>
                </c:pt>
                <c:pt idx="3558">
                  <c:v>17.790000000000699</c:v>
                </c:pt>
                <c:pt idx="3559">
                  <c:v>17.795000000000702</c:v>
                </c:pt>
                <c:pt idx="3560">
                  <c:v>17.800000000000701</c:v>
                </c:pt>
                <c:pt idx="3561">
                  <c:v>17.8050000000007</c:v>
                </c:pt>
                <c:pt idx="3562">
                  <c:v>17.810000000000702</c:v>
                </c:pt>
                <c:pt idx="3563">
                  <c:v>17.815000000000701</c:v>
                </c:pt>
                <c:pt idx="3564">
                  <c:v>17.8200000000007</c:v>
                </c:pt>
                <c:pt idx="3565">
                  <c:v>17.825000000000699</c:v>
                </c:pt>
                <c:pt idx="3566">
                  <c:v>17.830000000000712</c:v>
                </c:pt>
                <c:pt idx="3567">
                  <c:v>17.835000000000701</c:v>
                </c:pt>
                <c:pt idx="3568">
                  <c:v>17.8400000000007</c:v>
                </c:pt>
                <c:pt idx="3569">
                  <c:v>17.845000000000699</c:v>
                </c:pt>
                <c:pt idx="3570">
                  <c:v>17.850000000000701</c:v>
                </c:pt>
                <c:pt idx="3571">
                  <c:v>17.8550000000007</c:v>
                </c:pt>
                <c:pt idx="3572">
                  <c:v>17.860000000000699</c:v>
                </c:pt>
                <c:pt idx="3573">
                  <c:v>17.865000000000688</c:v>
                </c:pt>
                <c:pt idx="3574">
                  <c:v>17.870000000000701</c:v>
                </c:pt>
                <c:pt idx="3575">
                  <c:v>17.8750000000007</c:v>
                </c:pt>
                <c:pt idx="3576">
                  <c:v>17.880000000000699</c:v>
                </c:pt>
                <c:pt idx="3577">
                  <c:v>17.885000000000698</c:v>
                </c:pt>
                <c:pt idx="3578">
                  <c:v>17.8900000000007</c:v>
                </c:pt>
                <c:pt idx="3579">
                  <c:v>17.895000000000699</c:v>
                </c:pt>
                <c:pt idx="3580">
                  <c:v>17.900000000000688</c:v>
                </c:pt>
                <c:pt idx="3581">
                  <c:v>17.905000000000697</c:v>
                </c:pt>
                <c:pt idx="3582">
                  <c:v>17.9100000000007</c:v>
                </c:pt>
                <c:pt idx="3583">
                  <c:v>17.915000000000699</c:v>
                </c:pt>
                <c:pt idx="3584">
                  <c:v>17.920000000000702</c:v>
                </c:pt>
                <c:pt idx="3585">
                  <c:v>17.925000000000697</c:v>
                </c:pt>
                <c:pt idx="3586">
                  <c:v>17.9300000000007</c:v>
                </c:pt>
                <c:pt idx="3587">
                  <c:v>17.935000000000699</c:v>
                </c:pt>
                <c:pt idx="3588">
                  <c:v>17.940000000000698</c:v>
                </c:pt>
                <c:pt idx="3589">
                  <c:v>17.945000000000697</c:v>
                </c:pt>
                <c:pt idx="3590">
                  <c:v>17.950000000000699</c:v>
                </c:pt>
                <c:pt idx="3591">
                  <c:v>17.955000000000702</c:v>
                </c:pt>
                <c:pt idx="3592">
                  <c:v>17.960000000000697</c:v>
                </c:pt>
                <c:pt idx="3593">
                  <c:v>17.965000000000696</c:v>
                </c:pt>
                <c:pt idx="3594">
                  <c:v>17.970000000000699</c:v>
                </c:pt>
                <c:pt idx="3595">
                  <c:v>17.975000000000698</c:v>
                </c:pt>
                <c:pt idx="3596">
                  <c:v>17.980000000000697</c:v>
                </c:pt>
                <c:pt idx="3597">
                  <c:v>17.985000000000696</c:v>
                </c:pt>
                <c:pt idx="3598">
                  <c:v>17.990000000000688</c:v>
                </c:pt>
                <c:pt idx="3599">
                  <c:v>17.995000000000697</c:v>
                </c:pt>
                <c:pt idx="3600">
                  <c:v>18.0000000000007</c:v>
                </c:pt>
                <c:pt idx="3601">
                  <c:v>18.005000000000699</c:v>
                </c:pt>
                <c:pt idx="3602">
                  <c:v>18.010000000000701</c:v>
                </c:pt>
                <c:pt idx="3603">
                  <c:v>18.0150000000007</c:v>
                </c:pt>
                <c:pt idx="3604">
                  <c:v>18.020000000000699</c:v>
                </c:pt>
                <c:pt idx="3605">
                  <c:v>18.025000000000688</c:v>
                </c:pt>
                <c:pt idx="3606">
                  <c:v>18.030000000000701</c:v>
                </c:pt>
                <c:pt idx="3607">
                  <c:v>18.0350000000007</c:v>
                </c:pt>
                <c:pt idx="3608">
                  <c:v>18.040000000000699</c:v>
                </c:pt>
                <c:pt idx="3609">
                  <c:v>18.045000000000702</c:v>
                </c:pt>
                <c:pt idx="3610">
                  <c:v>18.050000000000701</c:v>
                </c:pt>
                <c:pt idx="3611">
                  <c:v>18.0550000000007</c:v>
                </c:pt>
                <c:pt idx="3612">
                  <c:v>18.060000000000699</c:v>
                </c:pt>
                <c:pt idx="3613">
                  <c:v>18.065000000000698</c:v>
                </c:pt>
                <c:pt idx="3614">
                  <c:v>18.0700000000007</c:v>
                </c:pt>
                <c:pt idx="3615">
                  <c:v>18.075000000000699</c:v>
                </c:pt>
                <c:pt idx="3616">
                  <c:v>18.080000000000702</c:v>
                </c:pt>
                <c:pt idx="3617">
                  <c:v>18.085000000000697</c:v>
                </c:pt>
                <c:pt idx="3618">
                  <c:v>18.0900000000007</c:v>
                </c:pt>
                <c:pt idx="3619">
                  <c:v>18.095000000000699</c:v>
                </c:pt>
                <c:pt idx="3620">
                  <c:v>18.100000000000701</c:v>
                </c:pt>
                <c:pt idx="3621">
                  <c:v>18.1050000000007</c:v>
                </c:pt>
                <c:pt idx="3622">
                  <c:v>18.110000000000703</c:v>
                </c:pt>
                <c:pt idx="3623">
                  <c:v>18.115000000000698</c:v>
                </c:pt>
                <c:pt idx="3624">
                  <c:v>18.120000000000701</c:v>
                </c:pt>
                <c:pt idx="3625">
                  <c:v>18.1250000000007</c:v>
                </c:pt>
                <c:pt idx="3626">
                  <c:v>18.130000000000702</c:v>
                </c:pt>
                <c:pt idx="3627">
                  <c:v>18.135000000000701</c:v>
                </c:pt>
                <c:pt idx="3628">
                  <c:v>18.1400000000007</c:v>
                </c:pt>
                <c:pt idx="3629">
                  <c:v>18.145000000000699</c:v>
                </c:pt>
                <c:pt idx="3630">
                  <c:v>18.150000000000698</c:v>
                </c:pt>
                <c:pt idx="3631">
                  <c:v>18.155000000000701</c:v>
                </c:pt>
                <c:pt idx="3632">
                  <c:v>18.1600000000007</c:v>
                </c:pt>
                <c:pt idx="3633">
                  <c:v>18.165000000000699</c:v>
                </c:pt>
                <c:pt idx="3634">
                  <c:v>18.170000000000712</c:v>
                </c:pt>
                <c:pt idx="3635">
                  <c:v>18.175000000000701</c:v>
                </c:pt>
                <c:pt idx="3636">
                  <c:v>18.1800000000007</c:v>
                </c:pt>
                <c:pt idx="3637">
                  <c:v>18.185000000000699</c:v>
                </c:pt>
                <c:pt idx="3638">
                  <c:v>18.190000000000701</c:v>
                </c:pt>
                <c:pt idx="3639">
                  <c:v>18.1950000000007</c:v>
                </c:pt>
                <c:pt idx="3640">
                  <c:v>18.200000000000699</c:v>
                </c:pt>
                <c:pt idx="3641">
                  <c:v>18.205000000000702</c:v>
                </c:pt>
                <c:pt idx="3642">
                  <c:v>18.210000000000701</c:v>
                </c:pt>
                <c:pt idx="3643">
                  <c:v>18.2150000000007</c:v>
                </c:pt>
                <c:pt idx="3644">
                  <c:v>18.220000000000699</c:v>
                </c:pt>
                <c:pt idx="3645">
                  <c:v>18.225000000000698</c:v>
                </c:pt>
                <c:pt idx="3646">
                  <c:v>18.2300000000007</c:v>
                </c:pt>
                <c:pt idx="3647">
                  <c:v>18.235000000000699</c:v>
                </c:pt>
                <c:pt idx="3648">
                  <c:v>18.240000000000688</c:v>
                </c:pt>
                <c:pt idx="3649">
                  <c:v>18.245000000000697</c:v>
                </c:pt>
                <c:pt idx="3650">
                  <c:v>18.2500000000007</c:v>
                </c:pt>
                <c:pt idx="3651">
                  <c:v>18.255000000000699</c:v>
                </c:pt>
                <c:pt idx="3652">
                  <c:v>18.260000000000698</c:v>
                </c:pt>
                <c:pt idx="3653">
                  <c:v>18.265000000000697</c:v>
                </c:pt>
                <c:pt idx="3654">
                  <c:v>18.270000000000699</c:v>
                </c:pt>
                <c:pt idx="3655">
                  <c:v>18.275000000000688</c:v>
                </c:pt>
                <c:pt idx="3656">
                  <c:v>18.280000000000602</c:v>
                </c:pt>
                <c:pt idx="3657">
                  <c:v>18.285000000000597</c:v>
                </c:pt>
                <c:pt idx="3658">
                  <c:v>18.2900000000006</c:v>
                </c:pt>
                <c:pt idx="3659">
                  <c:v>18.295000000000599</c:v>
                </c:pt>
                <c:pt idx="3660">
                  <c:v>18.300000000000601</c:v>
                </c:pt>
                <c:pt idx="3661">
                  <c:v>18.3050000000006</c:v>
                </c:pt>
                <c:pt idx="3662">
                  <c:v>18.310000000000603</c:v>
                </c:pt>
                <c:pt idx="3663">
                  <c:v>18.315000000000612</c:v>
                </c:pt>
                <c:pt idx="3664">
                  <c:v>18.320000000000601</c:v>
                </c:pt>
                <c:pt idx="3665">
                  <c:v>18.3250000000006</c:v>
                </c:pt>
                <c:pt idx="3666">
                  <c:v>18.330000000000602</c:v>
                </c:pt>
                <c:pt idx="3667">
                  <c:v>18.335000000000601</c:v>
                </c:pt>
                <c:pt idx="3668">
                  <c:v>18.3400000000006</c:v>
                </c:pt>
                <c:pt idx="3669">
                  <c:v>18.345000000000599</c:v>
                </c:pt>
                <c:pt idx="3670">
                  <c:v>18.350000000000598</c:v>
                </c:pt>
                <c:pt idx="3671">
                  <c:v>18.355000000000601</c:v>
                </c:pt>
                <c:pt idx="3672">
                  <c:v>18.3600000000006</c:v>
                </c:pt>
                <c:pt idx="3673">
                  <c:v>18.365000000000599</c:v>
                </c:pt>
                <c:pt idx="3674">
                  <c:v>18.370000000000601</c:v>
                </c:pt>
                <c:pt idx="3675">
                  <c:v>18.3750000000006</c:v>
                </c:pt>
                <c:pt idx="3676">
                  <c:v>18.380000000000599</c:v>
                </c:pt>
                <c:pt idx="3677">
                  <c:v>18.385000000000588</c:v>
                </c:pt>
                <c:pt idx="3678">
                  <c:v>18.390000000000601</c:v>
                </c:pt>
                <c:pt idx="3679">
                  <c:v>18.3950000000006</c:v>
                </c:pt>
                <c:pt idx="3680">
                  <c:v>18.400000000000599</c:v>
                </c:pt>
                <c:pt idx="3681">
                  <c:v>18.405000000000602</c:v>
                </c:pt>
                <c:pt idx="3682">
                  <c:v>18.410000000000601</c:v>
                </c:pt>
                <c:pt idx="3683">
                  <c:v>18.4150000000006</c:v>
                </c:pt>
                <c:pt idx="3684">
                  <c:v>18.420000000000599</c:v>
                </c:pt>
                <c:pt idx="3685">
                  <c:v>18.425000000000598</c:v>
                </c:pt>
                <c:pt idx="3686">
                  <c:v>18.4300000000006</c:v>
                </c:pt>
                <c:pt idx="3687">
                  <c:v>18.435000000000599</c:v>
                </c:pt>
                <c:pt idx="3688">
                  <c:v>18.440000000000602</c:v>
                </c:pt>
                <c:pt idx="3689">
                  <c:v>18.445000000000597</c:v>
                </c:pt>
                <c:pt idx="3690">
                  <c:v>18.4500000000006</c:v>
                </c:pt>
                <c:pt idx="3691">
                  <c:v>18.455000000000599</c:v>
                </c:pt>
                <c:pt idx="3692">
                  <c:v>18.460000000000598</c:v>
                </c:pt>
                <c:pt idx="3693">
                  <c:v>18.465000000000597</c:v>
                </c:pt>
                <c:pt idx="3694">
                  <c:v>18.470000000000599</c:v>
                </c:pt>
                <c:pt idx="3695">
                  <c:v>18.475000000000588</c:v>
                </c:pt>
                <c:pt idx="3696">
                  <c:v>18.480000000000597</c:v>
                </c:pt>
                <c:pt idx="3697">
                  <c:v>18.485000000000596</c:v>
                </c:pt>
                <c:pt idx="3698">
                  <c:v>18.490000000000599</c:v>
                </c:pt>
                <c:pt idx="3699">
                  <c:v>18.495000000000598</c:v>
                </c:pt>
                <c:pt idx="3700">
                  <c:v>18.5000000000006</c:v>
                </c:pt>
                <c:pt idx="3701">
                  <c:v>18.505000000000599</c:v>
                </c:pt>
                <c:pt idx="3702">
                  <c:v>18.510000000000598</c:v>
                </c:pt>
                <c:pt idx="3703">
                  <c:v>18.515000000000601</c:v>
                </c:pt>
                <c:pt idx="3704">
                  <c:v>18.5200000000006</c:v>
                </c:pt>
                <c:pt idx="3705">
                  <c:v>18.525000000000599</c:v>
                </c:pt>
                <c:pt idx="3706">
                  <c:v>18.530000000000612</c:v>
                </c:pt>
                <c:pt idx="3707">
                  <c:v>18.535000000000601</c:v>
                </c:pt>
                <c:pt idx="3708">
                  <c:v>18.5400000000006</c:v>
                </c:pt>
                <c:pt idx="3709">
                  <c:v>18.545000000000599</c:v>
                </c:pt>
                <c:pt idx="3710">
                  <c:v>18.550000000000601</c:v>
                </c:pt>
                <c:pt idx="3711">
                  <c:v>18.5550000000006</c:v>
                </c:pt>
                <c:pt idx="3712">
                  <c:v>18.560000000000599</c:v>
                </c:pt>
                <c:pt idx="3713">
                  <c:v>18.565000000000602</c:v>
                </c:pt>
                <c:pt idx="3714">
                  <c:v>18.570000000000601</c:v>
                </c:pt>
                <c:pt idx="3715">
                  <c:v>18.5750000000006</c:v>
                </c:pt>
                <c:pt idx="3716">
                  <c:v>18.580000000000599</c:v>
                </c:pt>
                <c:pt idx="3717">
                  <c:v>18.585000000000598</c:v>
                </c:pt>
                <c:pt idx="3718">
                  <c:v>18.5900000000006</c:v>
                </c:pt>
                <c:pt idx="3719">
                  <c:v>18.595000000000599</c:v>
                </c:pt>
                <c:pt idx="3720">
                  <c:v>18.600000000000598</c:v>
                </c:pt>
                <c:pt idx="3721">
                  <c:v>18.605000000000601</c:v>
                </c:pt>
                <c:pt idx="3722">
                  <c:v>18.610000000000603</c:v>
                </c:pt>
                <c:pt idx="3723">
                  <c:v>18.615000000000602</c:v>
                </c:pt>
                <c:pt idx="3724">
                  <c:v>18.620000000000601</c:v>
                </c:pt>
                <c:pt idx="3725">
                  <c:v>18.6250000000006</c:v>
                </c:pt>
                <c:pt idx="3726">
                  <c:v>18.630000000000603</c:v>
                </c:pt>
                <c:pt idx="3727">
                  <c:v>18.635000000000598</c:v>
                </c:pt>
                <c:pt idx="3728">
                  <c:v>18.640000000000601</c:v>
                </c:pt>
                <c:pt idx="3729">
                  <c:v>18.6450000000006</c:v>
                </c:pt>
                <c:pt idx="3730">
                  <c:v>18.650000000000603</c:v>
                </c:pt>
                <c:pt idx="3731">
                  <c:v>18.655000000000605</c:v>
                </c:pt>
                <c:pt idx="3732">
                  <c:v>18.660000000000601</c:v>
                </c:pt>
                <c:pt idx="3733">
                  <c:v>18.6650000000006</c:v>
                </c:pt>
                <c:pt idx="3734">
                  <c:v>18.670000000000602</c:v>
                </c:pt>
                <c:pt idx="3735">
                  <c:v>18.675000000000601</c:v>
                </c:pt>
                <c:pt idx="3736">
                  <c:v>18.6800000000006</c:v>
                </c:pt>
                <c:pt idx="3737">
                  <c:v>18.685000000000599</c:v>
                </c:pt>
                <c:pt idx="3738">
                  <c:v>18.690000000000612</c:v>
                </c:pt>
                <c:pt idx="3739">
                  <c:v>18.695000000000601</c:v>
                </c:pt>
                <c:pt idx="3740">
                  <c:v>18.7000000000006</c:v>
                </c:pt>
                <c:pt idx="3741">
                  <c:v>18.705000000000599</c:v>
                </c:pt>
                <c:pt idx="3742">
                  <c:v>18.710000000000601</c:v>
                </c:pt>
                <c:pt idx="3743">
                  <c:v>18.7150000000006</c:v>
                </c:pt>
                <c:pt idx="3744">
                  <c:v>18.720000000000599</c:v>
                </c:pt>
                <c:pt idx="3745">
                  <c:v>18.725000000000588</c:v>
                </c:pt>
                <c:pt idx="3746">
                  <c:v>18.730000000000601</c:v>
                </c:pt>
                <c:pt idx="3747">
                  <c:v>18.7350000000006</c:v>
                </c:pt>
                <c:pt idx="3748">
                  <c:v>18.740000000000599</c:v>
                </c:pt>
                <c:pt idx="3749">
                  <c:v>18.745000000000598</c:v>
                </c:pt>
                <c:pt idx="3750">
                  <c:v>18.7500000000006</c:v>
                </c:pt>
                <c:pt idx="3751">
                  <c:v>18.755000000000599</c:v>
                </c:pt>
                <c:pt idx="3752">
                  <c:v>18.760000000000588</c:v>
                </c:pt>
                <c:pt idx="3753">
                  <c:v>18.765000000000597</c:v>
                </c:pt>
                <c:pt idx="3754">
                  <c:v>18.7700000000006</c:v>
                </c:pt>
                <c:pt idx="3755">
                  <c:v>18.775000000000599</c:v>
                </c:pt>
                <c:pt idx="3756">
                  <c:v>18.780000000000602</c:v>
                </c:pt>
                <c:pt idx="3757">
                  <c:v>18.785000000000498</c:v>
                </c:pt>
                <c:pt idx="3758">
                  <c:v>18.7900000000005</c:v>
                </c:pt>
                <c:pt idx="3759">
                  <c:v>18.795000000000499</c:v>
                </c:pt>
                <c:pt idx="3760">
                  <c:v>18.800000000000512</c:v>
                </c:pt>
                <c:pt idx="3761">
                  <c:v>18.805000000000501</c:v>
                </c:pt>
                <c:pt idx="3762">
                  <c:v>18.810000000000503</c:v>
                </c:pt>
                <c:pt idx="3763">
                  <c:v>18.815000000000502</c:v>
                </c:pt>
                <c:pt idx="3764">
                  <c:v>18.820000000000501</c:v>
                </c:pt>
                <c:pt idx="3765">
                  <c:v>18.8250000000005</c:v>
                </c:pt>
                <c:pt idx="3766">
                  <c:v>18.830000000000503</c:v>
                </c:pt>
                <c:pt idx="3767">
                  <c:v>18.835000000000498</c:v>
                </c:pt>
                <c:pt idx="3768">
                  <c:v>18.840000000000501</c:v>
                </c:pt>
                <c:pt idx="3769">
                  <c:v>18.8450000000005</c:v>
                </c:pt>
                <c:pt idx="3770">
                  <c:v>18.850000000000502</c:v>
                </c:pt>
                <c:pt idx="3771">
                  <c:v>18.855000000000501</c:v>
                </c:pt>
                <c:pt idx="3772">
                  <c:v>18.8600000000005</c:v>
                </c:pt>
                <c:pt idx="3773">
                  <c:v>18.865000000000499</c:v>
                </c:pt>
                <c:pt idx="3774">
                  <c:v>18.870000000000498</c:v>
                </c:pt>
                <c:pt idx="3775">
                  <c:v>18.875000000000501</c:v>
                </c:pt>
                <c:pt idx="3776">
                  <c:v>18.8800000000005</c:v>
                </c:pt>
                <c:pt idx="3777">
                  <c:v>18.885000000000499</c:v>
                </c:pt>
                <c:pt idx="3778">
                  <c:v>18.890000000000505</c:v>
                </c:pt>
                <c:pt idx="3779">
                  <c:v>18.895000000000501</c:v>
                </c:pt>
                <c:pt idx="3780">
                  <c:v>18.9000000000005</c:v>
                </c:pt>
                <c:pt idx="3781">
                  <c:v>18.905000000000499</c:v>
                </c:pt>
                <c:pt idx="3782">
                  <c:v>18.910000000000501</c:v>
                </c:pt>
                <c:pt idx="3783">
                  <c:v>18.9150000000005</c:v>
                </c:pt>
                <c:pt idx="3784">
                  <c:v>18.920000000000499</c:v>
                </c:pt>
                <c:pt idx="3785">
                  <c:v>18.925000000000502</c:v>
                </c:pt>
                <c:pt idx="3786">
                  <c:v>18.930000000000501</c:v>
                </c:pt>
                <c:pt idx="3787">
                  <c:v>18.9350000000005</c:v>
                </c:pt>
                <c:pt idx="3788">
                  <c:v>18.940000000000499</c:v>
                </c:pt>
                <c:pt idx="3789">
                  <c:v>18.945000000000498</c:v>
                </c:pt>
                <c:pt idx="3790">
                  <c:v>18.9500000000005</c:v>
                </c:pt>
                <c:pt idx="3791">
                  <c:v>18.955000000000499</c:v>
                </c:pt>
                <c:pt idx="3792">
                  <c:v>18.960000000000488</c:v>
                </c:pt>
                <c:pt idx="3793">
                  <c:v>18.965000000000497</c:v>
                </c:pt>
                <c:pt idx="3794">
                  <c:v>18.9700000000005</c:v>
                </c:pt>
                <c:pt idx="3795">
                  <c:v>18.975000000000499</c:v>
                </c:pt>
                <c:pt idx="3796">
                  <c:v>18.980000000000498</c:v>
                </c:pt>
                <c:pt idx="3797">
                  <c:v>18.985000000000497</c:v>
                </c:pt>
                <c:pt idx="3798">
                  <c:v>18.990000000000499</c:v>
                </c:pt>
                <c:pt idx="3799">
                  <c:v>18.995000000000488</c:v>
                </c:pt>
                <c:pt idx="3800">
                  <c:v>19.000000000000501</c:v>
                </c:pt>
                <c:pt idx="3801">
                  <c:v>19.0050000000005</c:v>
                </c:pt>
                <c:pt idx="3802">
                  <c:v>19.010000000000502</c:v>
                </c:pt>
                <c:pt idx="3803">
                  <c:v>19.015000000000512</c:v>
                </c:pt>
                <c:pt idx="3804">
                  <c:v>19.020000000000501</c:v>
                </c:pt>
                <c:pt idx="3805">
                  <c:v>19.0250000000005</c:v>
                </c:pt>
                <c:pt idx="3806">
                  <c:v>19.030000000000502</c:v>
                </c:pt>
                <c:pt idx="3807">
                  <c:v>19.035000000000501</c:v>
                </c:pt>
                <c:pt idx="3808">
                  <c:v>19.0400000000005</c:v>
                </c:pt>
                <c:pt idx="3809">
                  <c:v>19.045000000000499</c:v>
                </c:pt>
                <c:pt idx="3810">
                  <c:v>19.050000000000512</c:v>
                </c:pt>
                <c:pt idx="3811">
                  <c:v>19.055000000000501</c:v>
                </c:pt>
                <c:pt idx="3812">
                  <c:v>19.0600000000005</c:v>
                </c:pt>
                <c:pt idx="3813">
                  <c:v>19.065000000000499</c:v>
                </c:pt>
                <c:pt idx="3814">
                  <c:v>19.070000000000501</c:v>
                </c:pt>
                <c:pt idx="3815">
                  <c:v>19.0750000000005</c:v>
                </c:pt>
                <c:pt idx="3816">
                  <c:v>19.080000000000499</c:v>
                </c:pt>
                <c:pt idx="3817">
                  <c:v>19.085000000000488</c:v>
                </c:pt>
                <c:pt idx="3818">
                  <c:v>19.090000000000501</c:v>
                </c:pt>
                <c:pt idx="3819">
                  <c:v>19.0950000000005</c:v>
                </c:pt>
                <c:pt idx="3820">
                  <c:v>19.100000000000502</c:v>
                </c:pt>
                <c:pt idx="3821">
                  <c:v>19.105000000000501</c:v>
                </c:pt>
                <c:pt idx="3822">
                  <c:v>19.110000000000504</c:v>
                </c:pt>
                <c:pt idx="3823">
                  <c:v>19.115000000000503</c:v>
                </c:pt>
                <c:pt idx="3824">
                  <c:v>19.120000000000498</c:v>
                </c:pt>
                <c:pt idx="3825">
                  <c:v>19.125000000000501</c:v>
                </c:pt>
                <c:pt idx="3826">
                  <c:v>19.130000000000503</c:v>
                </c:pt>
                <c:pt idx="3827">
                  <c:v>19.135000000000502</c:v>
                </c:pt>
                <c:pt idx="3828">
                  <c:v>19.140000000000512</c:v>
                </c:pt>
                <c:pt idx="3829">
                  <c:v>19.145000000000501</c:v>
                </c:pt>
                <c:pt idx="3830">
                  <c:v>19.150000000000503</c:v>
                </c:pt>
                <c:pt idx="3831">
                  <c:v>19.155000000000502</c:v>
                </c:pt>
                <c:pt idx="3832">
                  <c:v>19.160000000000501</c:v>
                </c:pt>
                <c:pt idx="3833">
                  <c:v>19.1650000000005</c:v>
                </c:pt>
                <c:pt idx="3834">
                  <c:v>19.170000000000503</c:v>
                </c:pt>
                <c:pt idx="3835">
                  <c:v>19.175000000000512</c:v>
                </c:pt>
                <c:pt idx="3836">
                  <c:v>19.180000000000501</c:v>
                </c:pt>
                <c:pt idx="3837">
                  <c:v>19.1850000000005</c:v>
                </c:pt>
                <c:pt idx="3838">
                  <c:v>19.190000000000502</c:v>
                </c:pt>
                <c:pt idx="3839">
                  <c:v>19.195000000000501</c:v>
                </c:pt>
                <c:pt idx="3840">
                  <c:v>19.2000000000005</c:v>
                </c:pt>
                <c:pt idx="3841">
                  <c:v>19.205000000000499</c:v>
                </c:pt>
                <c:pt idx="3842">
                  <c:v>19.210000000000498</c:v>
                </c:pt>
                <c:pt idx="3843">
                  <c:v>19.215000000000501</c:v>
                </c:pt>
                <c:pt idx="3844">
                  <c:v>19.2200000000005</c:v>
                </c:pt>
                <c:pt idx="3845">
                  <c:v>19.225000000000499</c:v>
                </c:pt>
                <c:pt idx="3846">
                  <c:v>19.230000000000501</c:v>
                </c:pt>
                <c:pt idx="3847">
                  <c:v>19.2350000000005</c:v>
                </c:pt>
                <c:pt idx="3848">
                  <c:v>19.240000000000499</c:v>
                </c:pt>
                <c:pt idx="3849">
                  <c:v>19.245000000000488</c:v>
                </c:pt>
                <c:pt idx="3850">
                  <c:v>19.250000000000501</c:v>
                </c:pt>
                <c:pt idx="3851">
                  <c:v>19.2550000000005</c:v>
                </c:pt>
                <c:pt idx="3852">
                  <c:v>19.260000000000499</c:v>
                </c:pt>
                <c:pt idx="3853">
                  <c:v>19.265000000000502</c:v>
                </c:pt>
                <c:pt idx="3854">
                  <c:v>19.270000000000501</c:v>
                </c:pt>
                <c:pt idx="3855">
                  <c:v>19.2750000000005</c:v>
                </c:pt>
                <c:pt idx="3856">
                  <c:v>19.280000000000499</c:v>
                </c:pt>
                <c:pt idx="3857">
                  <c:v>19.285000000000402</c:v>
                </c:pt>
                <c:pt idx="3858">
                  <c:v>19.290000000000401</c:v>
                </c:pt>
                <c:pt idx="3859">
                  <c:v>19.2950000000004</c:v>
                </c:pt>
                <c:pt idx="3860">
                  <c:v>19.300000000000399</c:v>
                </c:pt>
                <c:pt idx="3861">
                  <c:v>19.305000000000401</c:v>
                </c:pt>
                <c:pt idx="3862">
                  <c:v>19.310000000000404</c:v>
                </c:pt>
                <c:pt idx="3863">
                  <c:v>19.315000000000399</c:v>
                </c:pt>
                <c:pt idx="3864">
                  <c:v>19.320000000000412</c:v>
                </c:pt>
                <c:pt idx="3865">
                  <c:v>19.325000000000401</c:v>
                </c:pt>
                <c:pt idx="3866">
                  <c:v>19.330000000000403</c:v>
                </c:pt>
                <c:pt idx="3867">
                  <c:v>19.335000000000399</c:v>
                </c:pt>
                <c:pt idx="3868">
                  <c:v>19.340000000000401</c:v>
                </c:pt>
                <c:pt idx="3869">
                  <c:v>19.3450000000004</c:v>
                </c:pt>
                <c:pt idx="3870">
                  <c:v>19.350000000000399</c:v>
                </c:pt>
                <c:pt idx="3871">
                  <c:v>19.355000000000388</c:v>
                </c:pt>
                <c:pt idx="3872">
                  <c:v>19.360000000000401</c:v>
                </c:pt>
                <c:pt idx="3873">
                  <c:v>19.3650000000004</c:v>
                </c:pt>
                <c:pt idx="3874">
                  <c:v>19.370000000000399</c:v>
                </c:pt>
                <c:pt idx="3875">
                  <c:v>19.375000000000401</c:v>
                </c:pt>
                <c:pt idx="3876">
                  <c:v>19.3800000000004</c:v>
                </c:pt>
                <c:pt idx="3877">
                  <c:v>19.385000000000396</c:v>
                </c:pt>
                <c:pt idx="3878">
                  <c:v>19.390000000000388</c:v>
                </c:pt>
                <c:pt idx="3879">
                  <c:v>19.395000000000401</c:v>
                </c:pt>
                <c:pt idx="3880">
                  <c:v>19.4000000000004</c:v>
                </c:pt>
                <c:pt idx="3881">
                  <c:v>19.405000000000395</c:v>
                </c:pt>
                <c:pt idx="3882">
                  <c:v>19.410000000000412</c:v>
                </c:pt>
                <c:pt idx="3883">
                  <c:v>19.415000000000401</c:v>
                </c:pt>
                <c:pt idx="3884">
                  <c:v>19.4200000000004</c:v>
                </c:pt>
                <c:pt idx="3885">
                  <c:v>19.425000000000395</c:v>
                </c:pt>
                <c:pt idx="3886">
                  <c:v>19.430000000000401</c:v>
                </c:pt>
                <c:pt idx="3887">
                  <c:v>19.4350000000004</c:v>
                </c:pt>
                <c:pt idx="3888">
                  <c:v>19.440000000000396</c:v>
                </c:pt>
                <c:pt idx="3889">
                  <c:v>19.445000000000402</c:v>
                </c:pt>
                <c:pt idx="3890">
                  <c:v>19.450000000000401</c:v>
                </c:pt>
                <c:pt idx="3891">
                  <c:v>19.4550000000004</c:v>
                </c:pt>
                <c:pt idx="3892">
                  <c:v>19.460000000000395</c:v>
                </c:pt>
                <c:pt idx="3893">
                  <c:v>19.465000000000398</c:v>
                </c:pt>
                <c:pt idx="3894">
                  <c:v>19.4700000000004</c:v>
                </c:pt>
                <c:pt idx="3895">
                  <c:v>19.475000000000396</c:v>
                </c:pt>
                <c:pt idx="3896">
                  <c:v>19.480000000000384</c:v>
                </c:pt>
                <c:pt idx="3897">
                  <c:v>19.485000000000397</c:v>
                </c:pt>
                <c:pt idx="3898">
                  <c:v>19.4900000000004</c:v>
                </c:pt>
                <c:pt idx="3899">
                  <c:v>19.495000000000395</c:v>
                </c:pt>
                <c:pt idx="3900">
                  <c:v>19.500000000000401</c:v>
                </c:pt>
                <c:pt idx="3901">
                  <c:v>19.5050000000004</c:v>
                </c:pt>
                <c:pt idx="3902">
                  <c:v>19.510000000000399</c:v>
                </c:pt>
                <c:pt idx="3903">
                  <c:v>19.515000000000388</c:v>
                </c:pt>
                <c:pt idx="3904">
                  <c:v>19.520000000000401</c:v>
                </c:pt>
                <c:pt idx="3905">
                  <c:v>19.5250000000004</c:v>
                </c:pt>
                <c:pt idx="3906">
                  <c:v>19.530000000000399</c:v>
                </c:pt>
                <c:pt idx="3907">
                  <c:v>19.535000000000412</c:v>
                </c:pt>
                <c:pt idx="3908">
                  <c:v>19.540000000000401</c:v>
                </c:pt>
                <c:pt idx="3909">
                  <c:v>19.5450000000004</c:v>
                </c:pt>
                <c:pt idx="3910">
                  <c:v>19.550000000000399</c:v>
                </c:pt>
                <c:pt idx="3911">
                  <c:v>19.555000000000401</c:v>
                </c:pt>
                <c:pt idx="3912">
                  <c:v>19.5600000000004</c:v>
                </c:pt>
                <c:pt idx="3913">
                  <c:v>19.565000000000396</c:v>
                </c:pt>
                <c:pt idx="3914">
                  <c:v>19.570000000000412</c:v>
                </c:pt>
                <c:pt idx="3915">
                  <c:v>19.575000000000401</c:v>
                </c:pt>
                <c:pt idx="3916">
                  <c:v>19.5800000000004</c:v>
                </c:pt>
                <c:pt idx="3917">
                  <c:v>19.585000000000395</c:v>
                </c:pt>
                <c:pt idx="3918">
                  <c:v>19.590000000000401</c:v>
                </c:pt>
                <c:pt idx="3919">
                  <c:v>19.5950000000004</c:v>
                </c:pt>
                <c:pt idx="3920">
                  <c:v>19.600000000000399</c:v>
                </c:pt>
                <c:pt idx="3921">
                  <c:v>19.605000000000388</c:v>
                </c:pt>
                <c:pt idx="3922">
                  <c:v>19.610000000000404</c:v>
                </c:pt>
                <c:pt idx="3923">
                  <c:v>19.615000000000403</c:v>
                </c:pt>
                <c:pt idx="3924">
                  <c:v>19.620000000000399</c:v>
                </c:pt>
                <c:pt idx="3925">
                  <c:v>19.625000000000401</c:v>
                </c:pt>
                <c:pt idx="3926">
                  <c:v>19.630000000000404</c:v>
                </c:pt>
                <c:pt idx="3927">
                  <c:v>19.635000000000399</c:v>
                </c:pt>
                <c:pt idx="3928">
                  <c:v>19.640000000000388</c:v>
                </c:pt>
                <c:pt idx="3929">
                  <c:v>19.645000000000401</c:v>
                </c:pt>
                <c:pt idx="3930">
                  <c:v>19.650000000000404</c:v>
                </c:pt>
                <c:pt idx="3931">
                  <c:v>19.655000000000399</c:v>
                </c:pt>
                <c:pt idx="3932">
                  <c:v>19.660000000000412</c:v>
                </c:pt>
                <c:pt idx="3933">
                  <c:v>19.665000000000401</c:v>
                </c:pt>
                <c:pt idx="3934">
                  <c:v>19.670000000000403</c:v>
                </c:pt>
                <c:pt idx="3935">
                  <c:v>19.675000000000399</c:v>
                </c:pt>
                <c:pt idx="3936">
                  <c:v>19.680000000000401</c:v>
                </c:pt>
                <c:pt idx="3937">
                  <c:v>19.6850000000004</c:v>
                </c:pt>
                <c:pt idx="3938">
                  <c:v>19.690000000000399</c:v>
                </c:pt>
                <c:pt idx="3939">
                  <c:v>19.695000000000412</c:v>
                </c:pt>
                <c:pt idx="3940">
                  <c:v>19.700000000000401</c:v>
                </c:pt>
                <c:pt idx="3941">
                  <c:v>19.7050000000004</c:v>
                </c:pt>
                <c:pt idx="3942">
                  <c:v>19.710000000000399</c:v>
                </c:pt>
                <c:pt idx="3943">
                  <c:v>19.715000000000401</c:v>
                </c:pt>
                <c:pt idx="3944">
                  <c:v>19.7200000000004</c:v>
                </c:pt>
                <c:pt idx="3945">
                  <c:v>19.725000000000396</c:v>
                </c:pt>
                <c:pt idx="3946">
                  <c:v>19.730000000000388</c:v>
                </c:pt>
                <c:pt idx="3947">
                  <c:v>19.735000000000401</c:v>
                </c:pt>
                <c:pt idx="3948">
                  <c:v>19.7400000000004</c:v>
                </c:pt>
                <c:pt idx="3949">
                  <c:v>19.745000000000395</c:v>
                </c:pt>
                <c:pt idx="3950">
                  <c:v>19.750000000000401</c:v>
                </c:pt>
                <c:pt idx="3951">
                  <c:v>19.7550000000004</c:v>
                </c:pt>
                <c:pt idx="3952">
                  <c:v>19.760000000000396</c:v>
                </c:pt>
                <c:pt idx="3953">
                  <c:v>19.765000000000384</c:v>
                </c:pt>
                <c:pt idx="3954">
                  <c:v>19.770000000000401</c:v>
                </c:pt>
                <c:pt idx="3955">
                  <c:v>19.7750000000004</c:v>
                </c:pt>
                <c:pt idx="3956">
                  <c:v>19.780000000000395</c:v>
                </c:pt>
                <c:pt idx="3957">
                  <c:v>19.785000000000402</c:v>
                </c:pt>
                <c:pt idx="3958">
                  <c:v>19.790000000000298</c:v>
                </c:pt>
                <c:pt idx="3959">
                  <c:v>19.795000000000297</c:v>
                </c:pt>
                <c:pt idx="3960">
                  <c:v>19.800000000000299</c:v>
                </c:pt>
                <c:pt idx="3961">
                  <c:v>19.805000000000302</c:v>
                </c:pt>
                <c:pt idx="3962">
                  <c:v>19.810000000000301</c:v>
                </c:pt>
                <c:pt idx="3963">
                  <c:v>19.8150000000003</c:v>
                </c:pt>
                <c:pt idx="3964">
                  <c:v>19.820000000000299</c:v>
                </c:pt>
                <c:pt idx="3965">
                  <c:v>19.825000000000298</c:v>
                </c:pt>
                <c:pt idx="3966">
                  <c:v>19.8300000000003</c:v>
                </c:pt>
                <c:pt idx="3967">
                  <c:v>19.835000000000299</c:v>
                </c:pt>
                <c:pt idx="3968">
                  <c:v>19.840000000000288</c:v>
                </c:pt>
                <c:pt idx="3969">
                  <c:v>19.845000000000297</c:v>
                </c:pt>
                <c:pt idx="3970">
                  <c:v>19.8500000000003</c:v>
                </c:pt>
                <c:pt idx="3971">
                  <c:v>19.855000000000299</c:v>
                </c:pt>
                <c:pt idx="3972">
                  <c:v>19.860000000000298</c:v>
                </c:pt>
                <c:pt idx="3973">
                  <c:v>19.865000000000297</c:v>
                </c:pt>
                <c:pt idx="3974">
                  <c:v>19.870000000000299</c:v>
                </c:pt>
                <c:pt idx="3975">
                  <c:v>19.875000000000288</c:v>
                </c:pt>
                <c:pt idx="3976">
                  <c:v>19.880000000000297</c:v>
                </c:pt>
                <c:pt idx="3977">
                  <c:v>19.885000000000296</c:v>
                </c:pt>
                <c:pt idx="3978">
                  <c:v>19.890000000000299</c:v>
                </c:pt>
                <c:pt idx="3979">
                  <c:v>19.895000000000302</c:v>
                </c:pt>
                <c:pt idx="3980">
                  <c:v>19.900000000000297</c:v>
                </c:pt>
                <c:pt idx="3981">
                  <c:v>19.905000000000296</c:v>
                </c:pt>
                <c:pt idx="3982">
                  <c:v>19.910000000000299</c:v>
                </c:pt>
                <c:pt idx="3983">
                  <c:v>19.915000000000298</c:v>
                </c:pt>
                <c:pt idx="3984">
                  <c:v>19.920000000000297</c:v>
                </c:pt>
                <c:pt idx="3985">
                  <c:v>19.925000000000296</c:v>
                </c:pt>
                <c:pt idx="3986">
                  <c:v>19.930000000000302</c:v>
                </c:pt>
                <c:pt idx="3987">
                  <c:v>19.935000000000297</c:v>
                </c:pt>
                <c:pt idx="3988">
                  <c:v>19.940000000000296</c:v>
                </c:pt>
                <c:pt idx="3989">
                  <c:v>19.945000000000295</c:v>
                </c:pt>
                <c:pt idx="3990">
                  <c:v>19.950000000000298</c:v>
                </c:pt>
                <c:pt idx="3991">
                  <c:v>19.955000000000297</c:v>
                </c:pt>
                <c:pt idx="3992">
                  <c:v>19.960000000000296</c:v>
                </c:pt>
                <c:pt idx="3993">
                  <c:v>19.965000000000284</c:v>
                </c:pt>
                <c:pt idx="3994">
                  <c:v>19.970000000000297</c:v>
                </c:pt>
                <c:pt idx="3995">
                  <c:v>19.975000000000296</c:v>
                </c:pt>
                <c:pt idx="3996">
                  <c:v>19.980000000000295</c:v>
                </c:pt>
                <c:pt idx="3997">
                  <c:v>19.985000000000284</c:v>
                </c:pt>
                <c:pt idx="3998">
                  <c:v>19.990000000000297</c:v>
                </c:pt>
                <c:pt idx="3999">
                  <c:v>19.995000000000296</c:v>
                </c:pt>
                <c:pt idx="4000">
                  <c:v>20.000000000000288</c:v>
                </c:pt>
              </c:numCache>
            </c:numRef>
          </c:xVal>
          <c:yVal>
            <c:numRef>
              <c:f>Sheet2!$B$2:$EWX$2</c:f>
              <c:numCache>
                <c:formatCode>General</c:formatCode>
                <c:ptCount val="4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1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1</c:v>
                </c:pt>
                <c:pt idx="1793">
                  <c:v>1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1</c:v>
                </c:pt>
                <c:pt idx="1798">
                  <c:v>1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1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1</c:v>
                </c:pt>
                <c:pt idx="1825">
                  <c:v>1</c:v>
                </c:pt>
                <c:pt idx="1826">
                  <c:v>1</c:v>
                </c:pt>
                <c:pt idx="1827">
                  <c:v>1</c:v>
                </c:pt>
                <c:pt idx="1828">
                  <c:v>1</c:v>
                </c:pt>
                <c:pt idx="1829">
                  <c:v>1</c:v>
                </c:pt>
                <c:pt idx="1830">
                  <c:v>1</c:v>
                </c:pt>
                <c:pt idx="1831">
                  <c:v>1</c:v>
                </c:pt>
                <c:pt idx="1832">
                  <c:v>1</c:v>
                </c:pt>
                <c:pt idx="1833">
                  <c:v>1</c:v>
                </c:pt>
                <c:pt idx="1834">
                  <c:v>1</c:v>
                </c:pt>
                <c:pt idx="1835">
                  <c:v>1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1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1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1</c:v>
                </c:pt>
                <c:pt idx="1870">
                  <c:v>1</c:v>
                </c:pt>
                <c:pt idx="1871">
                  <c:v>1</c:v>
                </c:pt>
                <c:pt idx="1872">
                  <c:v>1</c:v>
                </c:pt>
                <c:pt idx="1873">
                  <c:v>1</c:v>
                </c:pt>
                <c:pt idx="1874">
                  <c:v>1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1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1</c:v>
                </c:pt>
                <c:pt idx="1990">
                  <c:v>1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1</c:v>
                </c:pt>
                <c:pt idx="2783">
                  <c:v>1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1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1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1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1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1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1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1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1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1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</c:numCache>
            </c:numRef>
          </c:yVal>
          <c:smooth val="1"/>
        </c:ser>
        <c:dLbls/>
        <c:axId val="83905536"/>
        <c:axId val="84009728"/>
      </c:scatterChart>
      <c:valAx>
        <c:axId val="83905536"/>
        <c:scaling>
          <c:orientation val="minMax"/>
          <c:max val="2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009728"/>
        <c:crosses val="autoZero"/>
        <c:crossBetween val="midCat"/>
      </c:valAx>
      <c:valAx>
        <c:axId val="84009728"/>
        <c:scaling>
          <c:orientation val="minMax"/>
          <c:max val="1"/>
          <c:min val="0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3905536"/>
        <c:crosses val="autoZero"/>
        <c:crossBetween val="midCat"/>
        <c:minorUnit val="1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9481627296587901E-2"/>
          <c:y val="3.9560002916302101E-2"/>
          <c:w val="0.87414348206474213"/>
          <c:h val="0.83323344998541793"/>
        </c:manualLayout>
      </c:layout>
      <c:scatterChart>
        <c:scatterStyle val="smoothMarker"/>
        <c:ser>
          <c:idx val="1"/>
          <c:order val="0"/>
          <c:spPr>
            <a:ln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'Sheet1 (2)'!$H$3:$H$66</c:f>
              <c:numCache>
                <c:formatCode>General</c:formatCode>
                <c:ptCount val="64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7.6127348756368704E-4</c:v>
                </c:pt>
                <c:pt idx="5">
                  <c:v>1.2127083074307801E-3</c:v>
                </c:pt>
                <c:pt idx="6">
                  <c:v>1.6641431272978804E-3</c:v>
                </c:pt>
                <c:pt idx="7">
                  <c:v>2.115577947164971E-3</c:v>
                </c:pt>
                <c:pt idx="8">
                  <c:v>3.4978786633107495E-3</c:v>
                </c:pt>
                <c:pt idx="9">
                  <c:v>4.8801793794565305E-3</c:v>
                </c:pt>
                <c:pt idx="10">
                  <c:v>6.2624800956023107E-3</c:v>
                </c:pt>
                <c:pt idx="11">
                  <c:v>7.6447808117480892E-3</c:v>
                </c:pt>
                <c:pt idx="12">
                  <c:v>1.4058241901322596E-2</c:v>
                </c:pt>
                <c:pt idx="13">
                  <c:v>2.0471702990897202E-2</c:v>
                </c:pt>
                <c:pt idx="14">
                  <c:v>2.6885164080471705E-2</c:v>
                </c:pt>
                <c:pt idx="15">
                  <c:v>3.3298625170046302E-2</c:v>
                </c:pt>
                <c:pt idx="16">
                  <c:v>3.9712086259620798E-2</c:v>
                </c:pt>
                <c:pt idx="17">
                  <c:v>9.8793719596675419E-2</c:v>
                </c:pt>
                <c:pt idx="18">
                  <c:v>0.15787535293373001</c:v>
                </c:pt>
                <c:pt idx="19">
                  <c:v>0.21695698627078402</c:v>
                </c:pt>
                <c:pt idx="20">
                  <c:v>0.27603861960783904</c:v>
                </c:pt>
                <c:pt idx="21">
                  <c:v>0.33512025294489312</c:v>
                </c:pt>
                <c:pt idx="22">
                  <c:v>0.5093558805531051</c:v>
                </c:pt>
                <c:pt idx="23">
                  <c:v>0.68359150816131597</c:v>
                </c:pt>
                <c:pt idx="24">
                  <c:v>0.85782713576952707</c:v>
                </c:pt>
                <c:pt idx="25">
                  <c:v>1.0320627633777402</c:v>
                </c:pt>
                <c:pt idx="26">
                  <c:v>1.2062983909859497</c:v>
                </c:pt>
                <c:pt idx="27">
                  <c:v>1.442083667456</c:v>
                </c:pt>
                <c:pt idx="28">
                  <c:v>1.6778689439260601</c:v>
                </c:pt>
                <c:pt idx="29">
                  <c:v>1.91365422039611</c:v>
                </c:pt>
                <c:pt idx="30">
                  <c:v>2.1494394968661701</c:v>
                </c:pt>
                <c:pt idx="31">
                  <c:v>2.3852247733362302</c:v>
                </c:pt>
                <c:pt idx="32">
                  <c:v>2.6210100498062801</c:v>
                </c:pt>
                <c:pt idx="33">
                  <c:v>2.9810826565921902</c:v>
                </c:pt>
                <c:pt idx="34">
                  <c:v>3.3411552633780985</c:v>
                </c:pt>
                <c:pt idx="35">
                  <c:v>3.7012278701640202</c:v>
                </c:pt>
                <c:pt idx="36">
                  <c:v>4.0613004769499286</c:v>
                </c:pt>
                <c:pt idx="37">
                  <c:v>4.4213730837358414</c:v>
                </c:pt>
                <c:pt idx="38">
                  <c:v>4.7814456905217506</c:v>
                </c:pt>
                <c:pt idx="39">
                  <c:v>5.2762890576939805</c:v>
                </c:pt>
                <c:pt idx="40">
                  <c:v>5.7711324248662104</c:v>
                </c:pt>
                <c:pt idx="41">
                  <c:v>6.2659757920384385</c:v>
                </c:pt>
                <c:pt idx="42">
                  <c:v>6.7608191592106701</c:v>
                </c:pt>
                <c:pt idx="43">
                  <c:v>7.2556625263829</c:v>
                </c:pt>
                <c:pt idx="44">
                  <c:v>7.7505058935551299</c:v>
                </c:pt>
                <c:pt idx="45">
                  <c:v>8.4127586357846322</c:v>
                </c:pt>
                <c:pt idx="46">
                  <c:v>9.0750113780141408</c:v>
                </c:pt>
                <c:pt idx="47">
                  <c:v>9.737264120243637</c:v>
                </c:pt>
                <c:pt idx="48">
                  <c:v>10.399516862473101</c:v>
                </c:pt>
                <c:pt idx="49">
                  <c:v>11.0617696047027</c:v>
                </c:pt>
                <c:pt idx="50">
                  <c:v>11.724022346932198</c:v>
                </c:pt>
                <c:pt idx="51">
                  <c:v>12.3862750891617</c:v>
                </c:pt>
                <c:pt idx="52">
                  <c:v>13.048527831391198</c:v>
                </c:pt>
                <c:pt idx="53">
                  <c:v>13.710780573620701</c:v>
                </c:pt>
                <c:pt idx="54">
                  <c:v>14.373033315850204</c:v>
                </c:pt>
                <c:pt idx="55">
                  <c:v>15.278479804162203</c:v>
                </c:pt>
                <c:pt idx="56">
                  <c:v>15.931124859337899</c:v>
                </c:pt>
                <c:pt idx="57">
                  <c:v>16.583769914513596</c:v>
                </c:pt>
                <c:pt idx="58">
                  <c:v>17.236414969689299</c:v>
                </c:pt>
                <c:pt idx="59">
                  <c:v>17.889060024865</c:v>
                </c:pt>
                <c:pt idx="60">
                  <c:v>18.541705080040799</c:v>
                </c:pt>
                <c:pt idx="61">
                  <c:v>19.194350135216506</c:v>
                </c:pt>
                <c:pt idx="62">
                  <c:v>19.846995190392203</c:v>
                </c:pt>
                <c:pt idx="63">
                  <c:v>19.995000000000296</c:v>
                </c:pt>
              </c:numCache>
            </c:numRef>
          </c:xVal>
          <c:yVal>
            <c:numRef>
              <c:f>'Sheet1 (2)'!$I$3:$I$66</c:f>
              <c:numCache>
                <c:formatCode>General</c:formatCode>
                <c:ptCount val="64"/>
                <c:pt idx="0">
                  <c:v>0</c:v>
                </c:pt>
                <c:pt idx="1">
                  <c:v>1.0326965530092601E-4</c:v>
                </c:pt>
                <c:pt idx="2">
                  <c:v>2.06527865435064E-4</c:v>
                </c:pt>
                <c:pt idx="3">
                  <c:v>3.0977439039049106E-4</c:v>
                </c:pt>
                <c:pt idx="4">
                  <c:v>7.6093685022082325E-4</c:v>
                </c:pt>
                <c:pt idx="5">
                  <c:v>1.21188024297183E-3</c:v>
                </c:pt>
                <c:pt idx="6">
                  <c:v>1.6626012182302202E-3</c:v>
                </c:pt>
                <c:pt idx="7">
                  <c:v>2.1130986670577705E-3</c:v>
                </c:pt>
                <c:pt idx="8">
                  <c:v>3.4911389422815709E-3</c:v>
                </c:pt>
                <c:pt idx="9">
                  <c:v>4.8670855610801192E-3</c:v>
                </c:pt>
                <c:pt idx="10">
                  <c:v>6.2409415403285404E-3</c:v>
                </c:pt>
                <c:pt idx="11">
                  <c:v>7.61271007072023E-3</c:v>
                </c:pt>
                <c:pt idx="12">
                  <c:v>1.3950084835998201E-2</c:v>
                </c:pt>
                <c:pt idx="13">
                  <c:v>2.0242906110980202E-2</c:v>
                </c:pt>
                <c:pt idx="14">
                  <c:v>2.6491487233880198E-2</c:v>
                </c:pt>
                <c:pt idx="15">
                  <c:v>3.2696138474157505E-2</c:v>
                </c:pt>
                <c:pt idx="16">
                  <c:v>3.8857167291413308E-2</c:v>
                </c:pt>
                <c:pt idx="17">
                  <c:v>9.3613307136496141E-2</c:v>
                </c:pt>
                <c:pt idx="18">
                  <c:v>0.14492026600324501</c:v>
                </c:pt>
                <c:pt idx="19">
                  <c:v>0.19299252328722899</c:v>
                </c:pt>
                <c:pt idx="20">
                  <c:v>0.238029277379875</c:v>
                </c:pt>
                <c:pt idx="21">
                  <c:v>0.280215800868369</c:v>
                </c:pt>
                <c:pt idx="22">
                  <c:v>0.3895773867938051</c:v>
                </c:pt>
                <c:pt idx="23">
                  <c:v>0.47948643791334711</c:v>
                </c:pt>
                <c:pt idx="24">
                  <c:v>0.55321601126179598</c:v>
                </c:pt>
                <c:pt idx="25">
                  <c:v>0.613440208780059</c:v>
                </c:pt>
                <c:pt idx="26">
                  <c:v>0.66237366075330195</c:v>
                </c:pt>
                <c:pt idx="27">
                  <c:v>0.71391861961924508</c:v>
                </c:pt>
                <c:pt idx="28">
                  <c:v>0.75196451291846611</c:v>
                </c:pt>
                <c:pt idx="29">
                  <c:v>0.77950425411762803</c:v>
                </c:pt>
                <c:pt idx="30">
                  <c:v>0.79893759140112597</c:v>
                </c:pt>
                <c:pt idx="31">
                  <c:v>0.81218182496142999</c:v>
                </c:pt>
                <c:pt idx="32">
                  <c:v>0.82075184737472506</c:v>
                </c:pt>
                <c:pt idx="33">
                  <c:v>0.82746511540361001</c:v>
                </c:pt>
                <c:pt idx="34">
                  <c:v>0.82909392794787107</c:v>
                </c:pt>
                <c:pt idx="35">
                  <c:v>0.827700773745361</c:v>
                </c:pt>
                <c:pt idx="36">
                  <c:v>0.82466428981187601</c:v>
                </c:pt>
                <c:pt idx="37">
                  <c:v>0.82087976510364902</c:v>
                </c:pt>
                <c:pt idx="38">
                  <c:v>0.81689144436430516</c:v>
                </c:pt>
                <c:pt idx="39">
                  <c:v>0.81164594873530405</c:v>
                </c:pt>
                <c:pt idx="40">
                  <c:v>0.80696720476962991</c:v>
                </c:pt>
                <c:pt idx="41">
                  <c:v>0.80296097286610901</c:v>
                </c:pt>
                <c:pt idx="42">
                  <c:v>0.79963140685604295</c:v>
                </c:pt>
                <c:pt idx="43">
                  <c:v>0.79692372773185194</c:v>
                </c:pt>
                <c:pt idx="44">
                  <c:v>0.79474712441623696</c:v>
                </c:pt>
                <c:pt idx="45">
                  <c:v>0.7924980688753589</c:v>
                </c:pt>
                <c:pt idx="46">
                  <c:v>0.79083306628078809</c:v>
                </c:pt>
                <c:pt idx="47">
                  <c:v>0.78960941320341727</c:v>
                </c:pt>
                <c:pt idx="48">
                  <c:v>0.78871816090588298</c:v>
                </c:pt>
                <c:pt idx="49">
                  <c:v>0.78806845812789905</c:v>
                </c:pt>
                <c:pt idx="50">
                  <c:v>0.7875903523042771</c:v>
                </c:pt>
                <c:pt idx="51">
                  <c:v>0.78723770941750693</c:v>
                </c:pt>
                <c:pt idx="52">
                  <c:v>0.7869800969772579</c:v>
                </c:pt>
                <c:pt idx="53">
                  <c:v>0.78679311653708506</c:v>
                </c:pt>
                <c:pt idx="54">
                  <c:v>0.786656286532741</c:v>
                </c:pt>
                <c:pt idx="55">
                  <c:v>0.78652563850235002</c:v>
                </c:pt>
                <c:pt idx="56">
                  <c:v>0.78646013214903898</c:v>
                </c:pt>
                <c:pt idx="57">
                  <c:v>0.78641219400707185</c:v>
                </c:pt>
                <c:pt idx="58">
                  <c:v>0.78637716481017483</c:v>
                </c:pt>
                <c:pt idx="59">
                  <c:v>0.78635131262637215</c:v>
                </c:pt>
                <c:pt idx="60">
                  <c:v>0.78633214318254285</c:v>
                </c:pt>
                <c:pt idx="61">
                  <c:v>0.78631806004188898</c:v>
                </c:pt>
                <c:pt idx="62">
                  <c:v>0.78630780156505997</c:v>
                </c:pt>
                <c:pt idx="63">
                  <c:v>0.78630588768271303</c:v>
                </c:pt>
              </c:numCache>
            </c:numRef>
          </c:yVal>
          <c:smooth val="1"/>
        </c:ser>
        <c:ser>
          <c:idx val="0"/>
          <c:order val="1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'Sheet1 (2)'!$A$3:$A$3999</c:f>
              <c:numCache>
                <c:formatCode>General</c:formatCode>
                <c:ptCount val="39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'Sheet1 (2)'!$B$3:$B$3999</c:f>
              <c:numCache>
                <c:formatCode>General</c:formatCode>
                <c:ptCount val="3997"/>
                <c:pt idx="0">
                  <c:v>0</c:v>
                </c:pt>
                <c:pt idx="1">
                  <c:v>0.59977512841215497</c:v>
                </c:pt>
                <c:pt idx="2">
                  <c:v>0.80896587997549807</c:v>
                </c:pt>
                <c:pt idx="3">
                  <c:v>0.857017945256484</c:v>
                </c:pt>
                <c:pt idx="4">
                  <c:v>0.8577122497282339</c:v>
                </c:pt>
                <c:pt idx="5">
                  <c:v>0.84384335784333708</c:v>
                </c:pt>
                <c:pt idx="6">
                  <c:v>0.82605638303905893</c:v>
                </c:pt>
                <c:pt idx="7">
                  <c:v>0.81493991317259318</c:v>
                </c:pt>
                <c:pt idx="8">
                  <c:v>0.80534118716911307</c:v>
                </c:pt>
                <c:pt idx="9">
                  <c:v>0.79674243117438814</c:v>
                </c:pt>
                <c:pt idx="10">
                  <c:v>0.78962006623590508</c:v>
                </c:pt>
                <c:pt idx="11">
                  <c:v>0.78658146639287407</c:v>
                </c:pt>
                <c:pt idx="12">
                  <c:v>0.78384314056625892</c:v>
                </c:pt>
                <c:pt idx="13">
                  <c:v>0.7814534219066458</c:v>
                </c:pt>
                <c:pt idx="14">
                  <c:v>0.78033873424953704</c:v>
                </c:pt>
                <c:pt idx="15">
                  <c:v>0.77864727754700624</c:v>
                </c:pt>
                <c:pt idx="16">
                  <c:v>0.77630620808552309</c:v>
                </c:pt>
                <c:pt idx="17">
                  <c:v>0.77599050930907421</c:v>
                </c:pt>
                <c:pt idx="18">
                  <c:v>0.77529988507992809</c:v>
                </c:pt>
                <c:pt idx="19">
                  <c:v>0.77515146940642909</c:v>
                </c:pt>
                <c:pt idx="20">
                  <c:v>0.77515146940642909</c:v>
                </c:pt>
              </c:numCache>
            </c:numRef>
          </c:yVal>
          <c:smooth val="1"/>
        </c:ser>
        <c:dLbls/>
        <c:axId val="84550784"/>
        <c:axId val="84552320"/>
      </c:scatterChart>
      <c:valAx>
        <c:axId val="84550784"/>
        <c:scaling>
          <c:orientation val="minMax"/>
          <c:max val="2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552320"/>
        <c:crosses val="autoZero"/>
        <c:crossBetween val="midCat"/>
      </c:valAx>
      <c:valAx>
        <c:axId val="84552320"/>
        <c:scaling>
          <c:orientation val="minMax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550784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4842629046369205"/>
          <c:y val="5.9340004374453199E-2"/>
          <c:w val="0.66063648293963295"/>
          <c:h val="0.74985017497812811"/>
        </c:manualLayout>
      </c:layout>
      <c:scatterChart>
        <c:scatterStyle val="smoothMarker"/>
        <c:ser>
          <c:idx val="1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'Sheet1 (2)'!$H$3:$H$66</c:f>
              <c:numCache>
                <c:formatCode>General</c:formatCode>
                <c:ptCount val="64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7.6127348756368704E-4</c:v>
                </c:pt>
                <c:pt idx="5">
                  <c:v>1.2127083074307801E-3</c:v>
                </c:pt>
                <c:pt idx="6">
                  <c:v>1.6641431272978804E-3</c:v>
                </c:pt>
                <c:pt idx="7">
                  <c:v>2.115577947164971E-3</c:v>
                </c:pt>
                <c:pt idx="8">
                  <c:v>3.4978786633107495E-3</c:v>
                </c:pt>
                <c:pt idx="9">
                  <c:v>4.8801793794565305E-3</c:v>
                </c:pt>
                <c:pt idx="10">
                  <c:v>6.2624800956023107E-3</c:v>
                </c:pt>
                <c:pt idx="11">
                  <c:v>7.6447808117480892E-3</c:v>
                </c:pt>
                <c:pt idx="12">
                  <c:v>1.4058241901322596E-2</c:v>
                </c:pt>
                <c:pt idx="13">
                  <c:v>2.0471702990897202E-2</c:v>
                </c:pt>
                <c:pt idx="14">
                  <c:v>2.6885164080471705E-2</c:v>
                </c:pt>
                <c:pt idx="15">
                  <c:v>3.3298625170046302E-2</c:v>
                </c:pt>
                <c:pt idx="16">
                  <c:v>3.9712086259620798E-2</c:v>
                </c:pt>
                <c:pt idx="17">
                  <c:v>9.8793719596675419E-2</c:v>
                </c:pt>
                <c:pt idx="18">
                  <c:v>0.15787535293373001</c:v>
                </c:pt>
                <c:pt idx="19">
                  <c:v>0.21695698627078402</c:v>
                </c:pt>
                <c:pt idx="20">
                  <c:v>0.27603861960783904</c:v>
                </c:pt>
                <c:pt idx="21">
                  <c:v>0.33512025294489312</c:v>
                </c:pt>
                <c:pt idx="22">
                  <c:v>0.5093558805531051</c:v>
                </c:pt>
                <c:pt idx="23">
                  <c:v>0.68359150816131597</c:v>
                </c:pt>
                <c:pt idx="24">
                  <c:v>0.85782713576952707</c:v>
                </c:pt>
                <c:pt idx="25">
                  <c:v>1.0320627633777402</c:v>
                </c:pt>
                <c:pt idx="26">
                  <c:v>1.2062983909859497</c:v>
                </c:pt>
                <c:pt idx="27">
                  <c:v>1.442083667456</c:v>
                </c:pt>
                <c:pt idx="28">
                  <c:v>1.6778689439260601</c:v>
                </c:pt>
                <c:pt idx="29">
                  <c:v>1.91365422039611</c:v>
                </c:pt>
                <c:pt idx="30">
                  <c:v>2.1494394968661701</c:v>
                </c:pt>
                <c:pt idx="31">
                  <c:v>2.3852247733362302</c:v>
                </c:pt>
                <c:pt idx="32">
                  <c:v>2.6210100498062801</c:v>
                </c:pt>
                <c:pt idx="33">
                  <c:v>2.9810826565921902</c:v>
                </c:pt>
                <c:pt idx="34">
                  <c:v>3.3411552633780985</c:v>
                </c:pt>
                <c:pt idx="35">
                  <c:v>3.7012278701640202</c:v>
                </c:pt>
                <c:pt idx="36">
                  <c:v>4.0613004769499286</c:v>
                </c:pt>
                <c:pt idx="37">
                  <c:v>4.4213730837358414</c:v>
                </c:pt>
                <c:pt idx="38">
                  <c:v>4.7814456905217506</c:v>
                </c:pt>
                <c:pt idx="39">
                  <c:v>5.2762890576939805</c:v>
                </c:pt>
                <c:pt idx="40">
                  <c:v>5.7711324248662104</c:v>
                </c:pt>
                <c:pt idx="41">
                  <c:v>6.2659757920384385</c:v>
                </c:pt>
                <c:pt idx="42">
                  <c:v>6.7608191592106701</c:v>
                </c:pt>
                <c:pt idx="43">
                  <c:v>7.2556625263829</c:v>
                </c:pt>
                <c:pt idx="44">
                  <c:v>7.7505058935551299</c:v>
                </c:pt>
                <c:pt idx="45">
                  <c:v>8.4127586357846322</c:v>
                </c:pt>
                <c:pt idx="46">
                  <c:v>9.0750113780141408</c:v>
                </c:pt>
                <c:pt idx="47">
                  <c:v>9.737264120243637</c:v>
                </c:pt>
                <c:pt idx="48">
                  <c:v>10.399516862473101</c:v>
                </c:pt>
                <c:pt idx="49">
                  <c:v>11.0617696047027</c:v>
                </c:pt>
                <c:pt idx="50">
                  <c:v>11.724022346932198</c:v>
                </c:pt>
                <c:pt idx="51">
                  <c:v>12.3862750891617</c:v>
                </c:pt>
                <c:pt idx="52">
                  <c:v>13.048527831391198</c:v>
                </c:pt>
                <c:pt idx="53">
                  <c:v>13.710780573620701</c:v>
                </c:pt>
                <c:pt idx="54">
                  <c:v>14.373033315850204</c:v>
                </c:pt>
                <c:pt idx="55">
                  <c:v>15.278479804162203</c:v>
                </c:pt>
                <c:pt idx="56">
                  <c:v>15.931124859337899</c:v>
                </c:pt>
                <c:pt idx="57">
                  <c:v>16.583769914513596</c:v>
                </c:pt>
                <c:pt idx="58">
                  <c:v>17.236414969689299</c:v>
                </c:pt>
                <c:pt idx="59">
                  <c:v>17.889060024865</c:v>
                </c:pt>
                <c:pt idx="60">
                  <c:v>18.541705080040799</c:v>
                </c:pt>
                <c:pt idx="61">
                  <c:v>19.194350135216506</c:v>
                </c:pt>
                <c:pt idx="62">
                  <c:v>19.846995190392203</c:v>
                </c:pt>
                <c:pt idx="63">
                  <c:v>19.995000000000296</c:v>
                </c:pt>
              </c:numCache>
            </c:numRef>
          </c:xVal>
          <c:yVal>
            <c:numRef>
              <c:f>'Sheet1 (2)'!$J$3:$J$66</c:f>
              <c:numCache>
                <c:formatCode>0.00E+00</c:formatCode>
                <c:ptCount val="64"/>
                <c:pt idx="0" formatCode="General">
                  <c:v>0</c:v>
                </c:pt>
                <c:pt idx="1">
                  <c:v>1.0779094044645403E-6</c:v>
                </c:pt>
                <c:pt idx="2">
                  <c:v>3.401889954300411E-6</c:v>
                </c:pt>
                <c:pt idx="3">
                  <c:v>6.9980727286753624E-6</c:v>
                </c:pt>
                <c:pt idx="4">
                  <c:v>3.6650765665347113E-5</c:v>
                </c:pt>
                <c:pt idx="5">
                  <c:v>9.0153967665448519E-5</c:v>
                </c:pt>
                <c:pt idx="6" formatCode="General">
                  <c:v>1.6787242771974399E-4</c:v>
                </c:pt>
                <c:pt idx="7" formatCode="General">
                  <c:v>2.6992684863057199E-4</c:v>
                </c:pt>
                <c:pt idx="8" formatCode="General">
                  <c:v>7.3377300319554903E-4</c:v>
                </c:pt>
                <c:pt idx="9" formatCode="General">
                  <c:v>1.4255591749221901E-3</c:v>
                </c:pt>
                <c:pt idx="10" formatCode="General">
                  <c:v>2.3449543613853407E-3</c:v>
                </c:pt>
                <c:pt idx="11" formatCode="General">
                  <c:v>3.4916077699442003E-3</c:v>
                </c:pt>
                <c:pt idx="12" formatCode="General">
                  <c:v>1.17749932948715E-2</c:v>
                </c:pt>
                <c:pt idx="13" formatCode="General">
                  <c:v>2.4908068670321304E-2</c:v>
                </c:pt>
                <c:pt idx="14" formatCode="General">
                  <c:v>4.2855707759092608E-2</c:v>
                </c:pt>
                <c:pt idx="15" formatCode="General">
                  <c:v>6.5582734662923109E-2</c:v>
                </c:pt>
                <c:pt idx="16" formatCode="General">
                  <c:v>9.305391061649293E-2</c:v>
                </c:pt>
                <c:pt idx="17" formatCode="General">
                  <c:v>0.56300985287681016</c:v>
                </c:pt>
                <c:pt idx="18" formatCode="General">
                  <c:v>1.40467058043662</c:v>
                </c:pt>
                <c:pt idx="19" formatCode="General">
                  <c:v>2.5900360546922601</c:v>
                </c:pt>
                <c:pt idx="20" formatCode="General">
                  <c:v>4.0911907909391809</c:v>
                </c:pt>
                <c:pt idx="21" formatCode="General">
                  <c:v>5.8805975588542179</c:v>
                </c:pt>
                <c:pt idx="22" formatCode="General">
                  <c:v>12.585871882253098</c:v>
                </c:pt>
                <c:pt idx="23" formatCode="General">
                  <c:v>20.931358962609703</c:v>
                </c:pt>
                <c:pt idx="24" formatCode="General">
                  <c:v>30.358396358118412</c:v>
                </c:pt>
                <c:pt idx="25" formatCode="General">
                  <c:v>40.405539019224399</c:v>
                </c:pt>
                <c:pt idx="26" formatCode="General">
                  <c:v>50.707144765707696</c:v>
                </c:pt>
                <c:pt idx="27" formatCode="General">
                  <c:v>64.558360414590439</c:v>
                </c:pt>
                <c:pt idx="28" formatCode="General">
                  <c:v>77.883675604998203</c:v>
                </c:pt>
                <c:pt idx="29" formatCode="General">
                  <c:v>90.398743988602604</c:v>
                </c:pt>
                <c:pt idx="30" formatCode="General">
                  <c:v>101.954705746879</c:v>
                </c:pt>
                <c:pt idx="31" formatCode="General">
                  <c:v>112.49414378420103</c:v>
                </c:pt>
                <c:pt idx="32" formatCode="General">
                  <c:v>122.02079555706298</c:v>
                </c:pt>
                <c:pt idx="33" formatCode="General">
                  <c:v>134.70932927892099</c:v>
                </c:pt>
                <c:pt idx="34" formatCode="General">
                  <c:v>145.37745666929402</c:v>
                </c:pt>
                <c:pt idx="35" formatCode="General">
                  <c:v>154.30726967421199</c:v>
                </c:pt>
                <c:pt idx="36" formatCode="General">
                  <c:v>161.76454074974995</c:v>
                </c:pt>
                <c:pt idx="37" formatCode="General">
                  <c:v>167.984674447874</c:v>
                </c:pt>
                <c:pt idx="38" formatCode="General">
                  <c:v>173.17148387045199</c:v>
                </c:pt>
                <c:pt idx="39" formatCode="General">
                  <c:v>178.92573980668004</c:v>
                </c:pt>
                <c:pt idx="40" formatCode="General">
                  <c:v>183.41815353272699</c:v>
                </c:pt>
                <c:pt idx="41" formatCode="General">
                  <c:v>186.93495221602399</c:v>
                </c:pt>
                <c:pt idx="42" formatCode="General">
                  <c:v>189.69537415261701</c:v>
                </c:pt>
                <c:pt idx="43" formatCode="General">
                  <c:v>191.86623270770102</c:v>
                </c:pt>
                <c:pt idx="44" formatCode="General">
                  <c:v>193.57535217925496</c:v>
                </c:pt>
                <c:pt idx="45" formatCode="General">
                  <c:v>195.308925354167</c:v>
                </c:pt>
                <c:pt idx="46" formatCode="General">
                  <c:v>196.57093725985897</c:v>
                </c:pt>
                <c:pt idx="47" formatCode="General">
                  <c:v>197.49193664369704</c:v>
                </c:pt>
                <c:pt idx="48" formatCode="General">
                  <c:v>198.16554841195099</c:v>
                </c:pt>
                <c:pt idx="49" formatCode="General">
                  <c:v>198.65824036207803</c:v>
                </c:pt>
                <c:pt idx="50" formatCode="General">
                  <c:v>199.01811526982183</c:v>
                </c:pt>
                <c:pt idx="51" formatCode="General">
                  <c:v>199.28099297175598</c:v>
                </c:pt>
                <c:pt idx="52" formatCode="General">
                  <c:v>199.47342024151698</c:v>
                </c:pt>
                <c:pt idx="53" formatCode="General">
                  <c:v>199.61450044553399</c:v>
                </c:pt>
                <c:pt idx="54" formatCode="General">
                  <c:v>199.71784179024183</c:v>
                </c:pt>
                <c:pt idx="55" formatCode="General">
                  <c:v>199.81563095859403</c:v>
                </c:pt>
                <c:pt idx="56" formatCode="General">
                  <c:v>199.864297641577</c:v>
                </c:pt>
                <c:pt idx="57" formatCode="General">
                  <c:v>199.90018300598601</c:v>
                </c:pt>
                <c:pt idx="58" formatCode="General">
                  <c:v>199.92661564917296</c:v>
                </c:pt>
                <c:pt idx="59" formatCode="General">
                  <c:v>199.946028743087</c:v>
                </c:pt>
                <c:pt idx="60" formatCode="General">
                  <c:v>199.96027868759003</c:v>
                </c:pt>
                <c:pt idx="61" formatCode="General">
                  <c:v>199.97076611193799</c:v>
                </c:pt>
                <c:pt idx="62" formatCode="General">
                  <c:v>199.97849937076901</c:v>
                </c:pt>
                <c:pt idx="63" formatCode="General">
                  <c:v>199.97994517520999</c:v>
                </c:pt>
              </c:numCache>
            </c:numRef>
          </c:yVal>
          <c:smooth val="1"/>
        </c:ser>
        <c:ser>
          <c:idx val="0"/>
          <c:order val="1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'Sheet1 (2)'!$A$3:$A$3999</c:f>
              <c:numCache>
                <c:formatCode>General</c:formatCode>
                <c:ptCount val="39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'Sheet1 (2)'!$C$3:$C$3999</c:f>
              <c:numCache>
                <c:formatCode>General</c:formatCode>
                <c:ptCount val="3997"/>
                <c:pt idx="0">
                  <c:v>0</c:v>
                </c:pt>
                <c:pt idx="1">
                  <c:v>34.571995738541709</c:v>
                </c:pt>
                <c:pt idx="2">
                  <c:v>85.431045454765595</c:v>
                </c:pt>
                <c:pt idx="3">
                  <c:v>125.42377588847599</c:v>
                </c:pt>
                <c:pt idx="4">
                  <c:v>152.56995325937083</c:v>
                </c:pt>
                <c:pt idx="5">
                  <c:v>169.68992854793004</c:v>
                </c:pt>
                <c:pt idx="6">
                  <c:v>181.86041746827405</c:v>
                </c:pt>
                <c:pt idx="7">
                  <c:v>189.55525251908099</c:v>
                </c:pt>
                <c:pt idx="8">
                  <c:v>193.95184743800704</c:v>
                </c:pt>
                <c:pt idx="9">
                  <c:v>196.58732662600801</c:v>
                </c:pt>
                <c:pt idx="10">
                  <c:v>197.90872692957899</c:v>
                </c:pt>
                <c:pt idx="11">
                  <c:v>198.90022808513802</c:v>
                </c:pt>
                <c:pt idx="12">
                  <c:v>199.34637120246401</c:v>
                </c:pt>
                <c:pt idx="13">
                  <c:v>199.61499329192185</c:v>
                </c:pt>
                <c:pt idx="14">
                  <c:v>199.78104233373904</c:v>
                </c:pt>
                <c:pt idx="15">
                  <c:v>199.88566866702402</c:v>
                </c:pt>
                <c:pt idx="16">
                  <c:v>199.971467765787</c:v>
                </c:pt>
                <c:pt idx="17">
                  <c:v>199.98371926681196</c:v>
                </c:pt>
                <c:pt idx="18">
                  <c:v>199.99192617812002</c:v>
                </c:pt>
                <c:pt idx="19">
                  <c:v>199.99547730095003</c:v>
                </c:pt>
                <c:pt idx="20">
                  <c:v>199.99750221245699</c:v>
                </c:pt>
              </c:numCache>
            </c:numRef>
          </c:yVal>
          <c:smooth val="1"/>
        </c:ser>
        <c:dLbls/>
        <c:axId val="84597760"/>
        <c:axId val="85070592"/>
      </c:scatterChart>
      <c:valAx>
        <c:axId val="84597760"/>
        <c:scaling>
          <c:orientation val="minMax"/>
          <c:max val="2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5070592"/>
        <c:crosses val="autoZero"/>
        <c:crossBetween val="midCat"/>
      </c:valAx>
      <c:valAx>
        <c:axId val="85070592"/>
        <c:scaling>
          <c:orientation val="minMax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597760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9481627296587901E-2"/>
          <c:y val="3.9560002916302101E-2"/>
          <c:w val="0.87414348206474213"/>
          <c:h val="0.83323344998541793"/>
        </c:manualLayout>
      </c:layout>
      <c:scatterChart>
        <c:scatterStyle val="smoothMarker"/>
        <c:ser>
          <c:idx val="1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'Sheet1 (2)'!$H$3:$H$66</c:f>
              <c:numCache>
                <c:formatCode>General</c:formatCode>
                <c:ptCount val="64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7.6127348756368704E-4</c:v>
                </c:pt>
                <c:pt idx="5">
                  <c:v>1.2127083074307801E-3</c:v>
                </c:pt>
                <c:pt idx="6">
                  <c:v>1.6641431272978804E-3</c:v>
                </c:pt>
                <c:pt idx="7">
                  <c:v>2.115577947164971E-3</c:v>
                </c:pt>
                <c:pt idx="8">
                  <c:v>3.4978786633107495E-3</c:v>
                </c:pt>
                <c:pt idx="9">
                  <c:v>4.8801793794565305E-3</c:v>
                </c:pt>
                <c:pt idx="10">
                  <c:v>6.2624800956023107E-3</c:v>
                </c:pt>
                <c:pt idx="11">
                  <c:v>7.6447808117480892E-3</c:v>
                </c:pt>
                <c:pt idx="12">
                  <c:v>1.4058241901322596E-2</c:v>
                </c:pt>
                <c:pt idx="13">
                  <c:v>2.0471702990897202E-2</c:v>
                </c:pt>
                <c:pt idx="14">
                  <c:v>2.6885164080471705E-2</c:v>
                </c:pt>
                <c:pt idx="15">
                  <c:v>3.3298625170046302E-2</c:v>
                </c:pt>
                <c:pt idx="16">
                  <c:v>3.9712086259620798E-2</c:v>
                </c:pt>
                <c:pt idx="17">
                  <c:v>9.8793719596675419E-2</c:v>
                </c:pt>
                <c:pt idx="18">
                  <c:v>0.15787535293373001</c:v>
                </c:pt>
                <c:pt idx="19">
                  <c:v>0.21695698627078402</c:v>
                </c:pt>
                <c:pt idx="20">
                  <c:v>0.27603861960783904</c:v>
                </c:pt>
                <c:pt idx="21">
                  <c:v>0.33512025294489312</c:v>
                </c:pt>
                <c:pt idx="22">
                  <c:v>0.5093558805531051</c:v>
                </c:pt>
                <c:pt idx="23">
                  <c:v>0.68359150816131597</c:v>
                </c:pt>
                <c:pt idx="24">
                  <c:v>0.85782713576952707</c:v>
                </c:pt>
                <c:pt idx="25">
                  <c:v>1.0320627633777402</c:v>
                </c:pt>
                <c:pt idx="26">
                  <c:v>1.2062983909859497</c:v>
                </c:pt>
                <c:pt idx="27">
                  <c:v>1.442083667456</c:v>
                </c:pt>
                <c:pt idx="28">
                  <c:v>1.6778689439260601</c:v>
                </c:pt>
                <c:pt idx="29">
                  <c:v>1.91365422039611</c:v>
                </c:pt>
                <c:pt idx="30">
                  <c:v>2.1494394968661701</c:v>
                </c:pt>
                <c:pt idx="31">
                  <c:v>2.3852247733362302</c:v>
                </c:pt>
                <c:pt idx="32">
                  <c:v>2.6210100498062801</c:v>
                </c:pt>
                <c:pt idx="33">
                  <c:v>2.9810826565921902</c:v>
                </c:pt>
                <c:pt idx="34">
                  <c:v>3.3411552633780985</c:v>
                </c:pt>
                <c:pt idx="35">
                  <c:v>3.7012278701640202</c:v>
                </c:pt>
                <c:pt idx="36">
                  <c:v>4.0613004769499286</c:v>
                </c:pt>
                <c:pt idx="37">
                  <c:v>4.4213730837358414</c:v>
                </c:pt>
                <c:pt idx="38">
                  <c:v>4.7814456905217506</c:v>
                </c:pt>
                <c:pt idx="39">
                  <c:v>5.2762890576939805</c:v>
                </c:pt>
                <c:pt idx="40">
                  <c:v>5.7711324248662104</c:v>
                </c:pt>
                <c:pt idx="41">
                  <c:v>6.2659757920384385</c:v>
                </c:pt>
                <c:pt idx="42">
                  <c:v>6.7608191592106701</c:v>
                </c:pt>
                <c:pt idx="43">
                  <c:v>7.2556625263829</c:v>
                </c:pt>
                <c:pt idx="44">
                  <c:v>7.7505058935551299</c:v>
                </c:pt>
                <c:pt idx="45">
                  <c:v>8.4127586357846322</c:v>
                </c:pt>
                <c:pt idx="46">
                  <c:v>9.0750113780141408</c:v>
                </c:pt>
                <c:pt idx="47">
                  <c:v>9.737264120243637</c:v>
                </c:pt>
                <c:pt idx="48">
                  <c:v>10.399516862473101</c:v>
                </c:pt>
                <c:pt idx="49">
                  <c:v>11.0617696047027</c:v>
                </c:pt>
                <c:pt idx="50">
                  <c:v>11.724022346932198</c:v>
                </c:pt>
                <c:pt idx="51">
                  <c:v>12.3862750891617</c:v>
                </c:pt>
                <c:pt idx="52">
                  <c:v>13.048527831391198</c:v>
                </c:pt>
                <c:pt idx="53">
                  <c:v>13.710780573620701</c:v>
                </c:pt>
                <c:pt idx="54">
                  <c:v>14.373033315850204</c:v>
                </c:pt>
                <c:pt idx="55">
                  <c:v>15.278479804162203</c:v>
                </c:pt>
                <c:pt idx="56">
                  <c:v>15.931124859337899</c:v>
                </c:pt>
                <c:pt idx="57">
                  <c:v>16.583769914513596</c:v>
                </c:pt>
                <c:pt idx="58">
                  <c:v>17.236414969689299</c:v>
                </c:pt>
                <c:pt idx="59">
                  <c:v>17.889060024865</c:v>
                </c:pt>
                <c:pt idx="60">
                  <c:v>18.541705080040799</c:v>
                </c:pt>
                <c:pt idx="61">
                  <c:v>19.194350135216506</c:v>
                </c:pt>
                <c:pt idx="62">
                  <c:v>19.846995190392203</c:v>
                </c:pt>
                <c:pt idx="63">
                  <c:v>19.995000000000296</c:v>
                </c:pt>
              </c:numCache>
            </c:numRef>
          </c:xVal>
          <c:yVal>
            <c:numRef>
              <c:f>'Sheet1 (2)'!$K$3:$K$66</c:f>
              <c:numCache>
                <c:formatCode>0.00E+00</c:formatCode>
                <c:ptCount val="64"/>
                <c:pt idx="0">
                  <c:v>1.0000000000000003E-5</c:v>
                </c:pt>
                <c:pt idx="1">
                  <c:v>1.0010779094044603E-5</c:v>
                </c:pt>
                <c:pt idx="2">
                  <c:v>1.0034018899543002E-5</c:v>
                </c:pt>
                <c:pt idx="3">
                  <c:v>1.00699807272868E-5</c:v>
                </c:pt>
                <c:pt idx="4">
                  <c:v>1.0366507656653504E-5</c:v>
                </c:pt>
                <c:pt idx="5">
                  <c:v>1.0901539676654505E-5</c:v>
                </c:pt>
                <c:pt idx="6">
                  <c:v>1.1678724277197405E-5</c:v>
                </c:pt>
                <c:pt idx="7">
                  <c:v>1.2699268486305601E-5</c:v>
                </c:pt>
                <c:pt idx="8">
                  <c:v>1.7337730031955403E-5</c:v>
                </c:pt>
                <c:pt idx="9">
                  <c:v>2.4255591749221605E-5</c:v>
                </c:pt>
                <c:pt idx="10">
                  <c:v>3.344954361385281E-5</c:v>
                </c:pt>
                <c:pt idx="11">
                  <c:v>4.4916077699441426E-5</c:v>
                </c:pt>
                <c:pt idx="12" formatCode="General">
                  <c:v>1.2774993294871001E-4</c:v>
                </c:pt>
                <c:pt idx="13" formatCode="General">
                  <c:v>2.5908068670320213E-4</c:v>
                </c:pt>
                <c:pt idx="14" formatCode="General">
                  <c:v>4.3855707759090707E-4</c:v>
                </c:pt>
                <c:pt idx="15" formatCode="General">
                  <c:v>6.6582734662920409E-4</c:v>
                </c:pt>
                <c:pt idx="16" formatCode="General">
                  <c:v>9.4053910616488298E-4</c:v>
                </c:pt>
                <c:pt idx="17" formatCode="General">
                  <c:v>5.6400985287687203E-3</c:v>
                </c:pt>
                <c:pt idx="18" formatCode="General">
                  <c:v>1.4056705804366999E-2</c:v>
                </c:pt>
                <c:pt idx="19" formatCode="General">
                  <c:v>2.5910360546923108E-2</c:v>
                </c:pt>
                <c:pt idx="20" formatCode="General">
                  <c:v>4.0921907909392305E-2</c:v>
                </c:pt>
                <c:pt idx="21" formatCode="General">
                  <c:v>5.8815975588542603E-2</c:v>
                </c:pt>
                <c:pt idx="22" formatCode="General">
                  <c:v>0.125868718822533</c:v>
                </c:pt>
                <c:pt idx="23" formatCode="General">
                  <c:v>0.20932358962609701</c:v>
                </c:pt>
                <c:pt idx="24" formatCode="General">
                  <c:v>0.30359396358118002</c:v>
                </c:pt>
                <c:pt idx="25" formatCode="General">
                  <c:v>0.40406539019223808</c:v>
                </c:pt>
                <c:pt idx="26" formatCode="General">
                  <c:v>0.50708144765707208</c:v>
                </c:pt>
                <c:pt idx="27" formatCode="General">
                  <c:v>0.64559360414589606</c:v>
                </c:pt>
                <c:pt idx="28" formatCode="General">
                  <c:v>0.77884675604996811</c:v>
                </c:pt>
                <c:pt idx="29" formatCode="General">
                  <c:v>0.903997439886009</c:v>
                </c:pt>
                <c:pt idx="30" formatCode="General">
                  <c:v>1.01955705746877</c:v>
                </c:pt>
                <c:pt idx="31" formatCode="General">
                  <c:v>1.12495143784198</c:v>
                </c:pt>
                <c:pt idx="32" formatCode="General">
                  <c:v>1.2202179555706101</c:v>
                </c:pt>
                <c:pt idx="33" formatCode="General">
                  <c:v>1.3471032927891786</c:v>
                </c:pt>
                <c:pt idx="34" formatCode="General">
                  <c:v>1.4537845666929099</c:v>
                </c:pt>
                <c:pt idx="35" formatCode="General">
                  <c:v>1.5430826967420799</c:v>
                </c:pt>
                <c:pt idx="36" formatCode="General">
                  <c:v>1.6176554074974598</c:v>
                </c:pt>
                <c:pt idx="37" formatCode="General">
                  <c:v>1.67985674447869</c:v>
                </c:pt>
                <c:pt idx="38" formatCode="General">
                  <c:v>1.7317248387044695</c:v>
                </c:pt>
                <c:pt idx="39" formatCode="General">
                  <c:v>1.7892673980667499</c:v>
                </c:pt>
                <c:pt idx="40" formatCode="General">
                  <c:v>1.83419153532722</c:v>
                </c:pt>
                <c:pt idx="41" formatCode="General">
                  <c:v>1.86935952216018</c:v>
                </c:pt>
                <c:pt idx="42" formatCode="General">
                  <c:v>1.89696374152611</c:v>
                </c:pt>
                <c:pt idx="43" formatCode="General">
                  <c:v>1.9186723270769501</c:v>
                </c:pt>
                <c:pt idx="44" formatCode="General">
                  <c:v>1.93576352179249</c:v>
                </c:pt>
                <c:pt idx="45" formatCode="General">
                  <c:v>1.9530992535416098</c:v>
                </c:pt>
                <c:pt idx="46" formatCode="General">
                  <c:v>1.96571937259853</c:v>
                </c:pt>
                <c:pt idx="47" formatCode="General">
                  <c:v>1.9749293664369101</c:v>
                </c:pt>
                <c:pt idx="48" formatCode="General">
                  <c:v>1.9816654841194499</c:v>
                </c:pt>
                <c:pt idx="49" formatCode="General">
                  <c:v>1.9865924036207103</c:v>
                </c:pt>
                <c:pt idx="50" formatCode="General">
                  <c:v>1.9901911526981599</c:v>
                </c:pt>
                <c:pt idx="51" formatCode="General">
                  <c:v>1.9928199297174902</c:v>
                </c:pt>
                <c:pt idx="52" formatCode="General">
                  <c:v>1.9947442024151099</c:v>
                </c:pt>
                <c:pt idx="53" formatCode="General">
                  <c:v>1.9961550044552805</c:v>
                </c:pt>
                <c:pt idx="54" formatCode="General">
                  <c:v>1.99718841790236</c:v>
                </c:pt>
                <c:pt idx="55" formatCode="General">
                  <c:v>1.9981663095858802</c:v>
                </c:pt>
                <c:pt idx="56" formatCode="General">
                  <c:v>1.9986529764157106</c:v>
                </c:pt>
                <c:pt idx="57" formatCode="General">
                  <c:v>1.9990118300598001</c:v>
                </c:pt>
                <c:pt idx="58" formatCode="General">
                  <c:v>1.9992761564916701</c:v>
                </c:pt>
                <c:pt idx="59" formatCode="General">
                  <c:v>1.9994702874308099</c:v>
                </c:pt>
                <c:pt idx="60" formatCode="General">
                  <c:v>1.9996127868758302</c:v>
                </c:pt>
                <c:pt idx="61" formatCode="General">
                  <c:v>1.9997176611193201</c:v>
                </c:pt>
                <c:pt idx="62" formatCode="General">
                  <c:v>1.9997949937076298</c:v>
                </c:pt>
                <c:pt idx="63" formatCode="General">
                  <c:v>1.9998094517520399</c:v>
                </c:pt>
              </c:numCache>
            </c:numRef>
          </c:yVal>
          <c:smooth val="1"/>
        </c:ser>
        <c:ser>
          <c:idx val="0"/>
          <c:order val="1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'Sheet1 (2)'!$A$3:$A$3999</c:f>
              <c:numCache>
                <c:formatCode>General</c:formatCode>
                <c:ptCount val="39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'Sheet1 (2)'!$D$3:$D$3999</c:f>
              <c:numCache>
                <c:formatCode>General</c:formatCode>
                <c:ptCount val="3997"/>
                <c:pt idx="0">
                  <c:v>0</c:v>
                </c:pt>
                <c:pt idx="1">
                  <c:v>0.34571995738541705</c:v>
                </c:pt>
                <c:pt idx="2">
                  <c:v>0.85431045454765597</c:v>
                </c:pt>
                <c:pt idx="3">
                  <c:v>1.25423775888476</c:v>
                </c:pt>
                <c:pt idx="4">
                  <c:v>1.5256995325937099</c:v>
                </c:pt>
                <c:pt idx="5">
                  <c:v>1.6968992854792997</c:v>
                </c:pt>
                <c:pt idx="6">
                  <c:v>1.8186041746827402</c:v>
                </c:pt>
                <c:pt idx="7">
                  <c:v>1.8955525251908103</c:v>
                </c:pt>
                <c:pt idx="8">
                  <c:v>1.9395184743800702</c:v>
                </c:pt>
                <c:pt idx="9">
                  <c:v>1.96587326626008</c:v>
                </c:pt>
                <c:pt idx="10">
                  <c:v>1.9790872692957904</c:v>
                </c:pt>
                <c:pt idx="11">
                  <c:v>1.9890022808513801</c:v>
                </c:pt>
                <c:pt idx="12">
                  <c:v>1.9934637120246388</c:v>
                </c:pt>
                <c:pt idx="13">
                  <c:v>1.9961499329192203</c:v>
                </c:pt>
                <c:pt idx="14">
                  <c:v>1.9978104233373901</c:v>
                </c:pt>
                <c:pt idx="15">
                  <c:v>1.9988566866702402</c:v>
                </c:pt>
                <c:pt idx="16">
                  <c:v>1.9997146776578698</c:v>
                </c:pt>
                <c:pt idx="17">
                  <c:v>1.99983719266812</c:v>
                </c:pt>
                <c:pt idx="18">
                  <c:v>1.9999192617812003</c:v>
                </c:pt>
                <c:pt idx="19">
                  <c:v>1.9999547730095</c:v>
                </c:pt>
                <c:pt idx="20">
                  <c:v>1.99997502212457</c:v>
                </c:pt>
              </c:numCache>
            </c:numRef>
          </c:yVal>
          <c:smooth val="1"/>
        </c:ser>
        <c:dLbls/>
        <c:axId val="85103744"/>
        <c:axId val="85105280"/>
      </c:scatterChart>
      <c:valAx>
        <c:axId val="85103744"/>
        <c:scaling>
          <c:orientation val="minMax"/>
          <c:max val="2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5105280"/>
        <c:crosses val="autoZero"/>
        <c:crossBetween val="midCat"/>
      </c:valAx>
      <c:valAx>
        <c:axId val="85105280"/>
        <c:scaling>
          <c:orientation val="minMax"/>
          <c:max val="2"/>
        </c:scaling>
        <c:axPos val="l"/>
        <c:numFmt formatCode="General" sourceLinked="0"/>
        <c:tickLblPos val="nextTo"/>
        <c:spPr>
          <a:ln w="25400">
            <a:solidFill>
              <a:schemeClr val="tx1"/>
            </a:solidFill>
          </a:ln>
        </c:spPr>
        <c:crossAx val="85103744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937051618547682E-2"/>
          <c:y val="3.9560002916302101E-2"/>
          <c:w val="0.86425459317585307"/>
          <c:h val="0.83323344998541793"/>
        </c:manualLayout>
      </c:layout>
      <c:scatterChart>
        <c:scatterStyle val="smoothMarker"/>
        <c:ser>
          <c:idx val="1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'Sheet1 (2)'!$H$3:$H$66</c:f>
              <c:numCache>
                <c:formatCode>General</c:formatCode>
                <c:ptCount val="64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7.6127348756368704E-4</c:v>
                </c:pt>
                <c:pt idx="5">
                  <c:v>1.2127083074307801E-3</c:v>
                </c:pt>
                <c:pt idx="6">
                  <c:v>1.6641431272978804E-3</c:v>
                </c:pt>
                <c:pt idx="7">
                  <c:v>2.115577947164971E-3</c:v>
                </c:pt>
                <c:pt idx="8">
                  <c:v>3.4978786633107495E-3</c:v>
                </c:pt>
                <c:pt idx="9">
                  <c:v>4.8801793794565305E-3</c:v>
                </c:pt>
                <c:pt idx="10">
                  <c:v>6.2624800956023107E-3</c:v>
                </c:pt>
                <c:pt idx="11">
                  <c:v>7.6447808117480892E-3</c:v>
                </c:pt>
                <c:pt idx="12">
                  <c:v>1.4058241901322596E-2</c:v>
                </c:pt>
                <c:pt idx="13">
                  <c:v>2.0471702990897202E-2</c:v>
                </c:pt>
                <c:pt idx="14">
                  <c:v>2.6885164080471705E-2</c:v>
                </c:pt>
                <c:pt idx="15">
                  <c:v>3.3298625170046302E-2</c:v>
                </c:pt>
                <c:pt idx="16">
                  <c:v>3.9712086259620798E-2</c:v>
                </c:pt>
                <c:pt idx="17">
                  <c:v>9.8793719596675419E-2</c:v>
                </c:pt>
                <c:pt idx="18">
                  <c:v>0.15787535293373001</c:v>
                </c:pt>
                <c:pt idx="19">
                  <c:v>0.21695698627078402</c:v>
                </c:pt>
                <c:pt idx="20">
                  <c:v>0.27603861960783904</c:v>
                </c:pt>
                <c:pt idx="21">
                  <c:v>0.33512025294489312</c:v>
                </c:pt>
                <c:pt idx="22">
                  <c:v>0.5093558805531051</c:v>
                </c:pt>
                <c:pt idx="23">
                  <c:v>0.68359150816131597</c:v>
                </c:pt>
                <c:pt idx="24">
                  <c:v>0.85782713576952707</c:v>
                </c:pt>
                <c:pt idx="25">
                  <c:v>1.0320627633777402</c:v>
                </c:pt>
                <c:pt idx="26">
                  <c:v>1.2062983909859497</c:v>
                </c:pt>
                <c:pt idx="27">
                  <c:v>1.442083667456</c:v>
                </c:pt>
                <c:pt idx="28">
                  <c:v>1.6778689439260601</c:v>
                </c:pt>
                <c:pt idx="29">
                  <c:v>1.91365422039611</c:v>
                </c:pt>
                <c:pt idx="30">
                  <c:v>2.1494394968661701</c:v>
                </c:pt>
                <c:pt idx="31">
                  <c:v>2.3852247733362302</c:v>
                </c:pt>
                <c:pt idx="32">
                  <c:v>2.6210100498062801</c:v>
                </c:pt>
                <c:pt idx="33">
                  <c:v>2.9810826565921902</c:v>
                </c:pt>
                <c:pt idx="34">
                  <c:v>3.3411552633780985</c:v>
                </c:pt>
                <c:pt idx="35">
                  <c:v>3.7012278701640202</c:v>
                </c:pt>
                <c:pt idx="36">
                  <c:v>4.0613004769499286</c:v>
                </c:pt>
                <c:pt idx="37">
                  <c:v>4.4213730837358414</c:v>
                </c:pt>
                <c:pt idx="38">
                  <c:v>4.7814456905217506</c:v>
                </c:pt>
                <c:pt idx="39">
                  <c:v>5.2762890576939805</c:v>
                </c:pt>
                <c:pt idx="40">
                  <c:v>5.7711324248662104</c:v>
                </c:pt>
                <c:pt idx="41">
                  <c:v>6.2659757920384385</c:v>
                </c:pt>
                <c:pt idx="42">
                  <c:v>6.7608191592106701</c:v>
                </c:pt>
                <c:pt idx="43">
                  <c:v>7.2556625263829</c:v>
                </c:pt>
                <c:pt idx="44">
                  <c:v>7.7505058935551299</c:v>
                </c:pt>
                <c:pt idx="45">
                  <c:v>8.4127586357846322</c:v>
                </c:pt>
                <c:pt idx="46">
                  <c:v>9.0750113780141408</c:v>
                </c:pt>
                <c:pt idx="47">
                  <c:v>9.737264120243637</c:v>
                </c:pt>
                <c:pt idx="48">
                  <c:v>10.399516862473101</c:v>
                </c:pt>
                <c:pt idx="49">
                  <c:v>11.0617696047027</c:v>
                </c:pt>
                <c:pt idx="50">
                  <c:v>11.724022346932198</c:v>
                </c:pt>
                <c:pt idx="51">
                  <c:v>12.3862750891617</c:v>
                </c:pt>
                <c:pt idx="52">
                  <c:v>13.048527831391198</c:v>
                </c:pt>
                <c:pt idx="53">
                  <c:v>13.710780573620701</c:v>
                </c:pt>
                <c:pt idx="54">
                  <c:v>14.373033315850204</c:v>
                </c:pt>
                <c:pt idx="55">
                  <c:v>15.278479804162203</c:v>
                </c:pt>
                <c:pt idx="56">
                  <c:v>15.931124859337899</c:v>
                </c:pt>
                <c:pt idx="57">
                  <c:v>16.583769914513596</c:v>
                </c:pt>
                <c:pt idx="58">
                  <c:v>17.236414969689299</c:v>
                </c:pt>
                <c:pt idx="59">
                  <c:v>17.889060024865</c:v>
                </c:pt>
                <c:pt idx="60">
                  <c:v>18.541705080040799</c:v>
                </c:pt>
                <c:pt idx="61">
                  <c:v>19.194350135216506</c:v>
                </c:pt>
                <c:pt idx="62">
                  <c:v>19.846995190392203</c:v>
                </c:pt>
                <c:pt idx="63">
                  <c:v>19.995000000000296</c:v>
                </c:pt>
              </c:numCache>
            </c:numRef>
          </c:xVal>
          <c:yVal>
            <c:numRef>
              <c:f>'Sheet1 (2)'!$L$3:$L$66</c:f>
              <c:numCache>
                <c:formatCode>General</c:formatCode>
                <c:ptCount val="64"/>
                <c:pt idx="0">
                  <c:v>120</c:v>
                </c:pt>
                <c:pt idx="1">
                  <c:v>119.999999353254</c:v>
                </c:pt>
                <c:pt idx="2">
                  <c:v>119.999997958866</c:v>
                </c:pt>
                <c:pt idx="3">
                  <c:v>119.999995801156</c:v>
                </c:pt>
                <c:pt idx="4">
                  <c:v>119.999978009541</c:v>
                </c:pt>
                <c:pt idx="5">
                  <c:v>119.99994590761899</c:v>
                </c:pt>
                <c:pt idx="6">
                  <c:v>119.999899276543</c:v>
                </c:pt>
                <c:pt idx="7">
                  <c:v>119.99983804389099</c:v>
                </c:pt>
                <c:pt idx="8">
                  <c:v>119.99955973619799</c:v>
                </c:pt>
                <c:pt idx="9">
                  <c:v>119.99914466449503</c:v>
                </c:pt>
                <c:pt idx="10">
                  <c:v>119.99859302738301</c:v>
                </c:pt>
                <c:pt idx="11">
                  <c:v>119.99790503533801</c:v>
                </c:pt>
                <c:pt idx="12">
                  <c:v>119.992935004023</c:v>
                </c:pt>
                <c:pt idx="13">
                  <c:v>119.98505515879799</c:v>
                </c:pt>
                <c:pt idx="14">
                  <c:v>119.97428657534502</c:v>
                </c:pt>
                <c:pt idx="15">
                  <c:v>119.96065035920203</c:v>
                </c:pt>
                <c:pt idx="16">
                  <c:v>119.94416765363002</c:v>
                </c:pt>
                <c:pt idx="17">
                  <c:v>119.66219408827402</c:v>
                </c:pt>
                <c:pt idx="18">
                  <c:v>119.157197651738</c:v>
                </c:pt>
                <c:pt idx="19">
                  <c:v>118.44597836718501</c:v>
                </c:pt>
                <c:pt idx="20">
                  <c:v>117.545285525436</c:v>
                </c:pt>
                <c:pt idx="21">
                  <c:v>116.47164146468701</c:v>
                </c:pt>
                <c:pt idx="22">
                  <c:v>112.44847687064798</c:v>
                </c:pt>
                <c:pt idx="23">
                  <c:v>107.44118462243399</c:v>
                </c:pt>
                <c:pt idx="24">
                  <c:v>101.784962185129</c:v>
                </c:pt>
                <c:pt idx="25">
                  <c:v>95.756676588465382</c:v>
                </c:pt>
                <c:pt idx="26">
                  <c:v>89.575713140575289</c:v>
                </c:pt>
                <c:pt idx="27">
                  <c:v>81.264983751245708</c:v>
                </c:pt>
                <c:pt idx="28">
                  <c:v>73.269794637001098</c:v>
                </c:pt>
                <c:pt idx="29">
                  <c:v>65.760753606838406</c:v>
                </c:pt>
                <c:pt idx="30">
                  <c:v>58.827176551872483</c:v>
                </c:pt>
                <c:pt idx="31">
                  <c:v>52.503513729479607</c:v>
                </c:pt>
                <c:pt idx="32">
                  <c:v>46.787522665761998</c:v>
                </c:pt>
                <c:pt idx="33">
                  <c:v>39.174402432647575</c:v>
                </c:pt>
                <c:pt idx="34">
                  <c:v>32.773525998423715</c:v>
                </c:pt>
                <c:pt idx="35">
                  <c:v>27.415638195472788</c:v>
                </c:pt>
                <c:pt idx="36">
                  <c:v>22.941275550149996</c:v>
                </c:pt>
                <c:pt idx="37">
                  <c:v>19.209195331275698</c:v>
                </c:pt>
                <c:pt idx="38">
                  <c:v>16.097109677728984</c:v>
                </c:pt>
                <c:pt idx="39">
                  <c:v>12.644556115992</c:v>
                </c:pt>
                <c:pt idx="40">
                  <c:v>9.9491078803636395</c:v>
                </c:pt>
                <c:pt idx="41">
                  <c:v>7.8390286703854386</c:v>
                </c:pt>
                <c:pt idx="42">
                  <c:v>6.1827755084299678</c:v>
                </c:pt>
                <c:pt idx="43">
                  <c:v>4.8802603753793807</c:v>
                </c:pt>
                <c:pt idx="44">
                  <c:v>3.8547886924469199</c:v>
                </c:pt>
                <c:pt idx="45">
                  <c:v>2.8146447874998097</c:v>
                </c:pt>
                <c:pt idx="46">
                  <c:v>2.05743764408466</c:v>
                </c:pt>
                <c:pt idx="47">
                  <c:v>1.50483801378162</c:v>
                </c:pt>
                <c:pt idx="48">
                  <c:v>1.1006709528294099</c:v>
                </c:pt>
                <c:pt idx="49">
                  <c:v>0.80505578275342204</c:v>
                </c:pt>
                <c:pt idx="50">
                  <c:v>0.58913083810694289</c:v>
                </c:pt>
                <c:pt idx="51">
                  <c:v>0.43140421694656506</c:v>
                </c:pt>
                <c:pt idx="52">
                  <c:v>0.3159478550898141</c:v>
                </c:pt>
                <c:pt idx="53">
                  <c:v>0.23129973267933404</c:v>
                </c:pt>
                <c:pt idx="54">
                  <c:v>0.16929492585497399</c:v>
                </c:pt>
                <c:pt idx="55">
                  <c:v>0.11062142484353003</c:v>
                </c:pt>
                <c:pt idx="56">
                  <c:v>8.1421415053555102E-2</c:v>
                </c:pt>
                <c:pt idx="57">
                  <c:v>5.9890196408290908E-2</c:v>
                </c:pt>
                <c:pt idx="58">
                  <c:v>4.403061049627871E-2</c:v>
                </c:pt>
                <c:pt idx="59">
                  <c:v>3.2382754147845798E-2</c:v>
                </c:pt>
                <c:pt idx="60">
                  <c:v>2.3832787446160106E-2</c:v>
                </c:pt>
                <c:pt idx="61">
                  <c:v>1.7540332837048998E-2</c:v>
                </c:pt>
                <c:pt idx="62">
                  <c:v>1.2900377538342502E-2</c:v>
                </c:pt>
                <c:pt idx="63">
                  <c:v>1.2032894873755499E-2</c:v>
                </c:pt>
              </c:numCache>
            </c:numRef>
          </c:yVal>
          <c:smooth val="1"/>
        </c:ser>
        <c:ser>
          <c:idx val="0"/>
          <c:order val="1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'Sheet1 (2)'!$A$3:$A$3999</c:f>
              <c:numCache>
                <c:formatCode>General</c:formatCode>
                <c:ptCount val="39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'Sheet1 (2)'!$E$3:$E$3999</c:f>
              <c:numCache>
                <c:formatCode>General</c:formatCode>
                <c:ptCount val="3997"/>
                <c:pt idx="0">
                  <c:v>120</c:v>
                </c:pt>
                <c:pt idx="1">
                  <c:v>99.377709225715293</c:v>
                </c:pt>
                <c:pt idx="2">
                  <c:v>68.89053022555828</c:v>
                </c:pt>
                <c:pt idx="3">
                  <c:v>44.730442488650098</c:v>
                </c:pt>
                <c:pt idx="4">
                  <c:v>28.360490554224896</c:v>
                </c:pt>
                <c:pt idx="5">
                  <c:v>17.783266268612799</c:v>
                </c:pt>
                <c:pt idx="6">
                  <c:v>10.6239823438664</c:v>
                </c:pt>
                <c:pt idx="7">
                  <c:v>6.28448634400364</c:v>
                </c:pt>
                <c:pt idx="8">
                  <c:v>3.6397891093793686</c:v>
                </c:pt>
                <c:pt idx="9">
                  <c:v>2.0537529854293886</c:v>
                </c:pt>
                <c:pt idx="10">
                  <c:v>1.2585319018392001</c:v>
                </c:pt>
                <c:pt idx="11">
                  <c:v>0.66184471993499916</c:v>
                </c:pt>
                <c:pt idx="12">
                  <c:v>0.39335498806664809</c:v>
                </c:pt>
                <c:pt idx="13">
                  <c:v>0.23169773062726304</c:v>
                </c:pt>
                <c:pt idx="14">
                  <c:v>0.13176911807410799</c:v>
                </c:pt>
                <c:pt idx="15">
                  <c:v>6.8804802187223318E-2</c:v>
                </c:pt>
                <c:pt idx="16">
                  <c:v>1.7170749958987402E-2</c:v>
                </c:pt>
                <c:pt idx="17">
                  <c:v>9.7977745671665294E-3</c:v>
                </c:pt>
                <c:pt idx="18">
                  <c:v>4.85884055463634E-3</c:v>
                </c:pt>
                <c:pt idx="19">
                  <c:v>2.7217684373843005E-3</c:v>
                </c:pt>
                <c:pt idx="20">
                  <c:v>1.5031730440216102E-3</c:v>
                </c:pt>
              </c:numCache>
            </c:numRef>
          </c:yVal>
          <c:smooth val="1"/>
        </c:ser>
        <c:dLbls/>
        <c:axId val="84941824"/>
        <c:axId val="84947712"/>
      </c:scatterChart>
      <c:valAx>
        <c:axId val="84941824"/>
        <c:scaling>
          <c:orientation val="minMax"/>
          <c:max val="2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947712"/>
        <c:crosses val="autoZero"/>
        <c:crossBetween val="midCat"/>
      </c:valAx>
      <c:valAx>
        <c:axId val="84947712"/>
        <c:scaling>
          <c:orientation val="minMax"/>
          <c:max val="120"/>
          <c:min val="0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941824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0919006999125103"/>
          <c:y val="3.9560002916302101E-2"/>
          <c:w val="0.85443503937007914"/>
          <c:h val="0.83323344998541793"/>
        </c:manualLayout>
      </c:layout>
      <c:scatterChart>
        <c:scatterStyle val="smoothMarker"/>
        <c:ser>
          <c:idx val="1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'Sheet1 (2)'!$H$3:$H$66</c:f>
              <c:numCache>
                <c:formatCode>General</c:formatCode>
                <c:ptCount val="64"/>
                <c:pt idx="0">
                  <c:v>0</c:v>
                </c:pt>
                <c:pt idx="1">
                  <c:v>1.0327955589886402E-4</c:v>
                </c:pt>
                <c:pt idx="2">
                  <c:v>2.0655911179772905E-4</c:v>
                </c:pt>
                <c:pt idx="3">
                  <c:v>3.0983866769659311E-4</c:v>
                </c:pt>
                <c:pt idx="4">
                  <c:v>7.6127348756368704E-4</c:v>
                </c:pt>
                <c:pt idx="5">
                  <c:v>1.2127083074307801E-3</c:v>
                </c:pt>
                <c:pt idx="6">
                  <c:v>1.6641431272978804E-3</c:v>
                </c:pt>
                <c:pt idx="7">
                  <c:v>2.115577947164971E-3</c:v>
                </c:pt>
                <c:pt idx="8">
                  <c:v>3.4978786633107495E-3</c:v>
                </c:pt>
                <c:pt idx="9">
                  <c:v>4.8801793794565305E-3</c:v>
                </c:pt>
                <c:pt idx="10">
                  <c:v>6.2624800956023107E-3</c:v>
                </c:pt>
                <c:pt idx="11">
                  <c:v>7.6447808117480892E-3</c:v>
                </c:pt>
                <c:pt idx="12">
                  <c:v>1.4058241901322596E-2</c:v>
                </c:pt>
                <c:pt idx="13">
                  <c:v>2.0471702990897202E-2</c:v>
                </c:pt>
                <c:pt idx="14">
                  <c:v>2.6885164080471705E-2</c:v>
                </c:pt>
                <c:pt idx="15">
                  <c:v>3.3298625170046302E-2</c:v>
                </c:pt>
                <c:pt idx="16">
                  <c:v>3.9712086259620798E-2</c:v>
                </c:pt>
                <c:pt idx="17">
                  <c:v>9.8793719596675419E-2</c:v>
                </c:pt>
                <c:pt idx="18">
                  <c:v>0.15787535293373001</c:v>
                </c:pt>
                <c:pt idx="19">
                  <c:v>0.21695698627078402</c:v>
                </c:pt>
                <c:pt idx="20">
                  <c:v>0.27603861960783904</c:v>
                </c:pt>
                <c:pt idx="21">
                  <c:v>0.33512025294489312</c:v>
                </c:pt>
                <c:pt idx="22">
                  <c:v>0.5093558805531051</c:v>
                </c:pt>
                <c:pt idx="23">
                  <c:v>0.68359150816131597</c:v>
                </c:pt>
                <c:pt idx="24">
                  <c:v>0.85782713576952707</c:v>
                </c:pt>
                <c:pt idx="25">
                  <c:v>1.0320627633777402</c:v>
                </c:pt>
                <c:pt idx="26">
                  <c:v>1.2062983909859497</c:v>
                </c:pt>
                <c:pt idx="27">
                  <c:v>1.442083667456</c:v>
                </c:pt>
                <c:pt idx="28">
                  <c:v>1.6778689439260601</c:v>
                </c:pt>
                <c:pt idx="29">
                  <c:v>1.91365422039611</c:v>
                </c:pt>
                <c:pt idx="30">
                  <c:v>2.1494394968661701</c:v>
                </c:pt>
                <c:pt idx="31">
                  <c:v>2.3852247733362302</c:v>
                </c:pt>
                <c:pt idx="32">
                  <c:v>2.6210100498062801</c:v>
                </c:pt>
                <c:pt idx="33">
                  <c:v>2.9810826565921902</c:v>
                </c:pt>
                <c:pt idx="34">
                  <c:v>3.3411552633780985</c:v>
                </c:pt>
                <c:pt idx="35">
                  <c:v>3.7012278701640202</c:v>
                </c:pt>
                <c:pt idx="36">
                  <c:v>4.0613004769499286</c:v>
                </c:pt>
                <c:pt idx="37">
                  <c:v>4.4213730837358414</c:v>
                </c:pt>
                <c:pt idx="38">
                  <c:v>4.7814456905217506</c:v>
                </c:pt>
                <c:pt idx="39">
                  <c:v>5.2762890576939805</c:v>
                </c:pt>
                <c:pt idx="40">
                  <c:v>5.7711324248662104</c:v>
                </c:pt>
                <c:pt idx="41">
                  <c:v>6.2659757920384385</c:v>
                </c:pt>
                <c:pt idx="42">
                  <c:v>6.7608191592106701</c:v>
                </c:pt>
                <c:pt idx="43">
                  <c:v>7.2556625263829</c:v>
                </c:pt>
                <c:pt idx="44">
                  <c:v>7.7505058935551299</c:v>
                </c:pt>
                <c:pt idx="45">
                  <c:v>8.4127586357846322</c:v>
                </c:pt>
                <c:pt idx="46">
                  <c:v>9.0750113780141408</c:v>
                </c:pt>
                <c:pt idx="47">
                  <c:v>9.737264120243637</c:v>
                </c:pt>
                <c:pt idx="48">
                  <c:v>10.399516862473101</c:v>
                </c:pt>
                <c:pt idx="49">
                  <c:v>11.0617696047027</c:v>
                </c:pt>
                <c:pt idx="50">
                  <c:v>11.724022346932198</c:v>
                </c:pt>
                <c:pt idx="51">
                  <c:v>12.3862750891617</c:v>
                </c:pt>
                <c:pt idx="52">
                  <c:v>13.048527831391198</c:v>
                </c:pt>
                <c:pt idx="53">
                  <c:v>13.710780573620701</c:v>
                </c:pt>
                <c:pt idx="54">
                  <c:v>14.373033315850204</c:v>
                </c:pt>
                <c:pt idx="55">
                  <c:v>15.278479804162203</c:v>
                </c:pt>
                <c:pt idx="56">
                  <c:v>15.931124859337899</c:v>
                </c:pt>
                <c:pt idx="57">
                  <c:v>16.583769914513596</c:v>
                </c:pt>
                <c:pt idx="58">
                  <c:v>17.236414969689299</c:v>
                </c:pt>
                <c:pt idx="59">
                  <c:v>17.889060024865</c:v>
                </c:pt>
                <c:pt idx="60">
                  <c:v>18.541705080040799</c:v>
                </c:pt>
                <c:pt idx="61">
                  <c:v>19.194350135216506</c:v>
                </c:pt>
                <c:pt idx="62">
                  <c:v>19.846995190392203</c:v>
                </c:pt>
                <c:pt idx="63">
                  <c:v>19.995000000000296</c:v>
                </c:pt>
              </c:numCache>
            </c:numRef>
          </c:xVal>
          <c:yVal>
            <c:numRef>
              <c:f>'Sheet1 (2)'!$M$3:$M$66</c:f>
              <c:numCache>
                <c:formatCode>General</c:formatCode>
                <c:ptCount val="64"/>
                <c:pt idx="0">
                  <c:v>0.1</c:v>
                </c:pt>
                <c:pt idx="1">
                  <c:v>0.10000000053895701</c:v>
                </c:pt>
                <c:pt idx="2">
                  <c:v>0.10000000170095399</c:v>
                </c:pt>
                <c:pt idx="3">
                  <c:v>0.100000003499054</c:v>
                </c:pt>
                <c:pt idx="4">
                  <c:v>0.10000001832547699</c:v>
                </c:pt>
                <c:pt idx="5">
                  <c:v>0.10000004507722202</c:v>
                </c:pt>
                <c:pt idx="6">
                  <c:v>0.10000008393667303</c:v>
                </c:pt>
                <c:pt idx="7">
                  <c:v>0.100000134964198</c:v>
                </c:pt>
                <c:pt idx="8">
                  <c:v>0.100000366889133</c:v>
                </c:pt>
                <c:pt idx="9">
                  <c:v>0.10000071278601202</c:v>
                </c:pt>
                <c:pt idx="10">
                  <c:v>0.10000117249050101</c:v>
                </c:pt>
                <c:pt idx="11">
                  <c:v>0.100001745828765</c:v>
                </c:pt>
                <c:pt idx="12">
                  <c:v>0.100005887713305</c:v>
                </c:pt>
                <c:pt idx="13">
                  <c:v>0.100012454908406</c:v>
                </c:pt>
                <c:pt idx="14">
                  <c:v>0.10002143031466798</c:v>
                </c:pt>
                <c:pt idx="15">
                  <c:v>0.10003279698362903</c:v>
                </c:pt>
                <c:pt idx="16">
                  <c:v>0.10004653810421901</c:v>
                </c:pt>
                <c:pt idx="17">
                  <c:v>0.10028196306098799</c:v>
                </c:pt>
                <c:pt idx="18">
                  <c:v>0.100704984695105</c:v>
                </c:pt>
                <c:pt idx="19">
                  <c:v>0.10130371070055301</c:v>
                </c:pt>
                <c:pt idx="20">
                  <c:v>0.10206697998879102</c:v>
                </c:pt>
                <c:pt idx="21">
                  <c:v>0.10298428637648502</c:v>
                </c:pt>
                <c:pt idx="22">
                  <c:v>0.10649592100767102</c:v>
                </c:pt>
                <c:pt idx="23">
                  <c:v>0.111031696793483</c:v>
                </c:pt>
                <c:pt idx="24">
                  <c:v>0.11638559472277599</c:v>
                </c:pt>
                <c:pt idx="25">
                  <c:v>0.12237571147881803</c:v>
                </c:pt>
                <c:pt idx="26">
                  <c:v>0.12883890263064196</c:v>
                </c:pt>
                <c:pt idx="27">
                  <c:v>0.1380776946301</c:v>
                </c:pt>
                <c:pt idx="28">
                  <c:v>0.14759724406720806</c:v>
                </c:pt>
                <c:pt idx="29">
                  <c:v>0.15713639351417305</c:v>
                </c:pt>
                <c:pt idx="30">
                  <c:v>0.16648897607466701</c:v>
                </c:pt>
                <c:pt idx="31">
                  <c:v>0.17550094708607603</c:v>
                </c:pt>
                <c:pt idx="32">
                  <c:v>0.18406456680361996</c:v>
                </c:pt>
                <c:pt idx="33">
                  <c:v>0.19612798029477396</c:v>
                </c:pt>
                <c:pt idx="34">
                  <c:v>0.20688074289821301</c:v>
                </c:pt>
                <c:pt idx="35">
                  <c:v>0.216327916739666</c:v>
                </c:pt>
                <c:pt idx="36">
                  <c:v>0.22453899824877796</c:v>
                </c:pt>
                <c:pt idx="37">
                  <c:v>0.23162212300930096</c:v>
                </c:pt>
                <c:pt idx="38">
                  <c:v>0.23770010122502599</c:v>
                </c:pt>
                <c:pt idx="39">
                  <c:v>0.24463036097607499</c:v>
                </c:pt>
                <c:pt idx="40">
                  <c:v>0.25018305984356093</c:v>
                </c:pt>
                <c:pt idx="41">
                  <c:v>0.25461924546257492</c:v>
                </c:pt>
                <c:pt idx="42">
                  <c:v>0.258156990535585</c:v>
                </c:pt>
                <c:pt idx="43">
                  <c:v>0.26097375993356797</c:v>
                </c:pt>
                <c:pt idx="44">
                  <c:v>0.26321308956210493</c:v>
                </c:pt>
                <c:pt idx="45">
                  <c:v>0.26550589383008005</c:v>
                </c:pt>
                <c:pt idx="46">
                  <c:v>0.26718923685351492</c:v>
                </c:pt>
                <c:pt idx="47">
                  <c:v>0.26842456958878708</c:v>
                </c:pt>
                <c:pt idx="48">
                  <c:v>0.26933083096731197</c:v>
                </c:pt>
                <c:pt idx="49">
                  <c:v>0.26999505664681395</c:v>
                </c:pt>
                <c:pt idx="50">
                  <c:v>0.27048135414838193</c:v>
                </c:pt>
                <c:pt idx="51">
                  <c:v>0.27083738900328108</c:v>
                </c:pt>
                <c:pt idx="52">
                  <c:v>0.27109831922406807</c:v>
                </c:pt>
                <c:pt idx="53">
                  <c:v>0.27128963580168902</c:v>
                </c:pt>
                <c:pt idx="54">
                  <c:v>0.27142978136595614</c:v>
                </c:pt>
                <c:pt idx="55">
                  <c:v>0.27156246018572905</c:v>
                </c:pt>
                <c:pt idx="56">
                  <c:v>0.27162857154829806</c:v>
                </c:pt>
                <c:pt idx="57">
                  <c:v>0.271677339640232</c:v>
                </c:pt>
                <c:pt idx="58">
                  <c:v>0.27171324844776396</c:v>
                </c:pt>
                <c:pt idx="59">
                  <c:v>0.271739612939006</c:v>
                </c:pt>
                <c:pt idx="60">
                  <c:v>0.27175897170968411</c:v>
                </c:pt>
                <c:pt idx="61">
                  <c:v>0.271773227097381</c:v>
                </c:pt>
                <c:pt idx="62">
                  <c:v>0.27178373982907006</c:v>
                </c:pt>
                <c:pt idx="63">
                  <c:v>0.27178570442597599</c:v>
                </c:pt>
              </c:numCache>
            </c:numRef>
          </c:yVal>
          <c:smooth val="1"/>
        </c:ser>
        <c:ser>
          <c:idx val="0"/>
          <c:order val="1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'Sheet1 (2)'!$A$3:$A$3999</c:f>
              <c:numCache>
                <c:formatCode>General</c:formatCode>
                <c:ptCount val="39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'Sheet1 (2)'!$F$3:$F$3999</c:f>
              <c:numCache>
                <c:formatCode>General</c:formatCode>
                <c:ptCount val="3997"/>
                <c:pt idx="0">
                  <c:v>9.9999999999998632E-2</c:v>
                </c:pt>
                <c:pt idx="1">
                  <c:v>0.12064142234114002</c:v>
                </c:pt>
                <c:pt idx="2">
                  <c:v>0.15772624231756502</c:v>
                </c:pt>
                <c:pt idx="3">
                  <c:v>0.19225039214527104</c:v>
                </c:pt>
                <c:pt idx="4">
                  <c:v>0.21854846850954202</c:v>
                </c:pt>
                <c:pt idx="5">
                  <c:v>0.23666014612471201</c:v>
                </c:pt>
                <c:pt idx="6">
                  <c:v>0.24994344158517609</c:v>
                </c:pt>
                <c:pt idx="7">
                  <c:v>0.25885409842444806</c:v>
                </c:pt>
                <c:pt idx="8">
                  <c:v>0.26409617036146305</c:v>
                </c:pt>
                <c:pt idx="9">
                  <c:v>0.26737060367504312</c:v>
                </c:pt>
                <c:pt idx="10">
                  <c:v>0.269059206208904</c:v>
                </c:pt>
                <c:pt idx="11">
                  <c:v>0.27035268849207506</c:v>
                </c:pt>
                <c:pt idx="12">
                  <c:v>0.27094696179994116</c:v>
                </c:pt>
                <c:pt idx="13">
                  <c:v>0.27130757795496213</c:v>
                </c:pt>
                <c:pt idx="14">
                  <c:v>0.27153149310405306</c:v>
                </c:pt>
                <c:pt idx="15">
                  <c:v>0.27167307962178</c:v>
                </c:pt>
                <c:pt idx="16">
                  <c:v>0.27178940711959998</c:v>
                </c:pt>
                <c:pt idx="17">
                  <c:v>0.27180605622795706</c:v>
                </c:pt>
                <c:pt idx="18">
                  <c:v>0.27181720967698902</c:v>
                </c:pt>
                <c:pt idx="19">
                  <c:v>0.27182203595583704</c:v>
                </c:pt>
                <c:pt idx="20">
                  <c:v>0.27182478802970711</c:v>
                </c:pt>
              </c:numCache>
            </c:numRef>
          </c:yVal>
          <c:smooth val="1"/>
        </c:ser>
        <c:dLbls/>
        <c:axId val="84972672"/>
        <c:axId val="84974208"/>
      </c:scatterChart>
      <c:valAx>
        <c:axId val="84972672"/>
        <c:scaling>
          <c:orientation val="minMax"/>
          <c:max val="20"/>
        </c:scaling>
        <c:axPos val="b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974208"/>
        <c:crosses val="autoZero"/>
        <c:crossBetween val="midCat"/>
      </c:valAx>
      <c:valAx>
        <c:axId val="84974208"/>
        <c:scaling>
          <c:orientation val="minMax"/>
        </c:scaling>
        <c:axPos val="l"/>
        <c:numFmt formatCode="General" sourceLinked="1"/>
        <c:tickLblPos val="nextTo"/>
        <c:spPr>
          <a:ln w="25400">
            <a:solidFill>
              <a:schemeClr val="tx1"/>
            </a:solidFill>
          </a:ln>
        </c:spPr>
        <c:crossAx val="84972672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3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1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10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0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6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51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4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4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9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4998828"/>
              </p:ext>
            </p:extLst>
          </p:nvPr>
        </p:nvGraphicFramePr>
        <p:xfrm>
          <a:off x="381000" y="3048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71349447"/>
              </p:ext>
            </p:extLst>
          </p:nvPr>
        </p:nvGraphicFramePr>
        <p:xfrm>
          <a:off x="2667000" y="3048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5337001"/>
              </p:ext>
            </p:extLst>
          </p:nvPr>
        </p:nvGraphicFramePr>
        <p:xfrm>
          <a:off x="4953000" y="3048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41228894"/>
              </p:ext>
            </p:extLst>
          </p:nvPr>
        </p:nvGraphicFramePr>
        <p:xfrm>
          <a:off x="381000" y="21336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41894670"/>
              </p:ext>
            </p:extLst>
          </p:nvPr>
        </p:nvGraphicFramePr>
        <p:xfrm>
          <a:off x="2667000" y="21336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92033252"/>
              </p:ext>
            </p:extLst>
          </p:nvPr>
        </p:nvGraphicFramePr>
        <p:xfrm>
          <a:off x="4953000" y="21336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39594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 (s)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621466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Off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62268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01689" y="98911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Probability bound (</a:t>
            </a:r>
            <a:r>
              <a:rPr lang="en-US" sz="1400" b="1" dirty="0" err="1" smtClean="0"/>
              <a:t>p</a:t>
            </a:r>
            <a:r>
              <a:rPr lang="en-US" sz="1400" b="1" baseline="-25000" dirty="0" err="1" smtClean="0"/>
              <a:t>b</a:t>
            </a:r>
            <a:r>
              <a:rPr lang="en-US" sz="1400" b="1" dirty="0" smtClean="0"/>
              <a:t>)</a:t>
            </a:r>
            <a:endParaRPr lang="en-US" sz="1400" b="1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01689" y="281791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Actin </a:t>
            </a:r>
            <a:r>
              <a:rPr lang="en-US" sz="1400" b="1" dirty="0" err="1" smtClean="0"/>
              <a:t>flowrate</a:t>
            </a:r>
            <a:r>
              <a:rPr lang="en-US" sz="1400" b="1" dirty="0" smtClean="0"/>
              <a:t> (nm/s)</a:t>
            </a:r>
            <a:endParaRPr lang="en-US" sz="1400" b="1" baseline="-25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84311" y="287284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Clutch force (</a:t>
            </a:r>
            <a:r>
              <a:rPr lang="en-US" sz="1400" b="1" dirty="0" err="1" smtClean="0"/>
              <a:t>pN</a:t>
            </a:r>
            <a:r>
              <a:rPr lang="en-US" sz="1400" b="1" dirty="0" smtClean="0"/>
              <a:t>)</a:t>
            </a:r>
            <a:endParaRPr lang="en-US" sz="1400" b="1" baseline="-25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809717" y="990885"/>
            <a:ext cx="198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Substrate position (nm)</a:t>
            </a:r>
            <a:endParaRPr lang="en-US" sz="1400" b="1" baseline="-250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7689" y="281791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Off-rate (1/s)</a:t>
            </a:r>
            <a:endParaRPr lang="en-US" sz="14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-76200" y="7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S1A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057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36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2057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2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9600" y="206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762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Monte Carlo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6200" y="990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ODE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8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Bangasser</dc:creator>
  <cp:lastModifiedBy>0000299</cp:lastModifiedBy>
  <cp:revision>7</cp:revision>
  <dcterms:created xsi:type="dcterms:W3CDTF">2013-08-06T20:42:51Z</dcterms:created>
  <dcterms:modified xsi:type="dcterms:W3CDTF">2013-08-22T04:59:11Z</dcterms:modified>
</cp:coreProperties>
</file>