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452" y="-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\Desktop\ODE%20fig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\Documents\ODE%20r%20validati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\Desktop\ODE%20fig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\Desktop\ODE%20fig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\Desktop\ODE%20fig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\Desktop\ODE%20fig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21483101110455796"/>
          <c:y val="6.0505280224623509E-2"/>
          <c:w val="0.70812023047552519"/>
          <c:h val="0.74493791463883119"/>
        </c:manualLayout>
      </c:layout>
      <c:scatterChart>
        <c:scatterStyle val="smoothMarker"/>
        <c:ser>
          <c:idx val="0"/>
          <c:order val="0"/>
          <c:spPr>
            <a:ln>
              <a:solidFill>
                <a:schemeClr val="bg1">
                  <a:lumMod val="50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'sape parameter k'!$O$4:$O$82</c:f>
              <c:numCache>
                <c:formatCode>General</c:formatCode>
                <c:ptCount val="79"/>
                <c:pt idx="0">
                  <c:v>0.1</c:v>
                </c:pt>
                <c:pt idx="1">
                  <c:v>0.129154966501488</c:v>
                </c:pt>
                <c:pt idx="2">
                  <c:v>0.16681005372000601</c:v>
                </c:pt>
                <c:pt idx="3">
                  <c:v>0.21544346900318803</c:v>
                </c:pt>
                <c:pt idx="4">
                  <c:v>0.27825594022071193</c:v>
                </c:pt>
                <c:pt idx="5">
                  <c:v>0.35938136638046309</c:v>
                </c:pt>
                <c:pt idx="6">
                  <c:v>0.46415888336127803</c:v>
                </c:pt>
                <c:pt idx="7">
                  <c:v>0.59948425031894093</c:v>
                </c:pt>
                <c:pt idx="8">
                  <c:v>0.77426368268112711</c:v>
                </c:pt>
                <c:pt idx="9">
                  <c:v>1</c:v>
                </c:pt>
                <c:pt idx="10">
                  <c:v>1.2915496650148797</c:v>
                </c:pt>
                <c:pt idx="11">
                  <c:v>1.5</c:v>
                </c:pt>
                <c:pt idx="12">
                  <c:v>1.6</c:v>
                </c:pt>
                <c:pt idx="13">
                  <c:v>1.6681005372000601</c:v>
                </c:pt>
                <c:pt idx="14">
                  <c:v>1.7</c:v>
                </c:pt>
                <c:pt idx="15">
                  <c:v>1.8</c:v>
                </c:pt>
                <c:pt idx="16">
                  <c:v>1.9000000000000001</c:v>
                </c:pt>
                <c:pt idx="17">
                  <c:v>2</c:v>
                </c:pt>
                <c:pt idx="18">
                  <c:v>2.1</c:v>
                </c:pt>
                <c:pt idx="19">
                  <c:v>2.1544346900318798</c:v>
                </c:pt>
                <c:pt idx="20">
                  <c:v>2.2000000000000002</c:v>
                </c:pt>
                <c:pt idx="21">
                  <c:v>2.2999999999999998</c:v>
                </c:pt>
                <c:pt idx="22">
                  <c:v>2.4</c:v>
                </c:pt>
                <c:pt idx="23">
                  <c:v>2.5</c:v>
                </c:pt>
                <c:pt idx="24">
                  <c:v>2.6</c:v>
                </c:pt>
                <c:pt idx="25">
                  <c:v>2.7</c:v>
                </c:pt>
                <c:pt idx="26">
                  <c:v>2.7825594022071201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3.2</c:v>
                </c:pt>
                <c:pt idx="32">
                  <c:v>3.3</c:v>
                </c:pt>
                <c:pt idx="33">
                  <c:v>3.4</c:v>
                </c:pt>
                <c:pt idx="34">
                  <c:v>3.5</c:v>
                </c:pt>
                <c:pt idx="35">
                  <c:v>3.5938136638046285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4.6415888336127784</c:v>
                </c:pt>
                <c:pt idx="48">
                  <c:v>4.7</c:v>
                </c:pt>
                <c:pt idx="49">
                  <c:v>4.8</c:v>
                </c:pt>
                <c:pt idx="50">
                  <c:v>4.9000000000000004</c:v>
                </c:pt>
                <c:pt idx="51">
                  <c:v>5</c:v>
                </c:pt>
                <c:pt idx="52">
                  <c:v>5.0999999999999996</c:v>
                </c:pt>
                <c:pt idx="53">
                  <c:v>5.2</c:v>
                </c:pt>
                <c:pt idx="54">
                  <c:v>5.3</c:v>
                </c:pt>
                <c:pt idx="55">
                  <c:v>5.4</c:v>
                </c:pt>
                <c:pt idx="56">
                  <c:v>5.5</c:v>
                </c:pt>
                <c:pt idx="57">
                  <c:v>5.9948425031894086</c:v>
                </c:pt>
                <c:pt idx="58">
                  <c:v>7.7426368268112684</c:v>
                </c:pt>
                <c:pt idx="59">
                  <c:v>10</c:v>
                </c:pt>
                <c:pt idx="60">
                  <c:v>12.742749857031301</c:v>
                </c:pt>
                <c:pt idx="61">
                  <c:v>16.2377673918872</c:v>
                </c:pt>
                <c:pt idx="62">
                  <c:v>20.691380811147898</c:v>
                </c:pt>
                <c:pt idx="63">
                  <c:v>26.366508987303597</c:v>
                </c:pt>
                <c:pt idx="64">
                  <c:v>33.59818286283781</c:v>
                </c:pt>
                <c:pt idx="65">
                  <c:v>42.813323987193897</c:v>
                </c:pt>
                <c:pt idx="66">
                  <c:v>54.555947811685186</c:v>
                </c:pt>
                <c:pt idx="67">
                  <c:v>69.519279617756098</c:v>
                </c:pt>
                <c:pt idx="68">
                  <c:v>88.586679041008196</c:v>
                </c:pt>
                <c:pt idx="69">
                  <c:v>112.88378916846897</c:v>
                </c:pt>
                <c:pt idx="70">
                  <c:v>143.84498882876599</c:v>
                </c:pt>
                <c:pt idx="71">
                  <c:v>183.298071083244</c:v>
                </c:pt>
                <c:pt idx="72">
                  <c:v>233.57214690901202</c:v>
                </c:pt>
                <c:pt idx="73">
                  <c:v>297.635144163132</c:v>
                </c:pt>
                <c:pt idx="74">
                  <c:v>379.26901907322497</c:v>
                </c:pt>
                <c:pt idx="75">
                  <c:v>483.29302385717477</c:v>
                </c:pt>
                <c:pt idx="76">
                  <c:v>615.84821106602703</c:v>
                </c:pt>
                <c:pt idx="77">
                  <c:v>784.75997035146111</c:v>
                </c:pt>
                <c:pt idx="78">
                  <c:v>1000</c:v>
                </c:pt>
              </c:numCache>
            </c:numRef>
          </c:xVal>
          <c:yVal>
            <c:numRef>
              <c:f>'sape parameter k'!$P$4:$P$82</c:f>
              <c:numCache>
                <c:formatCode>General</c:formatCode>
                <c:ptCount val="79"/>
                <c:pt idx="0">
                  <c:v>29.046611965406299</c:v>
                </c:pt>
                <c:pt idx="1">
                  <c:v>23.446404120790699</c:v>
                </c:pt>
                <c:pt idx="2">
                  <c:v>19.036374440504201</c:v>
                </c:pt>
                <c:pt idx="3">
                  <c:v>15.670628882220299</c:v>
                </c:pt>
                <c:pt idx="4">
                  <c:v>12.9385930175607</c:v>
                </c:pt>
                <c:pt idx="5">
                  <c:v>10.855611730503204</c:v>
                </c:pt>
                <c:pt idx="6">
                  <c:v>9.1154545456061324</c:v>
                </c:pt>
                <c:pt idx="7">
                  <c:v>7.6868981782199581</c:v>
                </c:pt>
                <c:pt idx="8">
                  <c:v>6.4323132087026211</c:v>
                </c:pt>
                <c:pt idx="9">
                  <c:v>5.201114967589608</c:v>
                </c:pt>
                <c:pt idx="10">
                  <c:v>3.8078587747759798</c:v>
                </c:pt>
                <c:pt idx="11">
                  <c:v>2.9676885669665802</c:v>
                </c:pt>
                <c:pt idx="12">
                  <c:v>2.575331792956491</c:v>
                </c:pt>
                <c:pt idx="13">
                  <c:v>2.36636708733498</c:v>
                </c:pt>
                <c:pt idx="14">
                  <c:v>2.2557347245374406</c:v>
                </c:pt>
                <c:pt idx="15">
                  <c:v>1.9620502474196899</c:v>
                </c:pt>
                <c:pt idx="16">
                  <c:v>1.72870902501151</c:v>
                </c:pt>
                <c:pt idx="17">
                  <c:v>1.5142665124378298</c:v>
                </c:pt>
                <c:pt idx="18">
                  <c:v>1.3103644687129599</c:v>
                </c:pt>
                <c:pt idx="19">
                  <c:v>1.2140669639727302</c:v>
                </c:pt>
                <c:pt idx="20">
                  <c:v>1.1471722424770499</c:v>
                </c:pt>
                <c:pt idx="21">
                  <c:v>1.0148166878158298</c:v>
                </c:pt>
                <c:pt idx="22">
                  <c:v>0.89464232805946098</c:v>
                </c:pt>
                <c:pt idx="23">
                  <c:v>0.79153105544653901</c:v>
                </c:pt>
                <c:pt idx="24">
                  <c:v>0.71154789076954705</c:v>
                </c:pt>
                <c:pt idx="25">
                  <c:v>0.64337710624692201</c:v>
                </c:pt>
                <c:pt idx="26">
                  <c:v>0.58785327260592801</c:v>
                </c:pt>
                <c:pt idx="27">
                  <c:v>0.581924794059275</c:v>
                </c:pt>
                <c:pt idx="28">
                  <c:v>0.5296156552411051</c:v>
                </c:pt>
                <c:pt idx="29">
                  <c:v>0.48727139415742604</c:v>
                </c:pt>
                <c:pt idx="30">
                  <c:v>0.44813819264199795</c:v>
                </c:pt>
                <c:pt idx="31">
                  <c:v>0.41077890778377107</c:v>
                </c:pt>
                <c:pt idx="32">
                  <c:v>0.38360859301788713</c:v>
                </c:pt>
                <c:pt idx="33">
                  <c:v>0.35624962850773695</c:v>
                </c:pt>
                <c:pt idx="34">
                  <c:v>0.33465853317022903</c:v>
                </c:pt>
                <c:pt idx="35">
                  <c:v>0.31769992103564304</c:v>
                </c:pt>
                <c:pt idx="36">
                  <c:v>0.3145143541506521</c:v>
                </c:pt>
                <c:pt idx="37">
                  <c:v>0.29976313223777701</c:v>
                </c:pt>
                <c:pt idx="38">
                  <c:v>0.28118925619011592</c:v>
                </c:pt>
                <c:pt idx="39">
                  <c:v>0.26809224268145593</c:v>
                </c:pt>
                <c:pt idx="40">
                  <c:v>0.25441320963418201</c:v>
                </c:pt>
                <c:pt idx="41">
                  <c:v>0.242865623990385</c:v>
                </c:pt>
                <c:pt idx="42" formatCode="0.00E+00">
                  <c:v>0.23415260935556598</c:v>
                </c:pt>
                <c:pt idx="43">
                  <c:v>0.22523690702527599</c:v>
                </c:pt>
                <c:pt idx="44">
                  <c:v>0.21543374770875101</c:v>
                </c:pt>
                <c:pt idx="45">
                  <c:v>0.20788066974774796</c:v>
                </c:pt>
                <c:pt idx="46">
                  <c:v>0.20073735814353202</c:v>
                </c:pt>
                <c:pt idx="47">
                  <c:v>0.19736452214506101</c:v>
                </c:pt>
                <c:pt idx="48">
                  <c:v>0.19406095443681901</c:v>
                </c:pt>
                <c:pt idx="49">
                  <c:v>0.18811772997988496</c:v>
                </c:pt>
                <c:pt idx="50">
                  <c:v>0.18224264008340801</c:v>
                </c:pt>
                <c:pt idx="51">
                  <c:v>0.17718791999070896</c:v>
                </c:pt>
                <c:pt idx="52">
                  <c:v>0.17189228495608103</c:v>
                </c:pt>
                <c:pt idx="53">
                  <c:v>0.16794633203338502</c:v>
                </c:pt>
                <c:pt idx="54">
                  <c:v>0.16420065518374896</c:v>
                </c:pt>
                <c:pt idx="55">
                  <c:v>0.16028424220736104</c:v>
                </c:pt>
                <c:pt idx="56">
                  <c:v>0.15711602235349603</c:v>
                </c:pt>
                <c:pt idx="57">
                  <c:v>0.14165091677738001</c:v>
                </c:pt>
                <c:pt idx="58">
                  <c:v>0.11468305301329899</c:v>
                </c:pt>
                <c:pt idx="59">
                  <c:v>0.10025895736879098</c:v>
                </c:pt>
                <c:pt idx="60">
                  <c:v>9.3643344275445295E-2</c:v>
                </c:pt>
                <c:pt idx="61">
                  <c:v>9.0433149694567783E-2</c:v>
                </c:pt>
                <c:pt idx="62">
                  <c:v>8.8351515698359931E-2</c:v>
                </c:pt>
                <c:pt idx="63">
                  <c:v>8.6869759704625793E-2</c:v>
                </c:pt>
                <c:pt idx="64">
                  <c:v>8.5549201645355288E-2</c:v>
                </c:pt>
                <c:pt idx="65">
                  <c:v>8.4537278170670624E-2</c:v>
                </c:pt>
                <c:pt idx="66">
                  <c:v>8.3479024505706198E-2</c:v>
                </c:pt>
                <c:pt idx="67">
                  <c:v>8.2756258429845617E-2</c:v>
                </c:pt>
                <c:pt idx="68">
                  <c:v>8.1872597146832427E-2</c:v>
                </c:pt>
                <c:pt idx="69">
                  <c:v>8.0995903693893034E-2</c:v>
                </c:pt>
                <c:pt idx="70">
                  <c:v>8.0622165932023537E-2</c:v>
                </c:pt>
                <c:pt idx="71">
                  <c:v>8.0424965102186233E-2</c:v>
                </c:pt>
                <c:pt idx="72">
                  <c:v>7.9893165112173217E-2</c:v>
                </c:pt>
                <c:pt idx="73" formatCode="0.00E+00">
                  <c:v>7.9768486757214332E-2</c:v>
                </c:pt>
                <c:pt idx="74">
                  <c:v>7.9190454523037718E-2</c:v>
                </c:pt>
                <c:pt idx="75">
                  <c:v>7.917242616153411E-2</c:v>
                </c:pt>
                <c:pt idx="76">
                  <c:v>7.9579977004750418E-2</c:v>
                </c:pt>
                <c:pt idx="77">
                  <c:v>7.9235066394478901E-2</c:v>
                </c:pt>
                <c:pt idx="78">
                  <c:v>7.8867409632182819E-2</c:v>
                </c:pt>
              </c:numCache>
            </c:numRef>
          </c:yVal>
          <c:smooth val="1"/>
        </c:ser>
        <c:ser>
          <c:idx val="1"/>
          <c:order val="1"/>
          <c:spPr>
            <a:ln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'sape parameter k'!$Q$4:$Q$53</c:f>
              <c:numCache>
                <c:formatCode>General</c:formatCode>
                <c:ptCount val="50"/>
                <c:pt idx="0">
                  <c:v>0.1</c:v>
                </c:pt>
                <c:pt idx="1">
                  <c:v>0.12067926406393303</c:v>
                </c:pt>
                <c:pt idx="2">
                  <c:v>0.14563484775012403</c:v>
                </c:pt>
                <c:pt idx="3">
                  <c:v>0.17575106248547903</c:v>
                </c:pt>
                <c:pt idx="4">
                  <c:v>0.21209508879201902</c:v>
                </c:pt>
                <c:pt idx="5">
                  <c:v>0.2559547922699541</c:v>
                </c:pt>
                <c:pt idx="6">
                  <c:v>0.30888435964774813</c:v>
                </c:pt>
                <c:pt idx="7">
                  <c:v>0.37275937203149401</c:v>
                </c:pt>
                <c:pt idx="8">
                  <c:v>0.44984326689694498</c:v>
                </c:pt>
                <c:pt idx="9">
                  <c:v>0.5428675439323859</c:v>
                </c:pt>
                <c:pt idx="10">
                  <c:v>0.65512855685955118</c:v>
                </c:pt>
                <c:pt idx="11">
                  <c:v>0.79060432109076983</c:v>
                </c:pt>
                <c:pt idx="12">
                  <c:v>0.95409547634999425</c:v>
                </c:pt>
                <c:pt idx="13">
                  <c:v>1.1513953993264499</c:v>
                </c:pt>
                <c:pt idx="14">
                  <c:v>1.3894954943731399</c:v>
                </c:pt>
                <c:pt idx="15">
                  <c:v>1.6768329368110104</c:v>
                </c:pt>
                <c:pt idx="16">
                  <c:v>2.0235896477251605</c:v>
                </c:pt>
                <c:pt idx="17">
                  <c:v>2.4420530945486481</c:v>
                </c:pt>
                <c:pt idx="18">
                  <c:v>2.9470517025518106</c:v>
                </c:pt>
                <c:pt idx="19">
                  <c:v>3.5564803062231296</c:v>
                </c:pt>
                <c:pt idx="20">
                  <c:v>4.2919342601287767</c:v>
                </c:pt>
                <c:pt idx="21">
                  <c:v>5.1794746792312081</c:v>
                </c:pt>
                <c:pt idx="22">
                  <c:v>6.2505519252739701</c:v>
                </c:pt>
                <c:pt idx="23">
                  <c:v>7.5431200633546212</c:v>
                </c:pt>
                <c:pt idx="24">
                  <c:v>9.1029817799152202</c:v>
                </c:pt>
                <c:pt idx="25">
                  <c:v>10.985411419875602</c:v>
                </c:pt>
                <c:pt idx="26">
                  <c:v>13.257113655901099</c:v>
                </c:pt>
                <c:pt idx="27">
                  <c:v>15.998587196060599</c:v>
                </c:pt>
                <c:pt idx="28">
                  <c:v>19.306977288832503</c:v>
                </c:pt>
                <c:pt idx="29">
                  <c:v>23.299518105153702</c:v>
                </c:pt>
                <c:pt idx="30">
                  <c:v>28.117686979742299</c:v>
                </c:pt>
                <c:pt idx="31">
                  <c:v>33.932217718953304</c:v>
                </c:pt>
                <c:pt idx="32">
                  <c:v>40.949150623804201</c:v>
                </c:pt>
                <c:pt idx="33">
                  <c:v>49.417133613238285</c:v>
                </c:pt>
                <c:pt idx="34">
                  <c:v>59.636233165946386</c:v>
                </c:pt>
                <c:pt idx="35">
                  <c:v>71.968567300115197</c:v>
                </c:pt>
                <c:pt idx="36">
                  <c:v>86.851137375135281</c:v>
                </c:pt>
                <c:pt idx="37">
                  <c:v>104.811313415469</c:v>
                </c:pt>
                <c:pt idx="38">
                  <c:v>126.48552168553002</c:v>
                </c:pt>
                <c:pt idx="39">
                  <c:v>152.64179671752299</c:v>
                </c:pt>
                <c:pt idx="40">
                  <c:v>184.20699693267201</c:v>
                </c:pt>
                <c:pt idx="41">
                  <c:v>222.29964825262002</c:v>
                </c:pt>
                <c:pt idx="42">
                  <c:v>268.26957952797193</c:v>
                </c:pt>
                <c:pt idx="43">
                  <c:v>323.74575428176411</c:v>
                </c:pt>
                <c:pt idx="44">
                  <c:v>390.69399370546205</c:v>
                </c:pt>
                <c:pt idx="45">
                  <c:v>471.48663634573899</c:v>
                </c:pt>
                <c:pt idx="46">
                  <c:v>568.98660290183</c:v>
                </c:pt>
                <c:pt idx="47">
                  <c:v>686.64884500430003</c:v>
                </c:pt>
                <c:pt idx="48">
                  <c:v>828.64277285468404</c:v>
                </c:pt>
                <c:pt idx="49">
                  <c:v>1000</c:v>
                </c:pt>
              </c:numCache>
            </c:numRef>
          </c:xVal>
          <c:yVal>
            <c:numRef>
              <c:f>'sape parameter k'!$T$4:$T$53</c:f>
              <c:numCache>
                <c:formatCode>General</c:formatCode>
                <c:ptCount val="50"/>
                <c:pt idx="0">
                  <c:v>15.1428779527242</c:v>
                </c:pt>
                <c:pt idx="1">
                  <c:v>12.843649092516102</c:v>
                </c:pt>
                <c:pt idx="2">
                  <c:v>10.922159522565204</c:v>
                </c:pt>
                <c:pt idx="3">
                  <c:v>9.3200696759215926</c:v>
                </c:pt>
                <c:pt idx="4">
                  <c:v>7.98099294155669</c:v>
                </c:pt>
                <c:pt idx="5">
                  <c:v>6.8587412731494481</c:v>
                </c:pt>
                <c:pt idx="6">
                  <c:v>5.9154010035898903</c:v>
                </c:pt>
                <c:pt idx="7">
                  <c:v>5.1175522217535683</c:v>
                </c:pt>
                <c:pt idx="8">
                  <c:v>4.4369321634961105</c:v>
                </c:pt>
                <c:pt idx="9">
                  <c:v>3.851968999828518</c:v>
                </c:pt>
                <c:pt idx="10">
                  <c:v>3.3447772356913905</c:v>
                </c:pt>
                <c:pt idx="11">
                  <c:v>2.8995896088423403</c:v>
                </c:pt>
                <c:pt idx="12">
                  <c:v>2.5074832396495399</c:v>
                </c:pt>
                <c:pt idx="13">
                  <c:v>2.1598562652857796</c:v>
                </c:pt>
                <c:pt idx="14">
                  <c:v>1.8490131102949598</c:v>
                </c:pt>
                <c:pt idx="15">
                  <c:v>1.5748912523415097</c:v>
                </c:pt>
                <c:pt idx="16">
                  <c:v>1.33256066646508</c:v>
                </c:pt>
                <c:pt idx="17">
                  <c:v>1.11994612026311</c:v>
                </c:pt>
                <c:pt idx="18">
                  <c:v>0.93542964955037711</c:v>
                </c:pt>
                <c:pt idx="19">
                  <c:v>0.77737767175089312</c:v>
                </c:pt>
                <c:pt idx="20">
                  <c:v>0.64369594162040822</c:v>
                </c:pt>
                <c:pt idx="21">
                  <c:v>0.531817373728111</c:v>
                </c:pt>
                <c:pt idx="22">
                  <c:v>0.43887080273033907</c:v>
                </c:pt>
                <c:pt idx="23">
                  <c:v>0.36212258119141211</c:v>
                </c:pt>
                <c:pt idx="24">
                  <c:v>0.29896995232559398</c:v>
                </c:pt>
                <c:pt idx="25">
                  <c:v>0.24707169996618</c:v>
                </c:pt>
                <c:pt idx="26">
                  <c:v>0.20455700493133899</c:v>
                </c:pt>
                <c:pt idx="27">
                  <c:v>0.16963777873852498</c:v>
                </c:pt>
                <c:pt idx="28">
                  <c:v>0.14098512135628799</c:v>
                </c:pt>
                <c:pt idx="29">
                  <c:v>0.11743423603103002</c:v>
                </c:pt>
                <c:pt idx="30">
                  <c:v>9.8068790239741008E-2</c:v>
                </c:pt>
                <c:pt idx="31">
                  <c:v>8.2133048618354687E-2</c:v>
                </c:pt>
                <c:pt idx="32">
                  <c:v>6.9008090881095011E-2</c:v>
                </c:pt>
                <c:pt idx="33">
                  <c:v>5.818979423037101E-2</c:v>
                </c:pt>
                <c:pt idx="34">
                  <c:v>4.9266156476578192E-2</c:v>
                </c:pt>
                <c:pt idx="35">
                  <c:v>4.1900928333750094E-2</c:v>
                </c:pt>
                <c:pt idx="36">
                  <c:v>3.58180731556016E-2</c:v>
                </c:pt>
                <c:pt idx="37">
                  <c:v>3.0791601599154499E-2</c:v>
                </c:pt>
                <c:pt idx="38">
                  <c:v>2.6636443365556803E-2</c:v>
                </c:pt>
                <c:pt idx="39">
                  <c:v>2.3200279017289802E-2</c:v>
                </c:pt>
                <c:pt idx="40">
                  <c:v>2.0357494855740996E-2</c:v>
                </c:pt>
                <c:pt idx="41">
                  <c:v>1.80053657864848E-2</c:v>
                </c:pt>
                <c:pt idx="42">
                  <c:v>1.6058633277340001E-2</c:v>
                </c:pt>
                <c:pt idx="43">
                  <c:v>1.4447109487719403E-2</c:v>
                </c:pt>
                <c:pt idx="44">
                  <c:v>1.3112566612285003E-2</c:v>
                </c:pt>
                <c:pt idx="45">
                  <c:v>1.2007632947927399E-2</c:v>
                </c:pt>
                <c:pt idx="46">
                  <c:v>1.10925487266091E-2</c:v>
                </c:pt>
                <c:pt idx="47">
                  <c:v>1.0335868704440299E-2</c:v>
                </c:pt>
                <c:pt idx="48">
                  <c:v>9.7080685415168386E-3</c:v>
                </c:pt>
                <c:pt idx="49">
                  <c:v>9.1880783872442581E-3</c:v>
                </c:pt>
              </c:numCache>
            </c:numRef>
          </c:yVal>
          <c:smooth val="1"/>
        </c:ser>
        <c:ser>
          <c:idx val="2"/>
          <c:order val="2"/>
          <c:spPr>
            <a:ln>
              <a:solidFill>
                <a:srgbClr val="00FF00"/>
              </a:solidFill>
            </a:ln>
          </c:spPr>
          <c:marker>
            <c:symbol val="none"/>
          </c:marker>
          <c:xVal>
            <c:numRef>
              <c:f>'sape parameter k'!$Q$4:$Q$53</c:f>
              <c:numCache>
                <c:formatCode>General</c:formatCode>
                <c:ptCount val="50"/>
                <c:pt idx="0">
                  <c:v>0.1</c:v>
                </c:pt>
                <c:pt idx="1">
                  <c:v>0.12067926406393303</c:v>
                </c:pt>
                <c:pt idx="2">
                  <c:v>0.14563484775012403</c:v>
                </c:pt>
                <c:pt idx="3">
                  <c:v>0.17575106248547903</c:v>
                </c:pt>
                <c:pt idx="4">
                  <c:v>0.21209508879201902</c:v>
                </c:pt>
                <c:pt idx="5">
                  <c:v>0.2559547922699541</c:v>
                </c:pt>
                <c:pt idx="6">
                  <c:v>0.30888435964774813</c:v>
                </c:pt>
                <c:pt idx="7">
                  <c:v>0.37275937203149401</c:v>
                </c:pt>
                <c:pt idx="8">
                  <c:v>0.44984326689694498</c:v>
                </c:pt>
                <c:pt idx="9">
                  <c:v>0.5428675439323859</c:v>
                </c:pt>
                <c:pt idx="10">
                  <c:v>0.65512855685955118</c:v>
                </c:pt>
                <c:pt idx="11">
                  <c:v>0.79060432109076983</c:v>
                </c:pt>
                <c:pt idx="12">
                  <c:v>0.95409547634999425</c:v>
                </c:pt>
                <c:pt idx="13">
                  <c:v>1.1513953993264499</c:v>
                </c:pt>
                <c:pt idx="14">
                  <c:v>1.3894954943731399</c:v>
                </c:pt>
                <c:pt idx="15">
                  <c:v>1.6768329368110104</c:v>
                </c:pt>
                <c:pt idx="16">
                  <c:v>2.0235896477251605</c:v>
                </c:pt>
                <c:pt idx="17">
                  <c:v>2.4420530945486481</c:v>
                </c:pt>
                <c:pt idx="18">
                  <c:v>2.9470517025518106</c:v>
                </c:pt>
                <c:pt idx="19">
                  <c:v>3.5564803062231296</c:v>
                </c:pt>
                <c:pt idx="20">
                  <c:v>4.2919342601287767</c:v>
                </c:pt>
                <c:pt idx="21">
                  <c:v>5.1794746792312081</c:v>
                </c:pt>
                <c:pt idx="22">
                  <c:v>6.2505519252739701</c:v>
                </c:pt>
                <c:pt idx="23">
                  <c:v>7.5431200633546212</c:v>
                </c:pt>
                <c:pt idx="24">
                  <c:v>9.1029817799152202</c:v>
                </c:pt>
                <c:pt idx="25">
                  <c:v>10.985411419875602</c:v>
                </c:pt>
                <c:pt idx="26">
                  <c:v>13.257113655901099</c:v>
                </c:pt>
                <c:pt idx="27">
                  <c:v>15.998587196060599</c:v>
                </c:pt>
                <c:pt idx="28">
                  <c:v>19.306977288832503</c:v>
                </c:pt>
                <c:pt idx="29">
                  <c:v>23.299518105153702</c:v>
                </c:pt>
                <c:pt idx="30">
                  <c:v>28.117686979742299</c:v>
                </c:pt>
                <c:pt idx="31">
                  <c:v>33.932217718953304</c:v>
                </c:pt>
                <c:pt idx="32">
                  <c:v>40.949150623804201</c:v>
                </c:pt>
                <c:pt idx="33">
                  <c:v>49.417133613238285</c:v>
                </c:pt>
                <c:pt idx="34">
                  <c:v>59.636233165946386</c:v>
                </c:pt>
                <c:pt idx="35">
                  <c:v>71.968567300115197</c:v>
                </c:pt>
                <c:pt idx="36">
                  <c:v>86.851137375135281</c:v>
                </c:pt>
                <c:pt idx="37">
                  <c:v>104.811313415469</c:v>
                </c:pt>
                <c:pt idx="38">
                  <c:v>126.48552168553002</c:v>
                </c:pt>
                <c:pt idx="39">
                  <c:v>152.64179671752299</c:v>
                </c:pt>
                <c:pt idx="40">
                  <c:v>184.20699693267201</c:v>
                </c:pt>
                <c:pt idx="41">
                  <c:v>222.29964825262002</c:v>
                </c:pt>
                <c:pt idx="42">
                  <c:v>268.26957952797193</c:v>
                </c:pt>
                <c:pt idx="43">
                  <c:v>323.74575428176411</c:v>
                </c:pt>
                <c:pt idx="44">
                  <c:v>390.69399370546205</c:v>
                </c:pt>
                <c:pt idx="45">
                  <c:v>471.48663634573899</c:v>
                </c:pt>
                <c:pt idx="46">
                  <c:v>568.98660290183</c:v>
                </c:pt>
                <c:pt idx="47">
                  <c:v>686.64884500430003</c:v>
                </c:pt>
                <c:pt idx="48">
                  <c:v>828.64277285468404</c:v>
                </c:pt>
                <c:pt idx="49">
                  <c:v>1000</c:v>
                </c:pt>
              </c:numCache>
            </c:numRef>
          </c:xVal>
          <c:yVal>
            <c:numRef>
              <c:f>'sape parameter k'!$U$4:$U$53</c:f>
              <c:numCache>
                <c:formatCode>General</c:formatCode>
                <c:ptCount val="50"/>
                <c:pt idx="0">
                  <c:v>32.156839568076585</c:v>
                </c:pt>
                <c:pt idx="1">
                  <c:v>27.139192144133688</c:v>
                </c:pt>
                <c:pt idx="2">
                  <c:v>22.949729771361376</c:v>
                </c:pt>
                <c:pt idx="3">
                  <c:v>19.472924018804701</c:v>
                </c:pt>
                <c:pt idx="4">
                  <c:v>16.560126002299096</c:v>
                </c:pt>
                <c:pt idx="5">
                  <c:v>14.13069028078</c:v>
                </c:pt>
                <c:pt idx="6">
                  <c:v>12.106654624856303</c:v>
                </c:pt>
                <c:pt idx="7">
                  <c:v>10.415643925988702</c:v>
                </c:pt>
                <c:pt idx="8">
                  <c:v>8.9999749869805399</c:v>
                </c:pt>
                <c:pt idx="9">
                  <c:v>7.8100489905910102</c:v>
                </c:pt>
                <c:pt idx="10">
                  <c:v>6.809638395518971</c:v>
                </c:pt>
                <c:pt idx="11">
                  <c:v>5.9628819769381467</c:v>
                </c:pt>
                <c:pt idx="12">
                  <c:v>5.2376986426599901</c:v>
                </c:pt>
                <c:pt idx="13">
                  <c:v>4.60886558536754</c:v>
                </c:pt>
                <c:pt idx="14">
                  <c:v>4.05348260956863</c:v>
                </c:pt>
                <c:pt idx="15">
                  <c:v>3.5634489494545196</c:v>
                </c:pt>
                <c:pt idx="16">
                  <c:v>3.1134352940698595</c:v>
                </c:pt>
                <c:pt idx="17">
                  <c:v>2.70049299224558</c:v>
                </c:pt>
                <c:pt idx="18">
                  <c:v>2.3156169633536381</c:v>
                </c:pt>
                <c:pt idx="19">
                  <c:v>1.95691968887423</c:v>
                </c:pt>
                <c:pt idx="20">
                  <c:v>1.6264733878084099</c:v>
                </c:pt>
                <c:pt idx="21">
                  <c:v>1.33061645317972</c:v>
                </c:pt>
                <c:pt idx="22">
                  <c:v>1.0758797089256698</c:v>
                </c:pt>
                <c:pt idx="23">
                  <c:v>0.86465456989184997</c:v>
                </c:pt>
                <c:pt idx="24">
                  <c:v>0.69449378282448804</c:v>
                </c:pt>
                <c:pt idx="25">
                  <c:v>0.5592347211642309</c:v>
                </c:pt>
                <c:pt idx="26">
                  <c:v>0.45274538045433693</c:v>
                </c:pt>
                <c:pt idx="27">
                  <c:v>0.36851184854491797</c:v>
                </c:pt>
                <c:pt idx="28">
                  <c:v>0.30156975281277104</c:v>
                </c:pt>
                <c:pt idx="29">
                  <c:v>0.24807957012968299</c:v>
                </c:pt>
                <c:pt idx="30">
                  <c:v>0.20509593501938403</c:v>
                </c:pt>
                <c:pt idx="31">
                  <c:v>0.17038650838611896</c:v>
                </c:pt>
                <c:pt idx="32">
                  <c:v>0.14223143934448704</c:v>
                </c:pt>
                <c:pt idx="33">
                  <c:v>0.11930726136281</c:v>
                </c:pt>
                <c:pt idx="34">
                  <c:v>0.10058696968634398</c:v>
                </c:pt>
                <c:pt idx="35">
                  <c:v>8.5257974839426709E-2</c:v>
                </c:pt>
                <c:pt idx="36">
                  <c:v>7.2681187087467694E-2</c:v>
                </c:pt>
                <c:pt idx="37">
                  <c:v>6.2343643388856708E-2</c:v>
                </c:pt>
                <c:pt idx="38">
                  <c:v>5.3834644544676617E-2</c:v>
                </c:pt>
                <c:pt idx="39">
                  <c:v>4.6822312927105807E-2</c:v>
                </c:pt>
                <c:pt idx="40">
                  <c:v>4.1037630600581507E-2</c:v>
                </c:pt>
                <c:pt idx="41">
                  <c:v>3.6262034039463001E-2</c:v>
                </c:pt>
                <c:pt idx="42">
                  <c:v>3.2316847512123617E-2</c:v>
                </c:pt>
                <c:pt idx="43">
                  <c:v>2.9055825467840406E-2</c:v>
                </c:pt>
                <c:pt idx="44">
                  <c:v>2.6359260730434899E-2</c:v>
                </c:pt>
                <c:pt idx="45">
                  <c:v>2.4128595792508391E-2</c:v>
                </c:pt>
                <c:pt idx="46">
                  <c:v>2.2282663685507707E-2</c:v>
                </c:pt>
                <c:pt idx="47">
                  <c:v>2.0754902975429805E-2</c:v>
                </c:pt>
                <c:pt idx="48">
                  <c:v>1.9490154485131205E-2</c:v>
                </c:pt>
                <c:pt idx="49">
                  <c:v>1.8442973486136504E-2</c:v>
                </c:pt>
              </c:numCache>
            </c:numRef>
          </c:yVal>
          <c:smooth val="1"/>
        </c:ser>
        <c:ser>
          <c:idx val="3"/>
          <c:order val="3"/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'sape parameter k'!$Q$4:$Q$53</c:f>
              <c:numCache>
                <c:formatCode>General</c:formatCode>
                <c:ptCount val="50"/>
                <c:pt idx="0">
                  <c:v>0.1</c:v>
                </c:pt>
                <c:pt idx="1">
                  <c:v>0.12067926406393303</c:v>
                </c:pt>
                <c:pt idx="2">
                  <c:v>0.14563484775012403</c:v>
                </c:pt>
                <c:pt idx="3">
                  <c:v>0.17575106248547903</c:v>
                </c:pt>
                <c:pt idx="4">
                  <c:v>0.21209508879201902</c:v>
                </c:pt>
                <c:pt idx="5">
                  <c:v>0.2559547922699541</c:v>
                </c:pt>
                <c:pt idx="6">
                  <c:v>0.30888435964774813</c:v>
                </c:pt>
                <c:pt idx="7">
                  <c:v>0.37275937203149401</c:v>
                </c:pt>
                <c:pt idx="8">
                  <c:v>0.44984326689694498</c:v>
                </c:pt>
                <c:pt idx="9">
                  <c:v>0.5428675439323859</c:v>
                </c:pt>
                <c:pt idx="10">
                  <c:v>0.65512855685955118</c:v>
                </c:pt>
                <c:pt idx="11">
                  <c:v>0.79060432109076983</c:v>
                </c:pt>
                <c:pt idx="12">
                  <c:v>0.95409547634999425</c:v>
                </c:pt>
                <c:pt idx="13">
                  <c:v>1.1513953993264499</c:v>
                </c:pt>
                <c:pt idx="14">
                  <c:v>1.3894954943731399</c:v>
                </c:pt>
                <c:pt idx="15">
                  <c:v>1.6768329368110104</c:v>
                </c:pt>
                <c:pt idx="16">
                  <c:v>2.0235896477251605</c:v>
                </c:pt>
                <c:pt idx="17">
                  <c:v>2.4420530945486481</c:v>
                </c:pt>
                <c:pt idx="18">
                  <c:v>2.9470517025518106</c:v>
                </c:pt>
                <c:pt idx="19">
                  <c:v>3.5564803062231296</c:v>
                </c:pt>
                <c:pt idx="20">
                  <c:v>4.2919342601287767</c:v>
                </c:pt>
                <c:pt idx="21">
                  <c:v>5.1794746792312081</c:v>
                </c:pt>
                <c:pt idx="22">
                  <c:v>6.2505519252739701</c:v>
                </c:pt>
                <c:pt idx="23">
                  <c:v>7.5431200633546212</c:v>
                </c:pt>
                <c:pt idx="24">
                  <c:v>9.1029817799152202</c:v>
                </c:pt>
                <c:pt idx="25">
                  <c:v>10.985411419875602</c:v>
                </c:pt>
                <c:pt idx="26">
                  <c:v>13.257113655901099</c:v>
                </c:pt>
                <c:pt idx="27">
                  <c:v>15.998587196060599</c:v>
                </c:pt>
                <c:pt idx="28">
                  <c:v>19.306977288832503</c:v>
                </c:pt>
                <c:pt idx="29">
                  <c:v>23.299518105153702</c:v>
                </c:pt>
                <c:pt idx="30">
                  <c:v>28.117686979742299</c:v>
                </c:pt>
                <c:pt idx="31">
                  <c:v>33.932217718953304</c:v>
                </c:pt>
                <c:pt idx="32">
                  <c:v>40.949150623804201</c:v>
                </c:pt>
                <c:pt idx="33">
                  <c:v>49.417133613238285</c:v>
                </c:pt>
                <c:pt idx="34">
                  <c:v>59.636233165946386</c:v>
                </c:pt>
                <c:pt idx="35">
                  <c:v>71.968567300115197</c:v>
                </c:pt>
                <c:pt idx="36">
                  <c:v>86.851137375135281</c:v>
                </c:pt>
                <c:pt idx="37">
                  <c:v>104.811313415469</c:v>
                </c:pt>
                <c:pt idx="38">
                  <c:v>126.48552168553002</c:v>
                </c:pt>
                <c:pt idx="39">
                  <c:v>152.64179671752299</c:v>
                </c:pt>
                <c:pt idx="40">
                  <c:v>184.20699693267201</c:v>
                </c:pt>
                <c:pt idx="41">
                  <c:v>222.29964825262002</c:v>
                </c:pt>
                <c:pt idx="42">
                  <c:v>268.26957952797193</c:v>
                </c:pt>
                <c:pt idx="43">
                  <c:v>323.74575428176411</c:v>
                </c:pt>
                <c:pt idx="44">
                  <c:v>390.69399370546205</c:v>
                </c:pt>
                <c:pt idx="45">
                  <c:v>471.48663634573899</c:v>
                </c:pt>
                <c:pt idx="46">
                  <c:v>568.98660290183</c:v>
                </c:pt>
                <c:pt idx="47">
                  <c:v>686.64884500430003</c:v>
                </c:pt>
                <c:pt idx="48">
                  <c:v>828.64277285468404</c:v>
                </c:pt>
                <c:pt idx="49">
                  <c:v>1000</c:v>
                </c:pt>
              </c:numCache>
            </c:numRef>
          </c:xVal>
          <c:yVal>
            <c:numRef>
              <c:f>'sape parameter k'!$V$4:$V$53</c:f>
              <c:numCache>
                <c:formatCode>General</c:formatCode>
                <c:ptCount val="50"/>
                <c:pt idx="0">
                  <c:v>73.155927170926248</c:v>
                </c:pt>
                <c:pt idx="1">
                  <c:v>61.148128898704705</c:v>
                </c:pt>
                <c:pt idx="2">
                  <c:v>51.847025323758096</c:v>
                </c:pt>
                <c:pt idx="3">
                  <c:v>43.844314748629806</c:v>
                </c:pt>
                <c:pt idx="4">
                  <c:v>37.472931112358708</c:v>
                </c:pt>
                <c:pt idx="5">
                  <c:v>31.990187271143181</c:v>
                </c:pt>
                <c:pt idx="6">
                  <c:v>27.487116706866296</c:v>
                </c:pt>
                <c:pt idx="7">
                  <c:v>23.648996626682212</c:v>
                </c:pt>
                <c:pt idx="8">
                  <c:v>20.489547893499886</c:v>
                </c:pt>
                <c:pt idx="9">
                  <c:v>17.849673796522197</c:v>
                </c:pt>
                <c:pt idx="10">
                  <c:v>15.671010117595699</c:v>
                </c:pt>
                <c:pt idx="11">
                  <c:v>13.855566756296904</c:v>
                </c:pt>
                <c:pt idx="12">
                  <c:v>12.3423271052666</c:v>
                </c:pt>
                <c:pt idx="13">
                  <c:v>11.0977456296756</c:v>
                </c:pt>
                <c:pt idx="14">
                  <c:v>10.090326507288001</c:v>
                </c:pt>
                <c:pt idx="15">
                  <c:v>9.2421171796893908</c:v>
                </c:pt>
                <c:pt idx="16">
                  <c:v>8.5028121937310495</c:v>
                </c:pt>
                <c:pt idx="17">
                  <c:v>7.8684641832876308</c:v>
                </c:pt>
                <c:pt idx="18">
                  <c:v>7.2578801657892882</c:v>
                </c:pt>
                <c:pt idx="19">
                  <c:v>6.57528860645502</c:v>
                </c:pt>
                <c:pt idx="20">
                  <c:v>5.882159640045078</c:v>
                </c:pt>
                <c:pt idx="21">
                  <c:v>5.0126756089362283</c:v>
                </c:pt>
                <c:pt idx="22">
                  <c:v>3.8899663271657396</c:v>
                </c:pt>
                <c:pt idx="23">
                  <c:v>2.6493321044354201</c:v>
                </c:pt>
                <c:pt idx="24">
                  <c:v>1.7040486303197799</c:v>
                </c:pt>
                <c:pt idx="25">
                  <c:v>1.1558636308175299</c:v>
                </c:pt>
                <c:pt idx="26">
                  <c:v>0.83484026619502416</c:v>
                </c:pt>
                <c:pt idx="27">
                  <c:v>0.63118907375909516</c:v>
                </c:pt>
                <c:pt idx="28">
                  <c:v>0.49201450399939312</c:v>
                </c:pt>
                <c:pt idx="29">
                  <c:v>0.39139996214586809</c:v>
                </c:pt>
                <c:pt idx="30">
                  <c:v>0.3160624291836131</c:v>
                </c:pt>
                <c:pt idx="31">
                  <c:v>0.25829804154637087</c:v>
                </c:pt>
                <c:pt idx="32">
                  <c:v>0.21311998942103902</c:v>
                </c:pt>
                <c:pt idx="33">
                  <c:v>0.17730621405204899</c:v>
                </c:pt>
                <c:pt idx="34">
                  <c:v>0.14861393859877203</c:v>
                </c:pt>
                <c:pt idx="35">
                  <c:v>0.12546323641432902</c:v>
                </c:pt>
                <c:pt idx="36">
                  <c:v>0.10666603498888805</c:v>
                </c:pt>
                <c:pt idx="37">
                  <c:v>9.1335755595393614E-2</c:v>
                </c:pt>
                <c:pt idx="38">
                  <c:v>7.878736498477272E-2</c:v>
                </c:pt>
                <c:pt idx="39">
                  <c:v>6.848914077216689E-2</c:v>
                </c:pt>
                <c:pt idx="40">
                  <c:v>6.0017986268432508E-2</c:v>
                </c:pt>
                <c:pt idx="41">
                  <c:v>5.3038111910721317E-2</c:v>
                </c:pt>
                <c:pt idx="42">
                  <c:v>4.7279816695721191E-2</c:v>
                </c:pt>
                <c:pt idx="43">
                  <c:v>4.2524260687091399E-2</c:v>
                </c:pt>
                <c:pt idx="44">
                  <c:v>3.859384083261401E-2</c:v>
                </c:pt>
                <c:pt idx="45">
                  <c:v>3.5343047534193206E-2</c:v>
                </c:pt>
                <c:pt idx="46">
                  <c:v>3.2653434349205097E-2</c:v>
                </c:pt>
                <c:pt idx="47">
                  <c:v>3.04272449567826E-2</c:v>
                </c:pt>
                <c:pt idx="48">
                  <c:v>2.85841166612977E-2</c:v>
                </c:pt>
                <c:pt idx="49">
                  <c:v>2.7057792645517206E-2</c:v>
                </c:pt>
              </c:numCache>
            </c:numRef>
          </c:yVal>
          <c:smooth val="1"/>
        </c:ser>
        <c:ser>
          <c:idx val="5"/>
          <c:order val="4"/>
          <c:spPr>
            <a:ln>
              <a:solidFill>
                <a:srgbClr val="7030A0"/>
              </a:solidFill>
            </a:ln>
          </c:spPr>
          <c:marker>
            <c:symbol val="none"/>
          </c:marker>
          <c:xVal>
            <c:numRef>
              <c:f>'sape parameter k'!$Q$4:$Q$53</c:f>
              <c:numCache>
                <c:formatCode>General</c:formatCode>
                <c:ptCount val="50"/>
                <c:pt idx="0">
                  <c:v>0.1</c:v>
                </c:pt>
                <c:pt idx="1">
                  <c:v>0.12067926406393303</c:v>
                </c:pt>
                <c:pt idx="2">
                  <c:v>0.14563484775012403</c:v>
                </c:pt>
                <c:pt idx="3">
                  <c:v>0.17575106248547903</c:v>
                </c:pt>
                <c:pt idx="4">
                  <c:v>0.21209508879201902</c:v>
                </c:pt>
                <c:pt idx="5">
                  <c:v>0.2559547922699541</c:v>
                </c:pt>
                <c:pt idx="6">
                  <c:v>0.30888435964774813</c:v>
                </c:pt>
                <c:pt idx="7">
                  <c:v>0.37275937203149401</c:v>
                </c:pt>
                <c:pt idx="8">
                  <c:v>0.44984326689694498</c:v>
                </c:pt>
                <c:pt idx="9">
                  <c:v>0.5428675439323859</c:v>
                </c:pt>
                <c:pt idx="10">
                  <c:v>0.65512855685955118</c:v>
                </c:pt>
                <c:pt idx="11">
                  <c:v>0.79060432109076983</c:v>
                </c:pt>
                <c:pt idx="12">
                  <c:v>0.95409547634999425</c:v>
                </c:pt>
                <c:pt idx="13">
                  <c:v>1.1513953993264499</c:v>
                </c:pt>
                <c:pt idx="14">
                  <c:v>1.3894954943731399</c:v>
                </c:pt>
                <c:pt idx="15">
                  <c:v>1.6768329368110104</c:v>
                </c:pt>
                <c:pt idx="16">
                  <c:v>2.0235896477251605</c:v>
                </c:pt>
                <c:pt idx="17">
                  <c:v>2.4420530945486481</c:v>
                </c:pt>
                <c:pt idx="18">
                  <c:v>2.9470517025518106</c:v>
                </c:pt>
                <c:pt idx="19">
                  <c:v>3.5564803062231296</c:v>
                </c:pt>
                <c:pt idx="20">
                  <c:v>4.2919342601287767</c:v>
                </c:pt>
                <c:pt idx="21">
                  <c:v>5.1794746792312081</c:v>
                </c:pt>
                <c:pt idx="22">
                  <c:v>6.2505519252739701</c:v>
                </c:pt>
                <c:pt idx="23">
                  <c:v>7.5431200633546212</c:v>
                </c:pt>
                <c:pt idx="24">
                  <c:v>9.1029817799152202</c:v>
                </c:pt>
                <c:pt idx="25">
                  <c:v>10.985411419875602</c:v>
                </c:pt>
                <c:pt idx="26">
                  <c:v>13.257113655901099</c:v>
                </c:pt>
                <c:pt idx="27">
                  <c:v>15.998587196060599</c:v>
                </c:pt>
                <c:pt idx="28">
                  <c:v>19.306977288832503</c:v>
                </c:pt>
                <c:pt idx="29">
                  <c:v>23.299518105153702</c:v>
                </c:pt>
                <c:pt idx="30">
                  <c:v>28.117686979742299</c:v>
                </c:pt>
                <c:pt idx="31">
                  <c:v>33.932217718953304</c:v>
                </c:pt>
                <c:pt idx="32">
                  <c:v>40.949150623804201</c:v>
                </c:pt>
                <c:pt idx="33">
                  <c:v>49.417133613238285</c:v>
                </c:pt>
                <c:pt idx="34">
                  <c:v>59.636233165946386</c:v>
                </c:pt>
                <c:pt idx="35">
                  <c:v>71.968567300115197</c:v>
                </c:pt>
                <c:pt idx="36">
                  <c:v>86.851137375135281</c:v>
                </c:pt>
                <c:pt idx="37">
                  <c:v>104.811313415469</c:v>
                </c:pt>
                <c:pt idx="38">
                  <c:v>126.48552168553002</c:v>
                </c:pt>
                <c:pt idx="39">
                  <c:v>152.64179671752299</c:v>
                </c:pt>
                <c:pt idx="40">
                  <c:v>184.20699693267201</c:v>
                </c:pt>
                <c:pt idx="41">
                  <c:v>222.29964825262002</c:v>
                </c:pt>
                <c:pt idx="42">
                  <c:v>268.26957952797193</c:v>
                </c:pt>
                <c:pt idx="43">
                  <c:v>323.74575428176411</c:v>
                </c:pt>
                <c:pt idx="44">
                  <c:v>390.69399370546205</c:v>
                </c:pt>
                <c:pt idx="45">
                  <c:v>471.48663634573899</c:v>
                </c:pt>
                <c:pt idx="46">
                  <c:v>568.98660290183</c:v>
                </c:pt>
                <c:pt idx="47">
                  <c:v>686.64884500430003</c:v>
                </c:pt>
                <c:pt idx="48">
                  <c:v>828.64277285468404</c:v>
                </c:pt>
                <c:pt idx="49">
                  <c:v>1000</c:v>
                </c:pt>
              </c:numCache>
            </c:numRef>
          </c:xVal>
          <c:yVal>
            <c:numRef>
              <c:f>'sape parameter k'!$R$4:$R$53</c:f>
              <c:numCache>
                <c:formatCode>General</c:formatCode>
                <c:ptCount val="50"/>
                <c:pt idx="0">
                  <c:v>4.9769211661545212</c:v>
                </c:pt>
                <c:pt idx="1">
                  <c:v>4.2738119853237508</c:v>
                </c:pt>
                <c:pt idx="2">
                  <c:v>3.6754300912248197</c:v>
                </c:pt>
                <c:pt idx="3">
                  <c:v>3.1629454037859897</c:v>
                </c:pt>
                <c:pt idx="4">
                  <c:v>2.7214546635407397</c:v>
                </c:pt>
                <c:pt idx="5">
                  <c:v>2.3383733612837485</c:v>
                </c:pt>
                <c:pt idx="6">
                  <c:v>2.0052483658848681</c:v>
                </c:pt>
                <c:pt idx="7">
                  <c:v>1.7144694872072297</c:v>
                </c:pt>
                <c:pt idx="8">
                  <c:v>1.4618351521556796</c:v>
                </c:pt>
                <c:pt idx="9">
                  <c:v>1.2418723635405999</c:v>
                </c:pt>
                <c:pt idx="10">
                  <c:v>1.0514704966147099</c:v>
                </c:pt>
                <c:pt idx="11">
                  <c:v>0.88721789404734286</c:v>
                </c:pt>
                <c:pt idx="12">
                  <c:v>0.74634030921705896</c:v>
                </c:pt>
                <c:pt idx="13">
                  <c:v>0.62608664096900701</c:v>
                </c:pt>
                <c:pt idx="14">
                  <c:v>0.52398665102683284</c:v>
                </c:pt>
                <c:pt idx="15">
                  <c:v>0.43771303073991802</c:v>
                </c:pt>
                <c:pt idx="16">
                  <c:v>0.36510915248164899</c:v>
                </c:pt>
                <c:pt idx="17">
                  <c:v>0.30421577630185703</c:v>
                </c:pt>
                <c:pt idx="18">
                  <c:v>0.25328562078074202</c:v>
                </c:pt>
                <c:pt idx="19">
                  <c:v>0.21077570797221401</c:v>
                </c:pt>
                <c:pt idx="20">
                  <c:v>0.17535413507147804</c:v>
                </c:pt>
                <c:pt idx="21">
                  <c:v>0.14586990784344203</c:v>
                </c:pt>
                <c:pt idx="22">
                  <c:v>0.121369094388399</c:v>
                </c:pt>
                <c:pt idx="23">
                  <c:v>0.10101185118556801</c:v>
                </c:pt>
                <c:pt idx="24">
                  <c:v>8.4101884729102613E-2</c:v>
                </c:pt>
                <c:pt idx="25">
                  <c:v>7.007067888663282E-2</c:v>
                </c:pt>
                <c:pt idx="26">
                  <c:v>5.8431358440907494E-2</c:v>
                </c:pt>
                <c:pt idx="27">
                  <c:v>4.8774981930608419E-2</c:v>
                </c:pt>
                <c:pt idx="28">
                  <c:v>4.0769210384648605E-2</c:v>
                </c:pt>
                <c:pt idx="29">
                  <c:v>3.41312309386861E-2</c:v>
                </c:pt>
                <c:pt idx="30">
                  <c:v>2.8627944931390599E-2</c:v>
                </c:pt>
                <c:pt idx="31">
                  <c:v>2.4065694398169996E-2</c:v>
                </c:pt>
                <c:pt idx="32">
                  <c:v>2.0284307703831005E-2</c:v>
                </c:pt>
                <c:pt idx="33">
                  <c:v>1.7150835575193299E-2</c:v>
                </c:pt>
                <c:pt idx="34">
                  <c:v>1.4551381171391396E-2</c:v>
                </c:pt>
                <c:pt idx="35">
                  <c:v>1.2399917638030899E-2</c:v>
                </c:pt>
                <c:pt idx="36">
                  <c:v>1.0613100774433001E-2</c:v>
                </c:pt>
                <c:pt idx="37">
                  <c:v>9.1364243660906098E-3</c:v>
                </c:pt>
                <c:pt idx="38">
                  <c:v>7.9091210828829018E-3</c:v>
                </c:pt>
                <c:pt idx="39">
                  <c:v>6.8918969038792412E-3</c:v>
                </c:pt>
                <c:pt idx="40">
                  <c:v>6.0497885503247506E-3</c:v>
                </c:pt>
                <c:pt idx="41">
                  <c:v>5.3560771395228714E-3</c:v>
                </c:pt>
                <c:pt idx="42">
                  <c:v>4.778093094336652E-3</c:v>
                </c:pt>
                <c:pt idx="43">
                  <c:v>4.293843615507162E-3</c:v>
                </c:pt>
                <c:pt idx="44">
                  <c:v>3.9018779544247105E-3</c:v>
                </c:pt>
                <c:pt idx="45">
                  <c:v>3.5729298912911206E-3</c:v>
                </c:pt>
                <c:pt idx="46">
                  <c:v>3.6580932324668009E-3</c:v>
                </c:pt>
                <c:pt idx="47">
                  <c:v>3.3846697345094106E-3</c:v>
                </c:pt>
                <c:pt idx="48">
                  <c:v>2.7342989594566405E-3</c:v>
                </c:pt>
                <c:pt idx="49">
                  <c:v>3.2583352420363712E-3</c:v>
                </c:pt>
              </c:numCache>
            </c:numRef>
          </c:yVal>
          <c:smooth val="1"/>
        </c:ser>
        <c:dLbls/>
        <c:axId val="45759488"/>
        <c:axId val="45789952"/>
      </c:scatterChart>
      <c:valAx>
        <c:axId val="45759488"/>
        <c:scaling>
          <c:logBase val="10"/>
          <c:orientation val="minMax"/>
          <c:max val="100"/>
        </c:scaling>
        <c:axPos val="b"/>
        <c:numFmt formatCode="General" sourceLinked="1"/>
        <c:tickLblPos val="nextTo"/>
        <c:spPr>
          <a:ln w="25400">
            <a:solidFill>
              <a:schemeClr val="tx1"/>
            </a:solidFill>
          </a:ln>
        </c:spPr>
        <c:crossAx val="45789952"/>
        <c:crossesAt val="1.0000000000000002E-2"/>
        <c:crossBetween val="midCat"/>
        <c:majorUnit val="10"/>
      </c:valAx>
      <c:valAx>
        <c:axId val="45789952"/>
        <c:scaling>
          <c:logBase val="10"/>
          <c:orientation val="minMax"/>
          <c:min val="1.0000000000000002E-2"/>
        </c:scaling>
        <c:axPos val="l"/>
        <c:numFmt formatCode="General" sourceLinked="1"/>
        <c:tickLblPos val="nextTo"/>
        <c:spPr>
          <a:ln w="25400">
            <a:solidFill>
              <a:schemeClr val="tx1"/>
            </a:solidFill>
          </a:ln>
        </c:spPr>
        <c:crossAx val="45759488"/>
        <c:crossesAt val="0.1"/>
        <c:crossBetween val="midCat"/>
      </c:valAx>
    </c:plotArea>
    <c:plotVisOnly val="1"/>
    <c:dispBlanksAs val="gap"/>
  </c:chart>
  <c:txPr>
    <a:bodyPr/>
    <a:lstStyle/>
    <a:p>
      <a:pPr>
        <a:defRPr sz="14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15365449128874301"/>
          <c:y val="3.9560002916302101E-2"/>
          <c:w val="0.78388391200556495"/>
          <c:h val="0.83323344998541793"/>
        </c:manualLayout>
      </c:layout>
      <c:scatterChart>
        <c:scatterStyle val="lineMarker"/>
        <c:ser>
          <c:idx val="2"/>
          <c:order val="0"/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Sheet1!$E$3:$E$224</c:f>
              <c:numCache>
                <c:formatCode>General</c:formatCode>
                <c:ptCount val="222"/>
                <c:pt idx="0">
                  <c:v>0</c:v>
                </c:pt>
                <c:pt idx="1">
                  <c:v>1.0327955589886402E-4</c:v>
                </c:pt>
                <c:pt idx="2">
                  <c:v>2.0655911179772905E-4</c:v>
                </c:pt>
                <c:pt idx="3">
                  <c:v>3.0983866769659311E-4</c:v>
                </c:pt>
                <c:pt idx="4">
                  <c:v>7.6127321526472502E-4</c:v>
                </c:pt>
                <c:pt idx="5">
                  <c:v>1.2127077628328602E-3</c:v>
                </c:pt>
                <c:pt idx="6">
                  <c:v>1.6641423104009902E-3</c:v>
                </c:pt>
                <c:pt idx="7">
                  <c:v>2.1155768579691203E-3</c:v>
                </c:pt>
                <c:pt idx="8">
                  <c:v>3.4977827011131502E-3</c:v>
                </c:pt>
                <c:pt idx="9">
                  <c:v>4.8799885442571706E-3</c:v>
                </c:pt>
                <c:pt idx="10">
                  <c:v>6.2621943874011906E-3</c:v>
                </c:pt>
                <c:pt idx="11">
                  <c:v>7.64440023054522E-3</c:v>
                </c:pt>
                <c:pt idx="12">
                  <c:v>1.4114638255972499E-2</c:v>
                </c:pt>
                <c:pt idx="13">
                  <c:v>2.0584876281399801E-2</c:v>
                </c:pt>
                <c:pt idx="14">
                  <c:v>2.7055114306827107E-2</c:v>
                </c:pt>
                <c:pt idx="15">
                  <c:v>3.3525352332254399E-2</c:v>
                </c:pt>
                <c:pt idx="16">
                  <c:v>3.9995590357681701E-2</c:v>
                </c:pt>
                <c:pt idx="17">
                  <c:v>8.2874499354915296E-2</c:v>
                </c:pt>
                <c:pt idx="18">
                  <c:v>0.12575340835214899</c:v>
                </c:pt>
                <c:pt idx="19">
                  <c:v>0.168632317349382</c:v>
                </c:pt>
                <c:pt idx="20">
                  <c:v>0.21151122634661601</c:v>
                </c:pt>
                <c:pt idx="21">
                  <c:v>0.25439013534385008</c:v>
                </c:pt>
                <c:pt idx="22">
                  <c:v>0.39826994557263506</c:v>
                </c:pt>
                <c:pt idx="23">
                  <c:v>0.542149755801421</c:v>
                </c:pt>
                <c:pt idx="24">
                  <c:v>0.68602956603020704</c:v>
                </c:pt>
                <c:pt idx="25">
                  <c:v>0.82990937625899319</c:v>
                </c:pt>
                <c:pt idx="26">
                  <c:v>0.97378918648777912</c:v>
                </c:pt>
                <c:pt idx="27">
                  <c:v>1.1176689967165601</c:v>
                </c:pt>
                <c:pt idx="28">
                  <c:v>1.4168077258516201</c:v>
                </c:pt>
                <c:pt idx="29">
                  <c:v>1.7159464549866699</c:v>
                </c:pt>
                <c:pt idx="30">
                  <c:v>2.0150851841217183</c:v>
                </c:pt>
                <c:pt idx="31">
                  <c:v>2.3142239132567783</c:v>
                </c:pt>
                <c:pt idx="32">
                  <c:v>2.6133626423918299</c:v>
                </c:pt>
                <c:pt idx="33">
                  <c:v>2.9125013715268797</c:v>
                </c:pt>
                <c:pt idx="34">
                  <c:v>3.2540623173218797</c:v>
                </c:pt>
                <c:pt idx="35">
                  <c:v>3.5956232631168885</c:v>
                </c:pt>
                <c:pt idx="36">
                  <c:v>3.9371842089118902</c:v>
                </c:pt>
                <c:pt idx="37">
                  <c:v>4.2787451547068907</c:v>
                </c:pt>
                <c:pt idx="38">
                  <c:v>4.6203061005018986</c:v>
                </c:pt>
                <c:pt idx="39">
                  <c:v>4.9618670462968986</c:v>
                </c:pt>
                <c:pt idx="40">
                  <c:v>5.4547039527154579</c:v>
                </c:pt>
                <c:pt idx="41">
                  <c:v>5.9475408591340297</c:v>
                </c:pt>
                <c:pt idx="42">
                  <c:v>6.4403777655526007</c:v>
                </c:pt>
                <c:pt idx="43">
                  <c:v>6.9332146719711609</c:v>
                </c:pt>
                <c:pt idx="44">
                  <c:v>7.4260515783897283</c:v>
                </c:pt>
                <c:pt idx="45">
                  <c:v>7.918888484808301</c:v>
                </c:pt>
                <c:pt idx="46">
                  <c:v>8.9140138033255401</c:v>
                </c:pt>
                <c:pt idx="47">
                  <c:v>9.9091391218427898</c:v>
                </c:pt>
                <c:pt idx="48">
                  <c:v>10.904264440359999</c:v>
                </c:pt>
                <c:pt idx="49">
                  <c:v>11.899389758877302</c:v>
                </c:pt>
                <c:pt idx="50">
                  <c:v>12.8945150773945</c:v>
                </c:pt>
                <c:pt idx="51">
                  <c:v>13.889640395911801</c:v>
                </c:pt>
                <c:pt idx="52">
                  <c:v>16.078148508997796</c:v>
                </c:pt>
                <c:pt idx="53">
                  <c:v>18.266656622083797</c:v>
                </c:pt>
                <c:pt idx="54">
                  <c:v>20.455164735169795</c:v>
                </c:pt>
                <c:pt idx="55">
                  <c:v>22.643672848255797</c:v>
                </c:pt>
                <c:pt idx="56">
                  <c:v>24.832180961341788</c:v>
                </c:pt>
                <c:pt idx="57">
                  <c:v>27.020689074427786</c:v>
                </c:pt>
                <c:pt idx="58">
                  <c:v>29.991531987926283</c:v>
                </c:pt>
                <c:pt idx="59">
                  <c:v>32.96237490142471</c:v>
                </c:pt>
                <c:pt idx="60">
                  <c:v>35.933217814923211</c:v>
                </c:pt>
                <c:pt idx="61">
                  <c:v>38.904060728421697</c:v>
                </c:pt>
                <c:pt idx="62">
                  <c:v>41.874903641920199</c:v>
                </c:pt>
                <c:pt idx="63">
                  <c:v>45.611066859295796</c:v>
                </c:pt>
                <c:pt idx="64">
                  <c:v>49.34723007667138</c:v>
                </c:pt>
                <c:pt idx="65">
                  <c:v>53.083393294046999</c:v>
                </c:pt>
                <c:pt idx="66">
                  <c:v>56.819556511422583</c:v>
                </c:pt>
                <c:pt idx="67">
                  <c:v>60.555719728798103</c:v>
                </c:pt>
                <c:pt idx="68">
                  <c:v>64.686835133930742</c:v>
                </c:pt>
                <c:pt idx="69">
                  <c:v>65.926169755470596</c:v>
                </c:pt>
                <c:pt idx="70">
                  <c:v>67.165504377010379</c:v>
                </c:pt>
                <c:pt idx="71">
                  <c:v>68.404838998550176</c:v>
                </c:pt>
                <c:pt idx="72">
                  <c:v>69.644173620090015</c:v>
                </c:pt>
                <c:pt idx="73">
                  <c:v>70.589053960674804</c:v>
                </c:pt>
                <c:pt idx="74">
                  <c:v>71.24463018561022</c:v>
                </c:pt>
                <c:pt idx="75">
                  <c:v>71.720996873195972</c:v>
                </c:pt>
                <c:pt idx="76">
                  <c:v>72.06668882419018</c:v>
                </c:pt>
                <c:pt idx="77">
                  <c:v>72.320141965825698</c:v>
                </c:pt>
                <c:pt idx="78">
                  <c:v>72.508600225873096</c:v>
                </c:pt>
                <c:pt idx="79">
                  <c:v>72.649102967541381</c:v>
                </c:pt>
                <c:pt idx="80">
                  <c:v>72.75475519428538</c:v>
                </c:pt>
                <c:pt idx="81">
                  <c:v>72.83487898976388</c:v>
                </c:pt>
                <c:pt idx="82">
                  <c:v>72.896121022353782</c:v>
                </c:pt>
                <c:pt idx="83">
                  <c:v>72.943272361679803</c:v>
                </c:pt>
                <c:pt idx="84">
                  <c:v>72.9798195744373</c:v>
                </c:pt>
                <c:pt idx="85">
                  <c:v>73.008322760532181</c:v>
                </c:pt>
                <c:pt idx="86">
                  <c:v>73.030678323067889</c:v>
                </c:pt>
                <c:pt idx="87">
                  <c:v>73.048302926945979</c:v>
                </c:pt>
                <c:pt idx="88">
                  <c:v>73.062341527181246</c:v>
                </c:pt>
                <c:pt idx="89">
                  <c:v>73.073498416121126</c:v>
                </c:pt>
                <c:pt idx="90">
                  <c:v>73.082390999179978</c:v>
                </c:pt>
                <c:pt idx="91">
                  <c:v>73.08950543303078</c:v>
                </c:pt>
                <c:pt idx="92">
                  <c:v>73.095216693020106</c:v>
                </c:pt>
                <c:pt idx="93">
                  <c:v>73.099815592463571</c:v>
                </c:pt>
                <c:pt idx="94">
                  <c:v>73.103529118171281</c:v>
                </c:pt>
                <c:pt idx="95">
                  <c:v>73.106535309489544</c:v>
                </c:pt>
                <c:pt idx="96">
                  <c:v>73.108974458908577</c:v>
                </c:pt>
                <c:pt idx="97">
                  <c:v>73.110957608476099</c:v>
                </c:pt>
                <c:pt idx="98">
                  <c:v>73.11257301212207</c:v>
                </c:pt>
                <c:pt idx="99">
                  <c:v>73.113891077404844</c:v>
                </c:pt>
                <c:pt idx="100">
                  <c:v>73.114968168455576</c:v>
                </c:pt>
                <c:pt idx="101">
                  <c:v>73.115849549728878</c:v>
                </c:pt>
                <c:pt idx="102">
                  <c:v>73.116571676866769</c:v>
                </c:pt>
                <c:pt idx="103">
                  <c:v>73.117163988383027</c:v>
                </c:pt>
                <c:pt idx="104">
                  <c:v>73.117650313498388</c:v>
                </c:pt>
                <c:pt idx="105">
                  <c:v>73.118049983193103</c:v>
                </c:pt>
                <c:pt idx="106">
                  <c:v>73.118378710598819</c:v>
                </c:pt>
                <c:pt idx="107">
                  <c:v>73.118649291248317</c:v>
                </c:pt>
                <c:pt idx="108">
                  <c:v>73.118872161985237</c:v>
                </c:pt>
                <c:pt idx="109">
                  <c:v>73.119055848506889</c:v>
                </c:pt>
                <c:pt idx="110">
                  <c:v>73.119207324796079</c:v>
                </c:pt>
                <c:pt idx="111">
                  <c:v>73.11933230258542</c:v>
                </c:pt>
                <c:pt idx="112">
                  <c:v>73.119435465061699</c:v>
                </c:pt>
                <c:pt idx="113">
                  <c:v>73.119520655990016</c:v>
                </c:pt>
                <c:pt idx="114">
                  <c:v>73.11959103308827</c:v>
                </c:pt>
                <c:pt idx="115">
                  <c:v>73.119649192651536</c:v>
                </c:pt>
                <c:pt idx="116">
                  <c:v>73.119697270995999</c:v>
                </c:pt>
                <c:pt idx="117">
                  <c:v>73.119737027169649</c:v>
                </c:pt>
                <c:pt idx="118">
                  <c:v>73.11976991048887</c:v>
                </c:pt>
                <c:pt idx="119">
                  <c:v>73.119797115759141</c:v>
                </c:pt>
                <c:pt idx="120">
                  <c:v>73.1198196284831</c:v>
                </c:pt>
                <c:pt idx="121">
                  <c:v>73.119838261911198</c:v>
                </c:pt>
                <c:pt idx="122">
                  <c:v>73.119853687440397</c:v>
                </c:pt>
                <c:pt idx="123">
                  <c:v>73.119866459575604</c:v>
                </c:pt>
                <c:pt idx="124">
                  <c:v>73.119877036447164</c:v>
                </c:pt>
                <c:pt idx="125">
                  <c:v>73.119885796685736</c:v>
                </c:pt>
                <c:pt idx="126">
                  <c:v>73.119893053312595</c:v>
                </c:pt>
                <c:pt idx="127">
                  <c:v>73.119899065180405</c:v>
                </c:pt>
                <c:pt idx="128">
                  <c:v>73.119904046401672</c:v>
                </c:pt>
                <c:pt idx="129">
                  <c:v>73.119908174123239</c:v>
                </c:pt>
                <c:pt idx="130">
                  <c:v>73.11991159493968</c:v>
                </c:pt>
                <c:pt idx="131">
                  <c:v>73.119914430186981</c:v>
                </c:pt>
                <c:pt idx="132">
                  <c:v>73.119916780312721</c:v>
                </c:pt>
                <c:pt idx="133">
                  <c:v>73.119918728486454</c:v>
                </c:pt>
                <c:pt idx="134">
                  <c:v>73.119920343582777</c:v>
                </c:pt>
                <c:pt idx="135">
                  <c:v>73.119921682645995</c:v>
                </c:pt>
                <c:pt idx="136">
                  <c:v>73.119922792929088</c:v>
                </c:pt>
                <c:pt idx="137">
                  <c:v>73.119923713578899</c:v>
                </c:pt>
                <c:pt idx="138">
                  <c:v>73.119924477030693</c:v>
                </c:pt>
                <c:pt idx="139">
                  <c:v>73.119925110161788</c:v>
                </c:pt>
                <c:pt idx="140">
                  <c:v>73.119925635246318</c:v>
                </c:pt>
                <c:pt idx="141">
                  <c:v>73.119926070744782</c:v>
                </c:pt>
                <c:pt idx="142">
                  <c:v>73.119926431959101</c:v>
                </c:pt>
                <c:pt idx="143">
                  <c:v>73.119926731573699</c:v>
                </c:pt>
                <c:pt idx="144">
                  <c:v>73.119926980104097</c:v>
                </c:pt>
                <c:pt idx="145">
                  <c:v>73.119927186268498</c:v>
                </c:pt>
                <c:pt idx="146">
                  <c:v>73.119927357295282</c:v>
                </c:pt>
                <c:pt idx="147">
                  <c:v>73.119927499178416</c:v>
                </c:pt>
                <c:pt idx="148">
                  <c:v>73.119927616887978</c:v>
                </c:pt>
                <c:pt idx="149">
                  <c:v>73.119927714545781</c:v>
                </c:pt>
                <c:pt idx="150">
                  <c:v>73.119927795570206</c:v>
                </c:pt>
                <c:pt idx="151">
                  <c:v>73.119927862796189</c:v>
                </c:pt>
                <c:pt idx="152">
                  <c:v>73.119927918575101</c:v>
                </c:pt>
                <c:pt idx="153">
                  <c:v>73.119927964857496</c:v>
                </c:pt>
                <c:pt idx="154">
                  <c:v>73.119928003260981</c:v>
                </c:pt>
                <c:pt idx="155">
                  <c:v>73.1199280351276</c:v>
                </c:pt>
                <c:pt idx="156">
                  <c:v>73.119928061570704</c:v>
                </c:pt>
                <c:pt idx="157">
                  <c:v>73.119928083513798</c:v>
                </c:pt>
                <c:pt idx="158">
                  <c:v>73.119928101722977</c:v>
                </c:pt>
                <c:pt idx="159">
                  <c:v>73.119928116833947</c:v>
                </c:pt>
                <c:pt idx="160">
                  <c:v>73.119928129374202</c:v>
                </c:pt>
                <c:pt idx="161">
                  <c:v>73.119928139781038</c:v>
                </c:pt>
                <c:pt idx="162">
                  <c:v>73.119928148417699</c:v>
                </c:pt>
                <c:pt idx="163">
                  <c:v>73.11992815558537</c:v>
                </c:pt>
                <c:pt idx="164">
                  <c:v>73.119928161534077</c:v>
                </c:pt>
                <c:pt idx="165">
                  <c:v>73.11992816647097</c:v>
                </c:pt>
                <c:pt idx="166">
                  <c:v>73.119928170568471</c:v>
                </c:pt>
                <c:pt idx="167">
                  <c:v>73.119928173969171</c:v>
                </c:pt>
                <c:pt idx="168">
                  <c:v>73.119928176791646</c:v>
                </c:pt>
                <c:pt idx="169">
                  <c:v>73.119928179134277</c:v>
                </c:pt>
                <c:pt idx="170">
                  <c:v>73.119928181078606</c:v>
                </c:pt>
                <c:pt idx="171">
                  <c:v>73.119928182692377</c:v>
                </c:pt>
                <c:pt idx="172">
                  <c:v>73.119928184031778</c:v>
                </c:pt>
                <c:pt idx="173">
                  <c:v>73.119928185143607</c:v>
                </c:pt>
                <c:pt idx="174">
                  <c:v>73.119928186066389</c:v>
                </c:pt>
                <c:pt idx="175">
                  <c:v>73.119928186832283</c:v>
                </c:pt>
                <c:pt idx="176">
                  <c:v>73.119928187467977</c:v>
                </c:pt>
                <c:pt idx="177">
                  <c:v>73.119928187995683</c:v>
                </c:pt>
                <c:pt idx="178">
                  <c:v>73.119928188433789</c:v>
                </c:pt>
                <c:pt idx="179">
                  <c:v>73.119928188797402</c:v>
                </c:pt>
                <c:pt idx="180">
                  <c:v>73.119928189099099</c:v>
                </c:pt>
                <c:pt idx="181">
                  <c:v>73.119928189349693</c:v>
                </c:pt>
                <c:pt idx="182">
                  <c:v>73.119928189557598</c:v>
                </c:pt>
                <c:pt idx="183">
                  <c:v>73.119928189730203</c:v>
                </c:pt>
                <c:pt idx="184">
                  <c:v>73.119928189873505</c:v>
                </c:pt>
                <c:pt idx="185">
                  <c:v>73.119928189992393</c:v>
                </c:pt>
                <c:pt idx="186">
                  <c:v>73.119928190091088</c:v>
                </c:pt>
                <c:pt idx="187">
                  <c:v>73.119928190173098</c:v>
                </c:pt>
                <c:pt idx="188">
                  <c:v>73.119928190241083</c:v>
                </c:pt>
                <c:pt idx="189">
                  <c:v>73.1199281902976</c:v>
                </c:pt>
                <c:pt idx="190">
                  <c:v>73.119928190344481</c:v>
                </c:pt>
                <c:pt idx="191">
                  <c:v>73.119928190383376</c:v>
                </c:pt>
                <c:pt idx="192">
                  <c:v>73.119928190415678</c:v>
                </c:pt>
                <c:pt idx="193">
                  <c:v>73.119928190442479</c:v>
                </c:pt>
                <c:pt idx="194">
                  <c:v>73.119928190464748</c:v>
                </c:pt>
                <c:pt idx="195">
                  <c:v>73.119928190483137</c:v>
                </c:pt>
                <c:pt idx="196">
                  <c:v>73.11992819049857</c:v>
                </c:pt>
                <c:pt idx="197">
                  <c:v>73.119928190511288</c:v>
                </c:pt>
                <c:pt idx="198">
                  <c:v>73.119928190521847</c:v>
                </c:pt>
                <c:pt idx="199">
                  <c:v>73.119928190530572</c:v>
                </c:pt>
                <c:pt idx="200">
                  <c:v>73.119928190537877</c:v>
                </c:pt>
                <c:pt idx="201">
                  <c:v>73.119928190543988</c:v>
                </c:pt>
                <c:pt idx="202">
                  <c:v>73.119928190548976</c:v>
                </c:pt>
                <c:pt idx="203">
                  <c:v>73.119928190553154</c:v>
                </c:pt>
                <c:pt idx="204">
                  <c:v>73.119928190556564</c:v>
                </c:pt>
                <c:pt idx="205">
                  <c:v>73.119928190559449</c:v>
                </c:pt>
                <c:pt idx="206">
                  <c:v>73.119928190561836</c:v>
                </c:pt>
                <c:pt idx="207">
                  <c:v>73.119928190563755</c:v>
                </c:pt>
                <c:pt idx="208">
                  <c:v>73.119928190565489</c:v>
                </c:pt>
                <c:pt idx="209">
                  <c:v>73.119928190566839</c:v>
                </c:pt>
                <c:pt idx="210">
                  <c:v>73.119928190567975</c:v>
                </c:pt>
                <c:pt idx="211">
                  <c:v>73.119928190568871</c:v>
                </c:pt>
                <c:pt idx="212">
                  <c:v>73.119928190569638</c:v>
                </c:pt>
                <c:pt idx="213">
                  <c:v>73.119928190570377</c:v>
                </c:pt>
                <c:pt idx="214">
                  <c:v>73.119928190570889</c:v>
                </c:pt>
                <c:pt idx="215">
                  <c:v>73.119928190571272</c:v>
                </c:pt>
                <c:pt idx="216">
                  <c:v>73.11992819057167</c:v>
                </c:pt>
                <c:pt idx="217">
                  <c:v>73.119928190571954</c:v>
                </c:pt>
                <c:pt idx="218">
                  <c:v>73.119928190572281</c:v>
                </c:pt>
                <c:pt idx="219">
                  <c:v>73.11992819057248</c:v>
                </c:pt>
                <c:pt idx="220">
                  <c:v>73.11992819057248</c:v>
                </c:pt>
                <c:pt idx="221">
                  <c:v>80</c:v>
                </c:pt>
              </c:numCache>
            </c:numRef>
          </c:xVal>
          <c:yVal>
            <c:numRef>
              <c:f>Sheet1!$F$3:$F$224</c:f>
              <c:numCache>
                <c:formatCode>General</c:formatCode>
                <c:ptCount val="222"/>
                <c:pt idx="0">
                  <c:v>0</c:v>
                </c:pt>
                <c:pt idx="1">
                  <c:v>1.0326965533765802E-4</c:v>
                </c:pt>
                <c:pt idx="2">
                  <c:v>2.0652786562448E-4</c:v>
                </c:pt>
                <c:pt idx="3">
                  <c:v>3.0977439077277104E-4</c:v>
                </c:pt>
                <c:pt idx="4">
                  <c:v>7.6093658027395316E-4</c:v>
                </c:pt>
                <c:pt idx="5">
                  <c:v>1.2118797030174397E-3</c:v>
                </c:pt>
                <c:pt idx="6">
                  <c:v>1.6626004100751802E-3</c:v>
                </c:pt>
                <c:pt idx="7">
                  <c:v>2.1130975930235803E-3</c:v>
                </c:pt>
                <c:pt idx="8">
                  <c:v>3.4910433877872802E-3</c:v>
                </c:pt>
                <c:pt idx="9">
                  <c:v>4.8668958297379697E-3</c:v>
                </c:pt>
                <c:pt idx="10">
                  <c:v>6.2406579354288214E-3</c:v>
                </c:pt>
                <c:pt idx="11">
                  <c:v>7.6123328967201108E-3</c:v>
                </c:pt>
                <c:pt idx="12">
                  <c:v>1.4005615015337702E-2</c:v>
                </c:pt>
                <c:pt idx="13">
                  <c:v>2.0353555039286497E-2</c:v>
                </c:pt>
                <c:pt idx="14">
                  <c:v>2.6656475357131702E-2</c:v>
                </c:pt>
                <c:pt idx="15">
                  <c:v>3.2914695459355207E-2</c:v>
                </c:pt>
                <c:pt idx="16">
                  <c:v>3.9128532155188196E-2</c:v>
                </c:pt>
                <c:pt idx="17">
                  <c:v>7.9208920360462204E-2</c:v>
                </c:pt>
                <c:pt idx="18">
                  <c:v>0.117442357782333</c:v>
                </c:pt>
                <c:pt idx="19">
                  <c:v>0.15391403628323802</c:v>
                </c:pt>
                <c:pt idx="20">
                  <c:v>0.18870500429926304</c:v>
                </c:pt>
                <c:pt idx="21">
                  <c:v>0.22189241161293699</c:v>
                </c:pt>
                <c:pt idx="22">
                  <c:v>0.32247248020189812</c:v>
                </c:pt>
                <c:pt idx="23">
                  <c:v>0.40831126206139201</c:v>
                </c:pt>
                <c:pt idx="24">
                  <c:v>0.48154884884082905</c:v>
                </c:pt>
                <c:pt idx="25">
                  <c:v>0.54401361954070104</c:v>
                </c:pt>
                <c:pt idx="26">
                  <c:v>0.59727026821892093</c:v>
                </c:pt>
                <c:pt idx="27">
                  <c:v>0.64265649741641606</c:v>
                </c:pt>
                <c:pt idx="28">
                  <c:v>0.71666148463466395</c:v>
                </c:pt>
                <c:pt idx="29">
                  <c:v>0.76955429057929714</c:v>
                </c:pt>
                <c:pt idx="30">
                  <c:v>0.80714088484801105</c:v>
                </c:pt>
                <c:pt idx="31">
                  <c:v>0.83365765081646404</c:v>
                </c:pt>
                <c:pt idx="32">
                  <c:v>0.85220958412510295</c:v>
                </c:pt>
                <c:pt idx="33">
                  <c:v>0.86503982258530521</c:v>
                </c:pt>
                <c:pt idx="34">
                  <c:v>0.87473507011107521</c:v>
                </c:pt>
                <c:pt idx="35">
                  <c:v>0.88071532077311698</c:v>
                </c:pt>
                <c:pt idx="36">
                  <c:v>0.88413066078859603</c:v>
                </c:pt>
                <c:pt idx="37">
                  <c:v>0.88578577529250702</c:v>
                </c:pt>
                <c:pt idx="38">
                  <c:v>0.88624112130461596</c:v>
                </c:pt>
                <c:pt idx="39">
                  <c:v>0.88587754972515786</c:v>
                </c:pt>
                <c:pt idx="40">
                  <c:v>0.88442481091759195</c:v>
                </c:pt>
                <c:pt idx="41">
                  <c:v>0.88227995825769201</c:v>
                </c:pt>
                <c:pt idx="42">
                  <c:v>0.87971925567730913</c:v>
                </c:pt>
                <c:pt idx="43">
                  <c:v>0.87692312837520303</c:v>
                </c:pt>
                <c:pt idx="44">
                  <c:v>0.87400384912528095</c:v>
                </c:pt>
                <c:pt idx="45">
                  <c:v>0.87101914134256297</c:v>
                </c:pt>
                <c:pt idx="46">
                  <c:v>0.86492491500850821</c:v>
                </c:pt>
                <c:pt idx="47">
                  <c:v>0.85878191940249216</c:v>
                </c:pt>
                <c:pt idx="48">
                  <c:v>0.85263104548646895</c:v>
                </c:pt>
                <c:pt idx="49">
                  <c:v>0.84653217268304004</c:v>
                </c:pt>
                <c:pt idx="50">
                  <c:v>0.84050778397491888</c:v>
                </c:pt>
                <c:pt idx="51">
                  <c:v>0.83455434930016192</c:v>
                </c:pt>
                <c:pt idx="52">
                  <c:v>0.82173101542903915</c:v>
                </c:pt>
                <c:pt idx="53">
                  <c:v>0.80926820044702896</c:v>
                </c:pt>
                <c:pt idx="54">
                  <c:v>0.79726814278044589</c:v>
                </c:pt>
                <c:pt idx="55">
                  <c:v>0.78573547664169918</c:v>
                </c:pt>
                <c:pt idx="56">
                  <c:v>0.77455880256796195</c:v>
                </c:pt>
                <c:pt idx="57">
                  <c:v>0.76387273820546508</c:v>
                </c:pt>
                <c:pt idx="58">
                  <c:v>0.75020935205864114</c:v>
                </c:pt>
                <c:pt idx="59">
                  <c:v>0.73703703950341215</c:v>
                </c:pt>
                <c:pt idx="60">
                  <c:v>0.72463487915704805</c:v>
                </c:pt>
                <c:pt idx="61">
                  <c:v>0.71298261413676101</c:v>
                </c:pt>
                <c:pt idx="62">
                  <c:v>0.70188285168384312</c:v>
                </c:pt>
                <c:pt idx="63">
                  <c:v>0.68851665953461394</c:v>
                </c:pt>
                <c:pt idx="64">
                  <c:v>0.67568520275192911</c:v>
                </c:pt>
                <c:pt idx="65">
                  <c:v>0.66323052548362404</c:v>
                </c:pt>
                <c:pt idx="66">
                  <c:v>0.65083607237782914</c:v>
                </c:pt>
                <c:pt idx="67">
                  <c:v>0.6379493367077842</c:v>
                </c:pt>
                <c:pt idx="68">
                  <c:v>0.62208483020114713</c:v>
                </c:pt>
                <c:pt idx="69">
                  <c:v>0.61658315101441097</c:v>
                </c:pt>
                <c:pt idx="70">
                  <c:v>0.61026297035526489</c:v>
                </c:pt>
                <c:pt idx="71">
                  <c:v>0.60266419354083312</c:v>
                </c:pt>
                <c:pt idx="72">
                  <c:v>0.59286033128121285</c:v>
                </c:pt>
                <c:pt idx="73">
                  <c:v>0.58259849494082294</c:v>
                </c:pt>
                <c:pt idx="74">
                  <c:v>0.57267567773220995</c:v>
                </c:pt>
                <c:pt idx="75">
                  <c:v>0.56264906961515415</c:v>
                </c:pt>
                <c:pt idx="76">
                  <c:v>0.55260888786142304</c:v>
                </c:pt>
                <c:pt idx="77">
                  <c:v>0.54258828910476986</c:v>
                </c:pt>
                <c:pt idx="78">
                  <c:v>0.53258826032132989</c:v>
                </c:pt>
                <c:pt idx="79">
                  <c:v>0.52272987222359435</c:v>
                </c:pt>
                <c:pt idx="80">
                  <c:v>0.51307654023955396</c:v>
                </c:pt>
                <c:pt idx="81">
                  <c:v>0.50368037060079407</c:v>
                </c:pt>
                <c:pt idx="82">
                  <c:v>0.49458485308072003</c:v>
                </c:pt>
                <c:pt idx="83">
                  <c:v>0.48582334041339692</c:v>
                </c:pt>
                <c:pt idx="84">
                  <c:v>0.47741926825777903</c:v>
                </c:pt>
                <c:pt idx="85">
                  <c:v>0.46938721438835407</c:v>
                </c:pt>
                <c:pt idx="86">
                  <c:v>0.46173417343433099</c:v>
                </c:pt>
                <c:pt idx="87">
                  <c:v>0.45446087354684711</c:v>
                </c:pt>
                <c:pt idx="88">
                  <c:v>0.44752020608430698</c:v>
                </c:pt>
                <c:pt idx="89">
                  <c:v>0.44094801568157799</c:v>
                </c:pt>
                <c:pt idx="90">
                  <c:v>0.43473998617648102</c:v>
                </c:pt>
                <c:pt idx="91">
                  <c:v>0.42888199078947009</c:v>
                </c:pt>
                <c:pt idx="92">
                  <c:v>0.42335858009433214</c:v>
                </c:pt>
                <c:pt idx="93">
                  <c:v>0.41815373184607202</c:v>
                </c:pt>
                <c:pt idx="94">
                  <c:v>0.41325106043508797</c:v>
                </c:pt>
                <c:pt idx="95">
                  <c:v>0.40863419435096004</c:v>
                </c:pt>
                <c:pt idx="96">
                  <c:v>0.40428705674910292</c:v>
                </c:pt>
                <c:pt idx="97">
                  <c:v>0.40019403556215699</c:v>
                </c:pt>
                <c:pt idx="98">
                  <c:v>0.39634009473153298</c:v>
                </c:pt>
                <c:pt idx="99">
                  <c:v>0.39271084858766714</c:v>
                </c:pt>
                <c:pt idx="100">
                  <c:v>0.38929260688693001</c:v>
                </c:pt>
                <c:pt idx="101">
                  <c:v>0.38607239663794513</c:v>
                </c:pt>
                <c:pt idx="102">
                  <c:v>0.38303796649270405</c:v>
                </c:pt>
                <c:pt idx="103">
                  <c:v>0.3801777783567411</c:v>
                </c:pt>
                <c:pt idx="104">
                  <c:v>0.37748098979182709</c:v>
                </c:pt>
                <c:pt idx="105">
                  <c:v>0.37493742997185703</c:v>
                </c:pt>
                <c:pt idx="106">
                  <c:v>0.37253757132738907</c:v>
                </c:pt>
                <c:pt idx="107">
                  <c:v>0.37027249851603999</c:v>
                </c:pt>
                <c:pt idx="108">
                  <c:v>0.36813387596002506</c:v>
                </c:pt>
                <c:pt idx="109">
                  <c:v>0.36611391488097805</c:v>
                </c:pt>
                <c:pt idx="110">
                  <c:v>0.36420534051915593</c:v>
                </c:pt>
                <c:pt idx="111">
                  <c:v>0.36240136003496104</c:v>
                </c:pt>
                <c:pt idx="112">
                  <c:v>0.36069563144426198</c:v>
                </c:pt>
                <c:pt idx="113">
                  <c:v>0.35908223382610605</c:v>
                </c:pt>
                <c:pt idx="114">
                  <c:v>0.35755563895508902</c:v>
                </c:pt>
                <c:pt idx="115">
                  <c:v>0.35611068444508598</c:v>
                </c:pt>
                <c:pt idx="116">
                  <c:v>0.35474254844170194</c:v>
                </c:pt>
                <c:pt idx="117">
                  <c:v>0.35344672586427411</c:v>
                </c:pt>
                <c:pt idx="118">
                  <c:v>0.35221900617148999</c:v>
                </c:pt>
                <c:pt idx="119">
                  <c:v>0.35105545260565502</c:v>
                </c:pt>
                <c:pt idx="120">
                  <c:v>0.34995238285753805</c:v>
                </c:pt>
                <c:pt idx="121">
                  <c:v>0.34890635108510198</c:v>
                </c:pt>
                <c:pt idx="122">
                  <c:v>0.34791413121433507</c:v>
                </c:pt>
                <c:pt idx="123">
                  <c:v>0.3469727014479011</c:v>
                </c:pt>
                <c:pt idx="124">
                  <c:v>0.34607922990676598</c:v>
                </c:pt>
                <c:pt idx="125">
                  <c:v>0.34523106133089204</c:v>
                </c:pt>
                <c:pt idx="126">
                  <c:v>0.34442570476700807</c:v>
                </c:pt>
                <c:pt idx="127">
                  <c:v>0.34366082217415206</c:v>
                </c:pt>
                <c:pt idx="128">
                  <c:v>0.34293421788082107</c:v>
                </c:pt>
                <c:pt idx="129">
                  <c:v>0.34224382883103194</c:v>
                </c:pt>
                <c:pt idx="130">
                  <c:v>0.34158771556021805</c:v>
                </c:pt>
                <c:pt idx="131">
                  <c:v>0.34096405384552608</c:v>
                </c:pt>
                <c:pt idx="132">
                  <c:v>0.34037112697876898</c:v>
                </c:pt>
                <c:pt idx="133">
                  <c:v>0.33980731861382507</c:v>
                </c:pt>
                <c:pt idx="134">
                  <c:v>0.33927110614371198</c:v>
                </c:pt>
                <c:pt idx="135">
                  <c:v>0.33876105456589201</c:v>
                </c:pt>
                <c:pt idx="136">
                  <c:v>0.33827581079743207</c:v>
                </c:pt>
                <c:pt idx="137">
                  <c:v>0.33781409840466009</c:v>
                </c:pt>
                <c:pt idx="138">
                  <c:v>0.33737471271464214</c:v>
                </c:pt>
                <c:pt idx="139">
                  <c:v>0.33695651627847611</c:v>
                </c:pt>
                <c:pt idx="140">
                  <c:v>0.33655843465870405</c:v>
                </c:pt>
                <c:pt idx="141">
                  <c:v>0.33617945251547698</c:v>
                </c:pt>
                <c:pt idx="142">
                  <c:v>0.33581860996807317</c:v>
                </c:pt>
                <c:pt idx="143">
                  <c:v>0.33547499921035218</c:v>
                </c:pt>
                <c:pt idx="144">
                  <c:v>0.33514776136044616</c:v>
                </c:pt>
                <c:pt idx="145">
                  <c:v>0.3348360835266081</c:v>
                </c:pt>
                <c:pt idx="146">
                  <c:v>0.33453919607263605</c:v>
                </c:pt>
                <c:pt idx="147">
                  <c:v>0.33425637006764913</c:v>
                </c:pt>
                <c:pt idx="148">
                  <c:v>0.33398691490623711</c:v>
                </c:pt>
                <c:pt idx="149">
                  <c:v>0.33373017608617001</c:v>
                </c:pt>
                <c:pt idx="150">
                  <c:v>0.33348553313187812</c:v>
                </c:pt>
                <c:pt idx="151">
                  <c:v>0.3332523976529061</c:v>
                </c:pt>
                <c:pt idx="152">
                  <c:v>0.33303021152738305</c:v>
                </c:pt>
                <c:pt idx="153">
                  <c:v>0.33281844520141812</c:v>
                </c:pt>
                <c:pt idx="154">
                  <c:v>0.33261659609598604</c:v>
                </c:pt>
                <c:pt idx="155">
                  <c:v>0.33242418711362109</c:v>
                </c:pt>
                <c:pt idx="156">
                  <c:v>0.33224076523780016</c:v>
                </c:pt>
                <c:pt idx="157">
                  <c:v>0.33206590021848204</c:v>
                </c:pt>
                <c:pt idx="158">
                  <c:v>0.33189918333777613</c:v>
                </c:pt>
                <c:pt idx="159">
                  <c:v>0.33174022625020005</c:v>
                </c:pt>
                <c:pt idx="160">
                  <c:v>0.33158865989240216</c:v>
                </c:pt>
                <c:pt idx="161">
                  <c:v>0.33144413345761803</c:v>
                </c:pt>
                <c:pt idx="162">
                  <c:v>0.33130631343051903</c:v>
                </c:pt>
                <c:pt idx="163">
                  <c:v>0.33117488267840711</c:v>
                </c:pt>
                <c:pt idx="164">
                  <c:v>0.33104953959504207</c:v>
                </c:pt>
                <c:pt idx="165">
                  <c:v>0.33092999729364214</c:v>
                </c:pt>
                <c:pt idx="166">
                  <c:v>0.33081598284588509</c:v>
                </c:pt>
                <c:pt idx="167">
                  <c:v>0.33070723656394002</c:v>
                </c:pt>
                <c:pt idx="168">
                  <c:v>0.33060351132279503</c:v>
                </c:pt>
                <c:pt idx="169">
                  <c:v>0.33050457192034216</c:v>
                </c:pt>
                <c:pt idx="170">
                  <c:v>0.33041019447285019</c:v>
                </c:pt>
                <c:pt idx="171">
                  <c:v>0.33032016584364321</c:v>
                </c:pt>
                <c:pt idx="172">
                  <c:v>0.33023428310294511</c:v>
                </c:pt>
                <c:pt idx="173">
                  <c:v>0.33015235301698898</c:v>
                </c:pt>
                <c:pt idx="174">
                  <c:v>0.33007419156462808</c:v>
                </c:pt>
                <c:pt idx="175">
                  <c:v>0.3299996234798081</c:v>
                </c:pt>
                <c:pt idx="176">
                  <c:v>0.32992848181836609</c:v>
                </c:pt>
                <c:pt idx="177">
                  <c:v>0.32986060754772012</c:v>
                </c:pt>
                <c:pt idx="178">
                  <c:v>0.32979584915812893</c:v>
                </c:pt>
                <c:pt idx="179">
                  <c:v>0.32973406229425412</c:v>
                </c:pt>
                <c:pt idx="180">
                  <c:v>0.32967510940588007</c:v>
                </c:pt>
                <c:pt idx="181">
                  <c:v>0.32961885941669306</c:v>
                </c:pt>
                <c:pt idx="182">
                  <c:v>0.32956518741009105</c:v>
                </c:pt>
                <c:pt idx="183">
                  <c:v>0.32951397433108304</c:v>
                </c:pt>
                <c:pt idx="184">
                  <c:v>0.32946510670337198</c:v>
                </c:pt>
                <c:pt idx="185">
                  <c:v>0.32941847636079413</c:v>
                </c:pt>
                <c:pt idx="186">
                  <c:v>0.32937398019230313</c:v>
                </c:pt>
                <c:pt idx="187">
                  <c:v>0.32933151989979303</c:v>
                </c:pt>
                <c:pt idx="188">
                  <c:v>0.32929100176803699</c:v>
                </c:pt>
                <c:pt idx="189">
                  <c:v>0.32925233644610197</c:v>
                </c:pt>
                <c:pt idx="190">
                  <c:v>0.32921543873962306</c:v>
                </c:pt>
                <c:pt idx="191">
                  <c:v>0.32918022741336406</c:v>
                </c:pt>
                <c:pt idx="192">
                  <c:v>0.32914662500351605</c:v>
                </c:pt>
                <c:pt idx="193">
                  <c:v>0.3291145576392181</c:v>
                </c:pt>
                <c:pt idx="194">
                  <c:v>0.3290839548728321</c:v>
                </c:pt>
                <c:pt idx="195">
                  <c:v>0.32905474951849806</c:v>
                </c:pt>
                <c:pt idx="196">
                  <c:v>0.32902687749856313</c:v>
                </c:pt>
                <c:pt idx="197">
                  <c:v>0.32900027769745516</c:v>
                </c:pt>
                <c:pt idx="198">
                  <c:v>0.32897489182264023</c:v>
                </c:pt>
                <c:pt idx="199">
                  <c:v>0.32895066427229119</c:v>
                </c:pt>
                <c:pt idx="200">
                  <c:v>0.32892754200933105</c:v>
                </c:pt>
                <c:pt idx="201">
                  <c:v>0.32890547444152801</c:v>
                </c:pt>
                <c:pt idx="202">
                  <c:v>0.32888441330733809</c:v>
                </c:pt>
                <c:pt idx="203">
                  <c:v>0.32886431256720711</c:v>
                </c:pt>
                <c:pt idx="204">
                  <c:v>0.32884512830006107</c:v>
                </c:pt>
                <c:pt idx="205">
                  <c:v>0.32882681860472213</c:v>
                </c:pt>
                <c:pt idx="206">
                  <c:v>0.32880934350601304</c:v>
                </c:pt>
                <c:pt idx="207">
                  <c:v>0.32879266486531605</c:v>
                </c:pt>
                <c:pt idx="208">
                  <c:v>0.32877674629536108</c:v>
                </c:pt>
                <c:pt idx="209">
                  <c:v>0.32876155307905003</c:v>
                </c:pt>
                <c:pt idx="210">
                  <c:v>0.32874705209209792</c:v>
                </c:pt>
                <c:pt idx="211">
                  <c:v>0.32873321172933601</c:v>
                </c:pt>
                <c:pt idx="212">
                  <c:v>0.32872000183446209</c:v>
                </c:pt>
                <c:pt idx="213">
                  <c:v>0.32870739363310097</c:v>
                </c:pt>
                <c:pt idx="214">
                  <c:v>0.32869535966900598</c:v>
                </c:pt>
                <c:pt idx="215">
                  <c:v>0.3286838737432391</c:v>
                </c:pt>
                <c:pt idx="216">
                  <c:v>0.32867291085619998</c:v>
                </c:pt>
                <c:pt idx="217">
                  <c:v>0.32866244715236803</c:v>
                </c:pt>
                <c:pt idx="218">
                  <c:v>0.3286524598676111</c:v>
                </c:pt>
                <c:pt idx="219">
                  <c:v>0.32864217465538997</c:v>
                </c:pt>
                <c:pt idx="220">
                  <c:v>0</c:v>
                </c:pt>
                <c:pt idx="221">
                  <c:v>0</c:v>
                </c:pt>
              </c:numCache>
            </c:numRef>
          </c:yVal>
        </c:ser>
        <c:ser>
          <c:idx val="1"/>
          <c:order val="1"/>
          <c:spPr>
            <a:ln>
              <a:solidFill>
                <a:srgbClr val="00FF00"/>
              </a:solidFill>
            </a:ln>
          </c:spPr>
          <c:marker>
            <c:symbol val="none"/>
          </c:marker>
          <c:xVal>
            <c:numRef>
              <c:f>Sheet1!$C$3:$C$208</c:f>
              <c:numCache>
                <c:formatCode>General</c:formatCode>
                <c:ptCount val="206"/>
                <c:pt idx="0">
                  <c:v>0</c:v>
                </c:pt>
                <c:pt idx="1">
                  <c:v>1.0327955589886402E-4</c:v>
                </c:pt>
                <c:pt idx="2">
                  <c:v>2.0655911179772905E-4</c:v>
                </c:pt>
                <c:pt idx="3">
                  <c:v>3.0983866769659311E-4</c:v>
                </c:pt>
                <c:pt idx="4">
                  <c:v>7.5847960805376527E-4</c:v>
                </c:pt>
                <c:pt idx="5">
                  <c:v>1.20712054841094E-3</c:v>
                </c:pt>
                <c:pt idx="6">
                  <c:v>1.6557614887681101E-3</c:v>
                </c:pt>
                <c:pt idx="7">
                  <c:v>2.1044024291252796E-3</c:v>
                </c:pt>
                <c:pt idx="8">
                  <c:v>3.4803680862077503E-3</c:v>
                </c:pt>
                <c:pt idx="9">
                  <c:v>4.8563337432902219E-3</c:v>
                </c:pt>
                <c:pt idx="10">
                  <c:v>6.2322994003726926E-3</c:v>
                </c:pt>
                <c:pt idx="11">
                  <c:v>7.6082650574551504E-3</c:v>
                </c:pt>
                <c:pt idx="12">
                  <c:v>1.40450844336597E-2</c:v>
                </c:pt>
                <c:pt idx="13">
                  <c:v>2.048190380986421E-2</c:v>
                </c:pt>
                <c:pt idx="14">
                  <c:v>2.6918723186068701E-2</c:v>
                </c:pt>
                <c:pt idx="15">
                  <c:v>3.3355542562273209E-2</c:v>
                </c:pt>
                <c:pt idx="16">
                  <c:v>3.9792361938477697E-2</c:v>
                </c:pt>
                <c:pt idx="17">
                  <c:v>8.2552907808418688E-2</c:v>
                </c:pt>
                <c:pt idx="18">
                  <c:v>0.12531345367836003</c:v>
                </c:pt>
                <c:pt idx="19">
                  <c:v>0.16807399954830099</c:v>
                </c:pt>
                <c:pt idx="20">
                  <c:v>0.21083454541824101</c:v>
                </c:pt>
                <c:pt idx="21">
                  <c:v>0.25359509128818192</c:v>
                </c:pt>
                <c:pt idx="22">
                  <c:v>0.39731792308948416</c:v>
                </c:pt>
                <c:pt idx="23">
                  <c:v>0.54104075489078607</c:v>
                </c:pt>
                <c:pt idx="24">
                  <c:v>0.68476358669208703</c:v>
                </c:pt>
                <c:pt idx="25">
                  <c:v>0.82848641849338911</c:v>
                </c:pt>
                <c:pt idx="26">
                  <c:v>0.97220925029469019</c:v>
                </c:pt>
                <c:pt idx="27">
                  <c:v>1.1159320820959897</c:v>
                </c:pt>
                <c:pt idx="28">
                  <c:v>1.4149908303920797</c:v>
                </c:pt>
                <c:pt idx="29">
                  <c:v>1.71404957868817</c:v>
                </c:pt>
                <c:pt idx="30">
                  <c:v>2.0131083269842596</c:v>
                </c:pt>
                <c:pt idx="31">
                  <c:v>2.31216707528035</c:v>
                </c:pt>
                <c:pt idx="32">
                  <c:v>2.6112258235764396</c:v>
                </c:pt>
                <c:pt idx="33">
                  <c:v>2.9102845718725305</c:v>
                </c:pt>
                <c:pt idx="34">
                  <c:v>3.2517669264193798</c:v>
                </c:pt>
                <c:pt idx="35">
                  <c:v>3.59324928096623</c:v>
                </c:pt>
                <c:pt idx="36">
                  <c:v>3.9347316355130886</c:v>
                </c:pt>
                <c:pt idx="37">
                  <c:v>4.276213990059941</c:v>
                </c:pt>
                <c:pt idx="38">
                  <c:v>4.617696344606788</c:v>
                </c:pt>
                <c:pt idx="39">
                  <c:v>4.9591786991536413</c:v>
                </c:pt>
                <c:pt idx="40">
                  <c:v>5.4521261026463002</c:v>
                </c:pt>
                <c:pt idx="41">
                  <c:v>5.9450735061389581</c:v>
                </c:pt>
                <c:pt idx="42">
                  <c:v>6.4380209096316108</c:v>
                </c:pt>
                <c:pt idx="43">
                  <c:v>6.9309683131242714</c:v>
                </c:pt>
                <c:pt idx="44">
                  <c:v>7.4239157166169267</c:v>
                </c:pt>
                <c:pt idx="45">
                  <c:v>7.9168631201095909</c:v>
                </c:pt>
                <c:pt idx="46">
                  <c:v>8.912574266241041</c:v>
                </c:pt>
                <c:pt idx="47">
                  <c:v>9.9082854123724768</c:v>
                </c:pt>
                <c:pt idx="48">
                  <c:v>10.903996558503904</c:v>
                </c:pt>
                <c:pt idx="49">
                  <c:v>11.8997077046354</c:v>
                </c:pt>
                <c:pt idx="50">
                  <c:v>12.895418850766802</c:v>
                </c:pt>
                <c:pt idx="51">
                  <c:v>13.8911299968983</c:v>
                </c:pt>
                <c:pt idx="52">
                  <c:v>15.893527284102102</c:v>
                </c:pt>
                <c:pt idx="53">
                  <c:v>17.895924571305798</c:v>
                </c:pt>
                <c:pt idx="54">
                  <c:v>19.898321858509597</c:v>
                </c:pt>
                <c:pt idx="55">
                  <c:v>21.900719145713385</c:v>
                </c:pt>
                <c:pt idx="56">
                  <c:v>23.903116432917184</c:v>
                </c:pt>
                <c:pt idx="57">
                  <c:v>26.531903600024503</c:v>
                </c:pt>
                <c:pt idx="58">
                  <c:v>27.320539750156698</c:v>
                </c:pt>
                <c:pt idx="59">
                  <c:v>28.109175900289003</c:v>
                </c:pt>
                <c:pt idx="60">
                  <c:v>28.897812050421198</c:v>
                </c:pt>
                <c:pt idx="61">
                  <c:v>29.686448200553397</c:v>
                </c:pt>
                <c:pt idx="62">
                  <c:v>30.327330756798801</c:v>
                </c:pt>
                <c:pt idx="63">
                  <c:v>30.789194872327485</c:v>
                </c:pt>
                <c:pt idx="64">
                  <c:v>31.128915523463601</c:v>
                </c:pt>
                <c:pt idx="65">
                  <c:v>31.378240286345484</c:v>
                </c:pt>
                <c:pt idx="66">
                  <c:v>31.56264373778798</c:v>
                </c:pt>
                <c:pt idx="67">
                  <c:v>31.7001552049441</c:v>
                </c:pt>
                <c:pt idx="68">
                  <c:v>31.803472618266699</c:v>
                </c:pt>
                <c:pt idx="69">
                  <c:v>31.881654181173296</c:v>
                </c:pt>
                <c:pt idx="70">
                  <c:v>31.941217947052888</c:v>
                </c:pt>
                <c:pt idx="71">
                  <c:v>31.986888055229297</c:v>
                </c:pt>
                <c:pt idx="72">
                  <c:v>32.022114240522818</c:v>
                </c:pt>
                <c:pt idx="73">
                  <c:v>32.049435032105606</c:v>
                </c:pt>
                <c:pt idx="74">
                  <c:v>32.070732587620697</c:v>
                </c:pt>
                <c:pt idx="75">
                  <c:v>32.087412620220697</c:v>
                </c:pt>
                <c:pt idx="76">
                  <c:v>32.100604335589807</c:v>
                </c:pt>
                <c:pt idx="77">
                  <c:v>32.111010867881298</c:v>
                </c:pt>
                <c:pt idx="78">
                  <c:v>32.119241620964196</c:v>
                </c:pt>
                <c:pt idx="79">
                  <c:v>32.125773919528612</c:v>
                </c:pt>
                <c:pt idx="80">
                  <c:v>32.130974504614279</c:v>
                </c:pt>
                <c:pt idx="81">
                  <c:v>32.13512655594608</c:v>
                </c:pt>
                <c:pt idx="82">
                  <c:v>32.138449994960204</c:v>
                </c:pt>
                <c:pt idx="83">
                  <c:v>32.141116379987203</c:v>
                </c:pt>
                <c:pt idx="84">
                  <c:v>32.1432601080989</c:v>
                </c:pt>
                <c:pt idx="85">
                  <c:v>32.144986894224481</c:v>
                </c:pt>
                <c:pt idx="86">
                  <c:v>32.146380206430301</c:v>
                </c:pt>
                <c:pt idx="87">
                  <c:v>32.147506174859501</c:v>
                </c:pt>
                <c:pt idx="88">
                  <c:v>32.148417358142005</c:v>
                </c:pt>
                <c:pt idx="89">
                  <c:v>32.149155648728609</c:v>
                </c:pt>
                <c:pt idx="90">
                  <c:v>32.149754525035</c:v>
                </c:pt>
                <c:pt idx="91">
                  <c:v>32.15024080526188</c:v>
                </c:pt>
                <c:pt idx="92">
                  <c:v>32.150636019018584</c:v>
                </c:pt>
                <c:pt idx="93">
                  <c:v>32.150957484319797</c:v>
                </c:pt>
                <c:pt idx="94">
                  <c:v>32.151219156374999</c:v>
                </c:pt>
                <c:pt idx="95">
                  <c:v>32.151432298813504</c:v>
                </c:pt>
                <c:pt idx="96">
                  <c:v>32.151606016172799</c:v>
                </c:pt>
                <c:pt idx="97">
                  <c:v>32.151747677553679</c:v>
                </c:pt>
                <c:pt idx="98">
                  <c:v>32.151863254589799</c:v>
                </c:pt>
                <c:pt idx="99">
                  <c:v>32.15195759172488</c:v>
                </c:pt>
                <c:pt idx="100">
                  <c:v>32.152034622840702</c:v>
                </c:pt>
                <c:pt idx="101">
                  <c:v>32.152097545242874</c:v>
                </c:pt>
                <c:pt idx="102">
                  <c:v>32.152148959661993</c:v>
                </c:pt>
                <c:pt idx="103">
                  <c:v>32.1521909830984</c:v>
                </c:pt>
                <c:pt idx="104">
                  <c:v>32.152225339923405</c:v>
                </c:pt>
                <c:pt idx="105">
                  <c:v>32.152253435527399</c:v>
                </c:pt>
                <c:pt idx="106">
                  <c:v>32.152276415938097</c:v>
                </c:pt>
                <c:pt idx="107">
                  <c:v>32.152295216136203</c:v>
                </c:pt>
                <c:pt idx="108">
                  <c:v>32.152310599252999</c:v>
                </c:pt>
                <c:pt idx="109">
                  <c:v>32.152323188401603</c:v>
                </c:pt>
                <c:pt idx="110">
                  <c:v>32.152333492549005</c:v>
                </c:pt>
                <c:pt idx="111">
                  <c:v>32.152341927559604</c:v>
                </c:pt>
                <c:pt idx="112">
                  <c:v>32.152348833325206</c:v>
                </c:pt>
                <c:pt idx="113">
                  <c:v>32.15235448771778</c:v>
                </c:pt>
                <c:pt idx="114">
                  <c:v>32.152359117960302</c:v>
                </c:pt>
                <c:pt idx="115">
                  <c:v>32.152362909899303</c:v>
                </c:pt>
                <c:pt idx="116">
                  <c:v>32.152366015569001</c:v>
                </c:pt>
                <c:pt idx="117">
                  <c:v>32.152368559365684</c:v>
                </c:pt>
                <c:pt idx="118">
                  <c:v>32.152370643088204</c:v>
                </c:pt>
                <c:pt idx="119">
                  <c:v>32.152372350055209</c:v>
                </c:pt>
                <c:pt idx="120">
                  <c:v>32.152373748469309</c:v>
                </c:pt>
                <c:pt idx="121">
                  <c:v>32.1523748941664</c:v>
                </c:pt>
                <c:pt idx="122">
                  <c:v>32.152375832862909</c:v>
                </c:pt>
                <c:pt idx="123">
                  <c:v>32.152376601993701</c:v>
                </c:pt>
                <c:pt idx="124">
                  <c:v>32.1523772322154</c:v>
                </c:pt>
                <c:pt idx="125">
                  <c:v>32.152377748635303</c:v>
                </c:pt>
                <c:pt idx="126">
                  <c:v>32.152378171818</c:v>
                </c:pt>
                <c:pt idx="127">
                  <c:v>32.152378518608302</c:v>
                </c:pt>
                <c:pt idx="128">
                  <c:v>32.152378802805011</c:v>
                </c:pt>
                <c:pt idx="129">
                  <c:v>32.15237903571208</c:v>
                </c:pt>
                <c:pt idx="130">
                  <c:v>32.152379226591009</c:v>
                </c:pt>
                <c:pt idx="131">
                  <c:v>32.152379383029306</c:v>
                </c:pt>
                <c:pt idx="132">
                  <c:v>32.152379511243986</c:v>
                </c:pt>
                <c:pt idx="133">
                  <c:v>32.152379616329007</c:v>
                </c:pt>
                <c:pt idx="134">
                  <c:v>32.152379702458603</c:v>
                </c:pt>
                <c:pt idx="135">
                  <c:v>32.152379773053198</c:v>
                </c:pt>
                <c:pt idx="136">
                  <c:v>32.152379830915706</c:v>
                </c:pt>
                <c:pt idx="137">
                  <c:v>32.152379878343098</c:v>
                </c:pt>
                <c:pt idx="138">
                  <c:v>32.1523799172178</c:v>
                </c:pt>
                <c:pt idx="139">
                  <c:v>32.152379949082601</c:v>
                </c:pt>
                <c:pt idx="140">
                  <c:v>32.152379975201804</c:v>
                </c:pt>
                <c:pt idx="141">
                  <c:v>32.152379996611707</c:v>
                </c:pt>
                <c:pt idx="142">
                  <c:v>32.152380014161402</c:v>
                </c:pt>
                <c:pt idx="143">
                  <c:v>32.152380028547199</c:v>
                </c:pt>
                <c:pt idx="144">
                  <c:v>32.152380040339601</c:v>
                </c:pt>
                <c:pt idx="145">
                  <c:v>32.152380050005995</c:v>
                </c:pt>
                <c:pt idx="146">
                  <c:v>32.152380057929996</c:v>
                </c:pt>
                <c:pt idx="147">
                  <c:v>32.1523800644256</c:v>
                </c:pt>
                <c:pt idx="148">
                  <c:v>32.152380069750294</c:v>
                </c:pt>
                <c:pt idx="149">
                  <c:v>32.1523800741152</c:v>
                </c:pt>
                <c:pt idx="150">
                  <c:v>32.152380077693373</c:v>
                </c:pt>
                <c:pt idx="151">
                  <c:v>32.152380080626585</c:v>
                </c:pt>
                <c:pt idx="152">
                  <c:v>32.152380083031197</c:v>
                </c:pt>
                <c:pt idx="153">
                  <c:v>32.152380085002385</c:v>
                </c:pt>
                <c:pt idx="154">
                  <c:v>32.15238008661828</c:v>
                </c:pt>
                <c:pt idx="155">
                  <c:v>32.15238008794298</c:v>
                </c:pt>
                <c:pt idx="156">
                  <c:v>32.152380089028902</c:v>
                </c:pt>
                <c:pt idx="157">
                  <c:v>32.152380089919198</c:v>
                </c:pt>
                <c:pt idx="158">
                  <c:v>32.152380090648997</c:v>
                </c:pt>
                <c:pt idx="159">
                  <c:v>32.152380091247274</c:v>
                </c:pt>
                <c:pt idx="160">
                  <c:v>32.152380091737683</c:v>
                </c:pt>
                <c:pt idx="161">
                  <c:v>32.152380092139808</c:v>
                </c:pt>
                <c:pt idx="162">
                  <c:v>32.1523800924694</c:v>
                </c:pt>
                <c:pt idx="163">
                  <c:v>32.152380092739598</c:v>
                </c:pt>
                <c:pt idx="164">
                  <c:v>32.152380092961202</c:v>
                </c:pt>
                <c:pt idx="165">
                  <c:v>32.152380093142796</c:v>
                </c:pt>
                <c:pt idx="166">
                  <c:v>32.152380093291683</c:v>
                </c:pt>
                <c:pt idx="167">
                  <c:v>32.152380093413683</c:v>
                </c:pt>
                <c:pt idx="168">
                  <c:v>32.152380093513798</c:v>
                </c:pt>
                <c:pt idx="169">
                  <c:v>32.152380093595802</c:v>
                </c:pt>
                <c:pt idx="170">
                  <c:v>32.152380093662984</c:v>
                </c:pt>
                <c:pt idx="171">
                  <c:v>32.152380093718186</c:v>
                </c:pt>
                <c:pt idx="172">
                  <c:v>32.152380093763384</c:v>
                </c:pt>
                <c:pt idx="173">
                  <c:v>32.152380093800396</c:v>
                </c:pt>
                <c:pt idx="174">
                  <c:v>32.1523800938308</c:v>
                </c:pt>
                <c:pt idx="175">
                  <c:v>32.152380093855697</c:v>
                </c:pt>
                <c:pt idx="176">
                  <c:v>32.152380093876097</c:v>
                </c:pt>
                <c:pt idx="177">
                  <c:v>32.152380093892781</c:v>
                </c:pt>
                <c:pt idx="178">
                  <c:v>32.152380093906579</c:v>
                </c:pt>
                <c:pt idx="179">
                  <c:v>32.152380093917799</c:v>
                </c:pt>
                <c:pt idx="180">
                  <c:v>32.152380093927</c:v>
                </c:pt>
                <c:pt idx="181">
                  <c:v>32.152380093934596</c:v>
                </c:pt>
                <c:pt idx="182">
                  <c:v>32.152380093940799</c:v>
                </c:pt>
                <c:pt idx="183">
                  <c:v>32.152380093945901</c:v>
                </c:pt>
                <c:pt idx="184">
                  <c:v>32.152380093950001</c:v>
                </c:pt>
                <c:pt idx="185">
                  <c:v>32.152380093953496</c:v>
                </c:pt>
                <c:pt idx="186">
                  <c:v>32.152380093956296</c:v>
                </c:pt>
                <c:pt idx="187">
                  <c:v>32.152380093958598</c:v>
                </c:pt>
                <c:pt idx="188">
                  <c:v>32.152380093960396</c:v>
                </c:pt>
                <c:pt idx="189">
                  <c:v>32.152380093961995</c:v>
                </c:pt>
                <c:pt idx="190">
                  <c:v>32.152380093963195</c:v>
                </c:pt>
                <c:pt idx="191">
                  <c:v>32.152380093964297</c:v>
                </c:pt>
                <c:pt idx="192">
                  <c:v>32.1523800939651</c:v>
                </c:pt>
                <c:pt idx="193">
                  <c:v>32.152380093965803</c:v>
                </c:pt>
                <c:pt idx="194">
                  <c:v>32.152380093966386</c:v>
                </c:pt>
                <c:pt idx="195">
                  <c:v>32.152380093966897</c:v>
                </c:pt>
                <c:pt idx="196">
                  <c:v>32.152380093967196</c:v>
                </c:pt>
                <c:pt idx="197">
                  <c:v>32.152380093967579</c:v>
                </c:pt>
                <c:pt idx="198">
                  <c:v>32.1523800939678</c:v>
                </c:pt>
                <c:pt idx="199">
                  <c:v>32.152380093967999</c:v>
                </c:pt>
                <c:pt idx="200">
                  <c:v>32.152380093968198</c:v>
                </c:pt>
                <c:pt idx="201">
                  <c:v>32.152380093968297</c:v>
                </c:pt>
                <c:pt idx="202">
                  <c:v>32.152380093968496</c:v>
                </c:pt>
                <c:pt idx="203">
                  <c:v>32.152380093968596</c:v>
                </c:pt>
                <c:pt idx="204">
                  <c:v>32.152380093968596</c:v>
                </c:pt>
                <c:pt idx="205">
                  <c:v>80</c:v>
                </c:pt>
              </c:numCache>
            </c:numRef>
          </c:xVal>
          <c:yVal>
            <c:numRef>
              <c:f>Sheet1!$D$3:$D$208</c:f>
              <c:numCache>
                <c:formatCode>General</c:formatCode>
                <c:ptCount val="206"/>
                <c:pt idx="0">
                  <c:v>0</c:v>
                </c:pt>
                <c:pt idx="1">
                  <c:v>1.03269655344548E-4</c:v>
                </c:pt>
                <c:pt idx="2">
                  <c:v>2.0652786566001602E-4</c:v>
                </c:pt>
                <c:pt idx="3">
                  <c:v>3.0977439084475111E-4</c:v>
                </c:pt>
                <c:pt idx="4">
                  <c:v>7.5814534807189617E-4</c:v>
                </c:pt>
                <c:pt idx="5">
                  <c:v>1.2062999704268702E-3</c:v>
                </c:pt>
                <c:pt idx="6">
                  <c:v>1.6542349291488406E-3</c:v>
                </c:pt>
                <c:pt idx="7">
                  <c:v>2.1019491214808094E-3</c:v>
                </c:pt>
                <c:pt idx="8">
                  <c:v>3.4736955301954905E-3</c:v>
                </c:pt>
                <c:pt idx="9">
                  <c:v>4.8433674082640722E-3</c:v>
                </c:pt>
                <c:pt idx="10">
                  <c:v>6.2109677302611714E-3</c:v>
                </c:pt>
                <c:pt idx="11">
                  <c:v>7.5764996450646532E-3</c:v>
                </c:pt>
                <c:pt idx="12">
                  <c:v>1.3937130256895601E-2</c:v>
                </c:pt>
                <c:pt idx="13">
                  <c:v>2.0252882565997901E-2</c:v>
                </c:pt>
                <c:pt idx="14">
                  <c:v>2.6524074025778104E-2</c:v>
                </c:pt>
                <c:pt idx="15">
                  <c:v>3.2751019249499504E-2</c:v>
                </c:pt>
                <c:pt idx="16">
                  <c:v>3.8934030216465298E-2</c:v>
                </c:pt>
                <c:pt idx="17">
                  <c:v>7.8915304619885801E-2</c:v>
                </c:pt>
                <c:pt idx="18">
                  <c:v>0.11705916758734299</c:v>
                </c:pt>
                <c:pt idx="19">
                  <c:v>0.15345014153710407</c:v>
                </c:pt>
                <c:pt idx="20">
                  <c:v>0.18816864876047304</c:v>
                </c:pt>
                <c:pt idx="21">
                  <c:v>0.22129125390329801</c:v>
                </c:pt>
                <c:pt idx="22">
                  <c:v>0.32185804818484709</c:v>
                </c:pt>
                <c:pt idx="23">
                  <c:v>0.407700428152033</c:v>
                </c:pt>
                <c:pt idx="24">
                  <c:v>0.48095385985777406</c:v>
                </c:pt>
                <c:pt idx="25">
                  <c:v>0.54344299029694487</c:v>
                </c:pt>
                <c:pt idx="26">
                  <c:v>0.59672956158227197</c:v>
                </c:pt>
                <c:pt idx="27">
                  <c:v>0.64214900252446727</c:v>
                </c:pt>
                <c:pt idx="28">
                  <c:v>0.71627765607141913</c:v>
                </c:pt>
                <c:pt idx="29">
                  <c:v>0.769260770165067</c:v>
                </c:pt>
                <c:pt idx="30">
                  <c:v>0.80691038365439705</c:v>
                </c:pt>
                <c:pt idx="31">
                  <c:v>0.83346733774063986</c:v>
                </c:pt>
                <c:pt idx="32">
                  <c:v>0.85204002584815008</c:v>
                </c:pt>
                <c:pt idx="33">
                  <c:v>0.86487418245868619</c:v>
                </c:pt>
                <c:pt idx="34">
                  <c:v>0.87455605381115398</c:v>
                </c:pt>
                <c:pt idx="35">
                  <c:v>0.88050527605932905</c:v>
                </c:pt>
                <c:pt idx="36">
                  <c:v>0.88387344888497699</c:v>
                </c:pt>
                <c:pt idx="37">
                  <c:v>0.88546627284676582</c:v>
                </c:pt>
                <c:pt idx="38">
                  <c:v>0.88584484637998018</c:v>
                </c:pt>
                <c:pt idx="39">
                  <c:v>0.88539041630026305</c:v>
                </c:pt>
                <c:pt idx="40">
                  <c:v>0.88378128467516603</c:v>
                </c:pt>
                <c:pt idx="41">
                  <c:v>0.88145088188811394</c:v>
                </c:pt>
                <c:pt idx="42">
                  <c:v>0.87867560014251522</c:v>
                </c:pt>
                <c:pt idx="43">
                  <c:v>0.87563549070629609</c:v>
                </c:pt>
                <c:pt idx="44">
                  <c:v>0.87244225555545907</c:v>
                </c:pt>
                <c:pt idx="45">
                  <c:v>0.86915302213254209</c:v>
                </c:pt>
                <c:pt idx="46">
                  <c:v>0.86234561441005619</c:v>
                </c:pt>
                <c:pt idx="47">
                  <c:v>0.85535616818056892</c:v>
                </c:pt>
                <c:pt idx="48">
                  <c:v>0.84822154209189315</c:v>
                </c:pt>
                <c:pt idx="49">
                  <c:v>0.840981147352164</c:v>
                </c:pt>
                <c:pt idx="50">
                  <c:v>0.83366080736971915</c:v>
                </c:pt>
                <c:pt idx="51">
                  <c:v>0.82624882404266697</c:v>
                </c:pt>
                <c:pt idx="52">
                  <c:v>0.81100338597456589</c:v>
                </c:pt>
                <c:pt idx="53">
                  <c:v>0.795240562385639</c:v>
                </c:pt>
                <c:pt idx="54">
                  <c:v>0.77881680628649219</c:v>
                </c:pt>
                <c:pt idx="55">
                  <c:v>0.76146806104550502</c:v>
                </c:pt>
                <c:pt idx="56">
                  <c:v>0.74268209210927716</c:v>
                </c:pt>
                <c:pt idx="57">
                  <c:v>0.71409818161669703</c:v>
                </c:pt>
                <c:pt idx="58">
                  <c:v>0.70426694090575581</c:v>
                </c:pt>
                <c:pt idx="59">
                  <c:v>0.69343542336002595</c:v>
                </c:pt>
                <c:pt idx="60">
                  <c:v>0.68111005580886996</c:v>
                </c:pt>
                <c:pt idx="61">
                  <c:v>0.66640235081318211</c:v>
                </c:pt>
                <c:pt idx="62">
                  <c:v>0.65147025739331821</c:v>
                </c:pt>
                <c:pt idx="63">
                  <c:v>0.63777655779749309</c:v>
                </c:pt>
                <c:pt idx="64">
                  <c:v>0.62488607322589118</c:v>
                </c:pt>
                <c:pt idx="65">
                  <c:v>0.61276298038640697</c:v>
                </c:pt>
                <c:pt idx="66">
                  <c:v>0.60131665627161601</c:v>
                </c:pt>
                <c:pt idx="67">
                  <c:v>0.59048552838950097</c:v>
                </c:pt>
                <c:pt idx="68">
                  <c:v>0.58023347402395287</c:v>
                </c:pt>
                <c:pt idx="69">
                  <c:v>0.57053716728393988</c:v>
                </c:pt>
                <c:pt idx="70">
                  <c:v>0.56137928914902002</c:v>
                </c:pt>
                <c:pt idx="71">
                  <c:v>0.55274483739571623</c:v>
                </c:pt>
                <c:pt idx="72">
                  <c:v>0.54461889324944712</c:v>
                </c:pt>
                <c:pt idx="73">
                  <c:v>0.53698542191514398</c:v>
                </c:pt>
                <c:pt idx="74">
                  <c:v>0.52982682036089213</c:v>
                </c:pt>
                <c:pt idx="75">
                  <c:v>0.52312393002971003</c:v>
                </c:pt>
                <c:pt idx="76">
                  <c:v>0.51681831365323805</c:v>
                </c:pt>
                <c:pt idx="77">
                  <c:v>0.51092843291435208</c:v>
                </c:pt>
                <c:pt idx="78">
                  <c:v>0.50543805738180003</c:v>
                </c:pt>
                <c:pt idx="79">
                  <c:v>0.50032399839418695</c:v>
                </c:pt>
                <c:pt idx="80">
                  <c:v>0.49556331822962907</c:v>
                </c:pt>
                <c:pt idx="81">
                  <c:v>0.49113375324717601</c:v>
                </c:pt>
                <c:pt idx="82">
                  <c:v>0.48701373770887707</c:v>
                </c:pt>
                <c:pt idx="83">
                  <c:v>0.48318259185250112</c:v>
                </c:pt>
                <c:pt idx="84">
                  <c:v>0.47962064627882706</c:v>
                </c:pt>
                <c:pt idx="85">
                  <c:v>0.476309292571161</c:v>
                </c:pt>
                <c:pt idx="86">
                  <c:v>0.47323099910351002</c:v>
                </c:pt>
                <c:pt idx="87">
                  <c:v>0.47036930669384508</c:v>
                </c:pt>
                <c:pt idx="88">
                  <c:v>0.46770880832252498</c:v>
                </c:pt>
                <c:pt idx="89">
                  <c:v>0.46523511665596295</c:v>
                </c:pt>
                <c:pt idx="90">
                  <c:v>0.4629348230696011</c:v>
                </c:pt>
                <c:pt idx="91">
                  <c:v>0.46079545115348597</c:v>
                </c:pt>
                <c:pt idx="92">
                  <c:v>0.45880540697324806</c:v>
                </c:pt>
                <c:pt idx="93">
                  <c:v>0.45695392781719202</c:v>
                </c:pt>
                <c:pt idx="94">
                  <c:v>0.45523103073541293</c:v>
                </c:pt>
                <c:pt idx="95">
                  <c:v>0.45362746183454511</c:v>
                </c:pt>
                <c:pt idx="96">
                  <c:v>0.45213464701918599</c:v>
                </c:pt>
                <c:pt idx="97">
                  <c:v>0.45074464465770292</c:v>
                </c:pt>
                <c:pt idx="98">
                  <c:v>0.44945010048504702</c:v>
                </c:pt>
                <c:pt idx="99">
                  <c:v>0.44824420492893896</c:v>
                </c:pt>
                <c:pt idx="100">
                  <c:v>0.44712065295030401</c:v>
                </c:pt>
                <c:pt idx="101">
                  <c:v>0.44607360641769001</c:v>
                </c:pt>
                <c:pt idx="102">
                  <c:v>0.44509765898346199</c:v>
                </c:pt>
                <c:pt idx="103">
                  <c:v>0.44418780339244512</c:v>
                </c:pt>
                <c:pt idx="104">
                  <c:v>0.44333940112813797</c:v>
                </c:pt>
                <c:pt idx="105">
                  <c:v>0.44254815428490601</c:v>
                </c:pt>
                <c:pt idx="106">
                  <c:v>0.4418100795445421</c:v>
                </c:pt>
                <c:pt idx="107">
                  <c:v>0.44112148413069502</c:v>
                </c:pt>
                <c:pt idx="108">
                  <c:v>0.44047894361342804</c:v>
                </c:pt>
                <c:pt idx="109">
                  <c:v>0.4398792814377801</c:v>
                </c:pt>
                <c:pt idx="110">
                  <c:v>0.43931955005368506</c:v>
                </c:pt>
                <c:pt idx="111">
                  <c:v>0.43879701352945905</c:v>
                </c:pt>
                <c:pt idx="112">
                  <c:v>0.43830913153680906</c:v>
                </c:pt>
                <c:pt idx="113">
                  <c:v>0.43785354460154202</c:v>
                </c:pt>
                <c:pt idx="114">
                  <c:v>0.43742806052071603</c:v>
                </c:pt>
                <c:pt idx="115">
                  <c:v>0.43703064185348206</c:v>
                </c:pt>
                <c:pt idx="116">
                  <c:v>0.43665939439941504</c:v>
                </c:pt>
                <c:pt idx="117">
                  <c:v>0.4363125565844011</c:v>
                </c:pt>
                <c:pt idx="118">
                  <c:v>0.43598848968021309</c:v>
                </c:pt>
                <c:pt idx="119">
                  <c:v>0.4356856687896481</c:v>
                </c:pt>
                <c:pt idx="120">
                  <c:v>0.43540267453453207</c:v>
                </c:pt>
                <c:pt idx="121">
                  <c:v>0.4351381853889591</c:v>
                </c:pt>
                <c:pt idx="122">
                  <c:v>0.43489097060486409</c:v>
                </c:pt>
                <c:pt idx="123">
                  <c:v>0.43465988368145814</c:v>
                </c:pt>
                <c:pt idx="124">
                  <c:v>0.43444385633404603</c:v>
                </c:pt>
                <c:pt idx="125">
                  <c:v>0.43424189292158299</c:v>
                </c:pt>
                <c:pt idx="126">
                  <c:v>0.43405306529567911</c:v>
                </c:pt>
                <c:pt idx="127">
                  <c:v>0.43387650803700412</c:v>
                </c:pt>
                <c:pt idx="128">
                  <c:v>0.43371141404789498</c:v>
                </c:pt>
                <c:pt idx="129">
                  <c:v>0.43355703047263899</c:v>
                </c:pt>
                <c:pt idx="130">
                  <c:v>0.43341265491933006</c:v>
                </c:pt>
                <c:pt idx="131">
                  <c:v>0.4332776319594131</c:v>
                </c:pt>
                <c:pt idx="132">
                  <c:v>0.43315134988304904</c:v>
                </c:pt>
                <c:pt idx="133">
                  <c:v>0.43303323769028101</c:v>
                </c:pt>
                <c:pt idx="134">
                  <c:v>0.43292276229966614</c:v>
                </c:pt>
                <c:pt idx="135">
                  <c:v>0.43281942595756212</c:v>
                </c:pt>
                <c:pt idx="136">
                  <c:v>0.43272276383267716</c:v>
                </c:pt>
                <c:pt idx="137">
                  <c:v>0.43263234178173993</c:v>
                </c:pt>
                <c:pt idx="138">
                  <c:v>0.43254775427333092</c:v>
                </c:pt>
                <c:pt idx="139">
                  <c:v>0.43246862245796408</c:v>
                </c:pt>
                <c:pt idx="140">
                  <c:v>0.4323945923734851</c:v>
                </c:pt>
                <c:pt idx="141">
                  <c:v>0.43232533327571504</c:v>
                </c:pt>
                <c:pt idx="142">
                  <c:v>0.432260536085114</c:v>
                </c:pt>
                <c:pt idx="143">
                  <c:v>0.43219991194092006</c:v>
                </c:pt>
                <c:pt idx="144">
                  <c:v>0.43214319085494707</c:v>
                </c:pt>
                <c:pt idx="145">
                  <c:v>0.43209012045779299</c:v>
                </c:pt>
                <c:pt idx="146">
                  <c:v>0.43204046483081804</c:v>
                </c:pt>
                <c:pt idx="147">
                  <c:v>0.43199400341771504</c:v>
                </c:pt>
                <c:pt idx="148">
                  <c:v>0.43195053001002698</c:v>
                </c:pt>
                <c:pt idx="149">
                  <c:v>0.43190985180133101</c:v>
                </c:pt>
                <c:pt idx="150">
                  <c:v>0.43187178850527908</c:v>
                </c:pt>
                <c:pt idx="151">
                  <c:v>0.43183617153298104</c:v>
                </c:pt>
                <c:pt idx="152">
                  <c:v>0.43180284322559903</c:v>
                </c:pt>
                <c:pt idx="153">
                  <c:v>0.43177165613830099</c:v>
                </c:pt>
                <c:pt idx="154">
                  <c:v>0.43174247237202806</c:v>
                </c:pt>
                <c:pt idx="155">
                  <c:v>0.43171516294976103</c:v>
                </c:pt>
                <c:pt idx="156">
                  <c:v>0.4316896072342391</c:v>
                </c:pt>
                <c:pt idx="157">
                  <c:v>0.43166569238429503</c:v>
                </c:pt>
                <c:pt idx="158">
                  <c:v>0.43164331284715901</c:v>
                </c:pt>
                <c:pt idx="159">
                  <c:v>0.43162236988430613</c:v>
                </c:pt>
                <c:pt idx="160">
                  <c:v>0.4316027711285581</c:v>
                </c:pt>
                <c:pt idx="161">
                  <c:v>0.43158443017033604</c:v>
                </c:pt>
                <c:pt idx="162">
                  <c:v>0.43156726617110702</c:v>
                </c:pt>
                <c:pt idx="163">
                  <c:v>0.43155120350218501</c:v>
                </c:pt>
                <c:pt idx="164">
                  <c:v>0.43153617140720407</c:v>
                </c:pt>
                <c:pt idx="165">
                  <c:v>0.4315221036866681</c:v>
                </c:pt>
                <c:pt idx="166">
                  <c:v>0.43150893840312199</c:v>
                </c:pt>
                <c:pt idx="167">
                  <c:v>0.43149661760555907</c:v>
                </c:pt>
                <c:pt idx="168">
                  <c:v>0.43148508707179406</c:v>
                </c:pt>
                <c:pt idx="169">
                  <c:v>0.43147429606762311</c:v>
                </c:pt>
                <c:pt idx="170">
                  <c:v>0.43146419712164114</c:v>
                </c:pt>
                <c:pt idx="171">
                  <c:v>0.43145474581470511</c:v>
                </c:pt>
                <c:pt idx="172">
                  <c:v>0.43144590058305998</c:v>
                </c:pt>
                <c:pt idx="173">
                  <c:v>0.43143762253424905</c:v>
                </c:pt>
                <c:pt idx="174">
                  <c:v>0.43142987527495119</c:v>
                </c:pt>
                <c:pt idx="175">
                  <c:v>0.43142262474997911</c:v>
                </c:pt>
                <c:pt idx="176">
                  <c:v>0.43141583909169506</c:v>
                </c:pt>
                <c:pt idx="177">
                  <c:v>0.43140948847917504</c:v>
                </c:pt>
                <c:pt idx="178">
                  <c:v>0.43140354500647504</c:v>
                </c:pt>
                <c:pt idx="179">
                  <c:v>0.43139798255941714</c:v>
                </c:pt>
                <c:pt idx="180">
                  <c:v>0.43139277670032405</c:v>
                </c:pt>
                <c:pt idx="181">
                  <c:v>0.43138790456020404</c:v>
                </c:pt>
                <c:pt idx="182">
                  <c:v>0.43138334473789103</c:v>
                </c:pt>
                <c:pt idx="183">
                  <c:v>0.43137907720568514</c:v>
                </c:pt>
                <c:pt idx="184">
                  <c:v>0.43137508322108203</c:v>
                </c:pt>
                <c:pt idx="185">
                  <c:v>0.43137134524419007</c:v>
                </c:pt>
                <c:pt idx="186">
                  <c:v>0.43136784686046803</c:v>
                </c:pt>
                <c:pt idx="187">
                  <c:v>0.43136457270843503</c:v>
                </c:pt>
                <c:pt idx="188">
                  <c:v>0.43136150841203702</c:v>
                </c:pt>
                <c:pt idx="189">
                  <c:v>0.43135864051737405</c:v>
                </c:pt>
                <c:pt idx="190">
                  <c:v>0.43135595643347902</c:v>
                </c:pt>
                <c:pt idx="191">
                  <c:v>0.43135344437693102</c:v>
                </c:pt>
                <c:pt idx="192">
                  <c:v>0.43135109332001004</c:v>
                </c:pt>
                <c:pt idx="193">
                  <c:v>0.43134889294219403</c:v>
                </c:pt>
                <c:pt idx="194">
                  <c:v>0.4313468335847771</c:v>
                </c:pt>
                <c:pt idx="195">
                  <c:v>0.43134490620839505</c:v>
                </c:pt>
                <c:pt idx="196">
                  <c:v>0.43134310235329004</c:v>
                </c:pt>
                <c:pt idx="197">
                  <c:v>0.43134141410211901</c:v>
                </c:pt>
                <c:pt idx="198">
                  <c:v>0.43133983404516002</c:v>
                </c:pt>
                <c:pt idx="199">
                  <c:v>0.43133835524774511</c:v>
                </c:pt>
                <c:pt idx="200">
                  <c:v>0.43133697121978909</c:v>
                </c:pt>
                <c:pt idx="201">
                  <c:v>0.43133567588727412</c:v>
                </c:pt>
                <c:pt idx="202">
                  <c:v>0.43133446356556804</c:v>
                </c:pt>
                <c:pt idx="203">
                  <c:v>0.43133309278026805</c:v>
                </c:pt>
                <c:pt idx="204">
                  <c:v>0</c:v>
                </c:pt>
                <c:pt idx="205">
                  <c:v>0</c:v>
                </c:pt>
              </c:numCache>
            </c:numRef>
          </c:yVal>
        </c:ser>
        <c:ser>
          <c:idx val="0"/>
          <c:order val="2"/>
          <c:spPr>
            <a:ln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Sheet1!$A$3:$A$169</c:f>
              <c:numCache>
                <c:formatCode>General</c:formatCode>
                <c:ptCount val="167"/>
                <c:pt idx="0">
                  <c:v>0</c:v>
                </c:pt>
                <c:pt idx="1">
                  <c:v>1.0327955589886402E-4</c:v>
                </c:pt>
                <c:pt idx="2">
                  <c:v>2.0655911179772905E-4</c:v>
                </c:pt>
                <c:pt idx="3">
                  <c:v>3.0983866769659311E-4</c:v>
                </c:pt>
                <c:pt idx="4">
                  <c:v>6.6663289173567002E-4</c:v>
                </c:pt>
                <c:pt idx="5">
                  <c:v>1.02342711577475E-3</c:v>
                </c:pt>
                <c:pt idx="6">
                  <c:v>1.3802213398138204E-3</c:v>
                </c:pt>
                <c:pt idx="7">
                  <c:v>1.7370155638529003E-3</c:v>
                </c:pt>
                <c:pt idx="8">
                  <c:v>2.9050840580182404E-3</c:v>
                </c:pt>
                <c:pt idx="9">
                  <c:v>4.0731525521835905E-3</c:v>
                </c:pt>
                <c:pt idx="10">
                  <c:v>5.2412210463489315E-3</c:v>
                </c:pt>
                <c:pt idx="11">
                  <c:v>6.4092895405142821E-3</c:v>
                </c:pt>
                <c:pt idx="12">
                  <c:v>1.1714770484505102E-2</c:v>
                </c:pt>
                <c:pt idx="13">
                  <c:v>1.7020251428495899E-2</c:v>
                </c:pt>
                <c:pt idx="14">
                  <c:v>2.2325732372486602E-2</c:v>
                </c:pt>
                <c:pt idx="15">
                  <c:v>2.7631213316477412E-2</c:v>
                </c:pt>
                <c:pt idx="16">
                  <c:v>3.2936694260468198E-2</c:v>
                </c:pt>
                <c:pt idx="17">
                  <c:v>7.1464633724004717E-2</c:v>
                </c:pt>
                <c:pt idx="18">
                  <c:v>0.10999257318754103</c:v>
                </c:pt>
                <c:pt idx="19">
                  <c:v>0.14852051265107796</c:v>
                </c:pt>
                <c:pt idx="20">
                  <c:v>0.18704845211461402</c:v>
                </c:pt>
                <c:pt idx="21">
                  <c:v>0.22557639157815099</c:v>
                </c:pt>
                <c:pt idx="22">
                  <c:v>0.34602241528767713</c:v>
                </c:pt>
                <c:pt idx="23">
                  <c:v>0.46646843899720414</c:v>
                </c:pt>
                <c:pt idx="24">
                  <c:v>0.58691446270673087</c:v>
                </c:pt>
                <c:pt idx="25">
                  <c:v>0.70736048641625793</c:v>
                </c:pt>
                <c:pt idx="26">
                  <c:v>0.8278065101257841</c:v>
                </c:pt>
                <c:pt idx="27">
                  <c:v>0.94825253383531094</c:v>
                </c:pt>
                <c:pt idx="28">
                  <c:v>1.2437482747172699</c:v>
                </c:pt>
                <c:pt idx="29">
                  <c:v>1.5392440155992297</c:v>
                </c:pt>
                <c:pt idx="30">
                  <c:v>1.8347397564811898</c:v>
                </c:pt>
                <c:pt idx="31">
                  <c:v>2.1302354973631585</c:v>
                </c:pt>
                <c:pt idx="32">
                  <c:v>2.4257312382451204</c:v>
                </c:pt>
                <c:pt idx="33">
                  <c:v>2.72122697912708</c:v>
                </c:pt>
                <c:pt idx="34">
                  <c:v>3.05297940647143</c:v>
                </c:pt>
                <c:pt idx="35">
                  <c:v>3.3847318338157799</c:v>
                </c:pt>
                <c:pt idx="36">
                  <c:v>3.7164842611601401</c:v>
                </c:pt>
                <c:pt idx="37">
                  <c:v>4.04823668850449</c:v>
                </c:pt>
                <c:pt idx="38">
                  <c:v>4.3799891158488409</c:v>
                </c:pt>
                <c:pt idx="39">
                  <c:v>4.7117415431932006</c:v>
                </c:pt>
                <c:pt idx="40">
                  <c:v>5.1784713918686709</c:v>
                </c:pt>
                <c:pt idx="41">
                  <c:v>5.6452012405441403</c:v>
                </c:pt>
                <c:pt idx="42">
                  <c:v>6.1119310892196097</c:v>
                </c:pt>
                <c:pt idx="43">
                  <c:v>6.57866093789508</c:v>
                </c:pt>
                <c:pt idx="44">
                  <c:v>7.0453907865705503</c:v>
                </c:pt>
                <c:pt idx="45">
                  <c:v>7.5121206352460179</c:v>
                </c:pt>
                <c:pt idx="46">
                  <c:v>8.3666800280122438</c:v>
                </c:pt>
                <c:pt idx="47">
                  <c:v>9.2212394207784527</c:v>
                </c:pt>
                <c:pt idx="48">
                  <c:v>10.075798813544704</c:v>
                </c:pt>
                <c:pt idx="49">
                  <c:v>10.930358206310901</c:v>
                </c:pt>
                <c:pt idx="50">
                  <c:v>11.784917599077099</c:v>
                </c:pt>
                <c:pt idx="51">
                  <c:v>12.639476991843301</c:v>
                </c:pt>
                <c:pt idx="52">
                  <c:v>13.3423673318116</c:v>
                </c:pt>
                <c:pt idx="53">
                  <c:v>13.8522589907341</c:v>
                </c:pt>
                <c:pt idx="54">
                  <c:v>14.216068266127499</c:v>
                </c:pt>
                <c:pt idx="55">
                  <c:v>14.473744564260304</c:v>
                </c:pt>
                <c:pt idx="56">
                  <c:v>14.657381406818098</c:v>
                </c:pt>
                <c:pt idx="57">
                  <c:v>14.788915581934198</c:v>
                </c:pt>
                <c:pt idx="58">
                  <c:v>14.883622496262301</c:v>
                </c:pt>
                <c:pt idx="59">
                  <c:v>14.952176717626903</c:v>
                </c:pt>
                <c:pt idx="60">
                  <c:v>15.002058566718199</c:v>
                </c:pt>
                <c:pt idx="61">
                  <c:v>15.038646854929802</c:v>
                </c:pt>
                <c:pt idx="62">
                  <c:v>15.065509530377904</c:v>
                </c:pt>
                <c:pt idx="63">
                  <c:v>15.0853047284415</c:v>
                </c:pt>
                <c:pt idx="64">
                  <c:v>15.099951507041903</c:v>
                </c:pt>
                <c:pt idx="65">
                  <c:v>15.110830302332499</c:v>
                </c:pt>
                <c:pt idx="66">
                  <c:v>15.119008696072999</c:v>
                </c:pt>
                <c:pt idx="67">
                  <c:v>15.1251183954084</c:v>
                </c:pt>
                <c:pt idx="68">
                  <c:v>15.129684820117403</c:v>
                </c:pt>
                <c:pt idx="69">
                  <c:v>15.133105443250297</c:v>
                </c:pt>
                <c:pt idx="70">
                  <c:v>15.1356736136251</c:v>
                </c:pt>
                <c:pt idx="71">
                  <c:v>15.137605940045498</c:v>
                </c:pt>
                <c:pt idx="72">
                  <c:v>15.139062745852398</c:v>
                </c:pt>
                <c:pt idx="73">
                  <c:v>15.140163005307198</c:v>
                </c:pt>
                <c:pt idx="74">
                  <c:v>15.1409952880449</c:v>
                </c:pt>
                <c:pt idx="75">
                  <c:v>15.141625734790198</c:v>
                </c:pt>
                <c:pt idx="76">
                  <c:v>15.1421038756274</c:v>
                </c:pt>
                <c:pt idx="77">
                  <c:v>15.142466894571202</c:v>
                </c:pt>
                <c:pt idx="78">
                  <c:v>15.1427427695007</c:v>
                </c:pt>
                <c:pt idx="79">
                  <c:v>15.1429525933278</c:v>
                </c:pt>
                <c:pt idx="80">
                  <c:v>15.1431122963162</c:v>
                </c:pt>
                <c:pt idx="81">
                  <c:v>15.1432339284297</c:v>
                </c:pt>
                <c:pt idx="82">
                  <c:v>15.1433266170447</c:v>
                </c:pt>
                <c:pt idx="83">
                  <c:v>15.143397284188699</c:v>
                </c:pt>
                <c:pt idx="84">
                  <c:v>15.143451185012898</c:v>
                </c:pt>
                <c:pt idx="85">
                  <c:v>15.143492312948402</c:v>
                </c:pt>
                <c:pt idx="86">
                  <c:v>15.143523705151397</c:v>
                </c:pt>
                <c:pt idx="87">
                  <c:v>15.143547673178603</c:v>
                </c:pt>
                <c:pt idx="88">
                  <c:v>15.143565977465199</c:v>
                </c:pt>
                <c:pt idx="89">
                  <c:v>15.1435799594777</c:v>
                </c:pt>
                <c:pt idx="90">
                  <c:v>15.143590641929499</c:v>
                </c:pt>
                <c:pt idx="91">
                  <c:v>15.143598804859799</c:v>
                </c:pt>
                <c:pt idx="92">
                  <c:v>15.1436050434423</c:v>
                </c:pt>
                <c:pt idx="93">
                  <c:v>15.143609811948904</c:v>
                </c:pt>
                <c:pt idx="94">
                  <c:v>15.1436134572082</c:v>
                </c:pt>
                <c:pt idx="95">
                  <c:v>15.143616244085599</c:v>
                </c:pt>
                <c:pt idx="96">
                  <c:v>15.143618374898399</c:v>
                </c:pt>
                <c:pt idx="97">
                  <c:v>15.143620004216798</c:v>
                </c:pt>
                <c:pt idx="98">
                  <c:v>15.143621250152798</c:v>
                </c:pt>
                <c:pt idx="99">
                  <c:v>15.143622202973098</c:v>
                </c:pt>
                <c:pt idx="100">
                  <c:v>15.143622931672597</c:v>
                </c:pt>
                <c:pt idx="101">
                  <c:v>15.143623488993796</c:v>
                </c:pt>
                <c:pt idx="102">
                  <c:v>15.143623915258798</c:v>
                </c:pt>
                <c:pt idx="103">
                  <c:v>15.1436242412972</c:v>
                </c:pt>
                <c:pt idx="104">
                  <c:v>15.143624490682399</c:v>
                </c:pt>
                <c:pt idx="105">
                  <c:v>15.143624681441098</c:v>
                </c:pt>
                <c:pt idx="106">
                  <c:v>15.143624827358799</c:v>
                </c:pt>
                <c:pt idx="107">
                  <c:v>15.1436249389784</c:v>
                </c:pt>
                <c:pt idx="108">
                  <c:v>15.143625024363098</c:v>
                </c:pt>
                <c:pt idx="109">
                  <c:v>15.143625089680198</c:v>
                </c:pt>
                <c:pt idx="110">
                  <c:v>15.143625139646799</c:v>
                </c:pt>
                <c:pt idx="111">
                  <c:v>15.143625177870899</c:v>
                </c:pt>
                <c:pt idx="112">
                  <c:v>15.143625207112398</c:v>
                </c:pt>
                <c:pt idx="113">
                  <c:v>15.143625229482399</c:v>
                </c:pt>
                <c:pt idx="114">
                  <c:v>15.143625246595699</c:v>
                </c:pt>
                <c:pt idx="115">
                  <c:v>15.1436252596878</c:v>
                </c:pt>
                <c:pt idx="116">
                  <c:v>15.143625269703501</c:v>
                </c:pt>
                <c:pt idx="117">
                  <c:v>15.1436252773658</c:v>
                </c:pt>
                <c:pt idx="118">
                  <c:v>15.143625283227799</c:v>
                </c:pt>
                <c:pt idx="119">
                  <c:v>15.143625287712299</c:v>
                </c:pt>
                <c:pt idx="120">
                  <c:v>15.1436252911432</c:v>
                </c:pt>
                <c:pt idx="121">
                  <c:v>15.143625293768</c:v>
                </c:pt>
                <c:pt idx="122">
                  <c:v>15.143625295775999</c:v>
                </c:pt>
                <c:pt idx="123">
                  <c:v>15.143625297312299</c:v>
                </c:pt>
                <c:pt idx="124">
                  <c:v>15.1436252984875</c:v>
                </c:pt>
                <c:pt idx="125">
                  <c:v>15.1436252993867</c:v>
                </c:pt>
                <c:pt idx="126">
                  <c:v>15.143625300074598</c:v>
                </c:pt>
                <c:pt idx="127">
                  <c:v>15.143625300600901</c:v>
                </c:pt>
                <c:pt idx="128">
                  <c:v>15.143625301003498</c:v>
                </c:pt>
                <c:pt idx="129">
                  <c:v>15.143625301311497</c:v>
                </c:pt>
                <c:pt idx="130">
                  <c:v>15.1436253015472</c:v>
                </c:pt>
                <c:pt idx="131">
                  <c:v>15.143625301727498</c:v>
                </c:pt>
                <c:pt idx="132">
                  <c:v>15.143625301865399</c:v>
                </c:pt>
                <c:pt idx="133">
                  <c:v>15.143625301970998</c:v>
                </c:pt>
                <c:pt idx="134">
                  <c:v>15.143625302051698</c:v>
                </c:pt>
                <c:pt idx="135">
                  <c:v>15.143625302113398</c:v>
                </c:pt>
                <c:pt idx="136">
                  <c:v>15.143625302160698</c:v>
                </c:pt>
                <c:pt idx="137">
                  <c:v>15.143625302196901</c:v>
                </c:pt>
                <c:pt idx="138">
                  <c:v>15.143625302224498</c:v>
                </c:pt>
                <c:pt idx="139">
                  <c:v>15.143625302245701</c:v>
                </c:pt>
                <c:pt idx="140">
                  <c:v>15.143625302261897</c:v>
                </c:pt>
                <c:pt idx="141">
                  <c:v>15.143625302274199</c:v>
                </c:pt>
                <c:pt idx="142">
                  <c:v>15.143625302283699</c:v>
                </c:pt>
                <c:pt idx="143">
                  <c:v>15.143625302290998</c:v>
                </c:pt>
                <c:pt idx="144">
                  <c:v>15.143625302296499</c:v>
                </c:pt>
                <c:pt idx="145">
                  <c:v>15.143625302300798</c:v>
                </c:pt>
                <c:pt idx="146">
                  <c:v>15.143625302304001</c:v>
                </c:pt>
                <c:pt idx="147">
                  <c:v>15.143625302306498</c:v>
                </c:pt>
                <c:pt idx="148">
                  <c:v>15.143625302308401</c:v>
                </c:pt>
                <c:pt idx="149">
                  <c:v>15.143625302309799</c:v>
                </c:pt>
                <c:pt idx="150">
                  <c:v>15.143625302310998</c:v>
                </c:pt>
                <c:pt idx="151">
                  <c:v>15.143625302311799</c:v>
                </c:pt>
                <c:pt idx="152">
                  <c:v>15.143625302312497</c:v>
                </c:pt>
                <c:pt idx="153">
                  <c:v>15.143625302312998</c:v>
                </c:pt>
                <c:pt idx="154">
                  <c:v>15.143625302313298</c:v>
                </c:pt>
                <c:pt idx="155">
                  <c:v>15.143625302313598</c:v>
                </c:pt>
                <c:pt idx="156">
                  <c:v>15.143625302313799</c:v>
                </c:pt>
                <c:pt idx="157">
                  <c:v>15.143625302313998</c:v>
                </c:pt>
                <c:pt idx="158">
                  <c:v>15.143625302314097</c:v>
                </c:pt>
                <c:pt idx="159">
                  <c:v>15.143625302314199</c:v>
                </c:pt>
                <c:pt idx="160">
                  <c:v>15.143625302314298</c:v>
                </c:pt>
                <c:pt idx="161">
                  <c:v>15.143625302314398</c:v>
                </c:pt>
                <c:pt idx="162">
                  <c:v>15.143625302314398</c:v>
                </c:pt>
                <c:pt idx="163">
                  <c:v>15.143625302314499</c:v>
                </c:pt>
                <c:pt idx="164">
                  <c:v>15.143625302314499</c:v>
                </c:pt>
                <c:pt idx="165">
                  <c:v>15.143625302314499</c:v>
                </c:pt>
                <c:pt idx="166">
                  <c:v>80</c:v>
                </c:pt>
              </c:numCache>
            </c:numRef>
          </c:xVal>
          <c:yVal>
            <c:numRef>
              <c:f>Sheet1!$B$3:$B$169</c:f>
              <c:numCache>
                <c:formatCode>General</c:formatCode>
                <c:ptCount val="167"/>
                <c:pt idx="0">
                  <c:v>0</c:v>
                </c:pt>
                <c:pt idx="1">
                  <c:v>1.03269655384479E-4</c:v>
                </c:pt>
                <c:pt idx="2">
                  <c:v>2.0652786586610502E-4</c:v>
                </c:pt>
                <c:pt idx="3">
                  <c:v>3.0977439125270408E-4</c:v>
                </c:pt>
                <c:pt idx="4">
                  <c:v>6.6637192588031916E-4</c:v>
                </c:pt>
                <c:pt idx="5">
                  <c:v>1.0228334024512103E-3</c:v>
                </c:pt>
                <c:pt idx="6">
                  <c:v>1.3791561559256301E-3</c:v>
                </c:pt>
                <c:pt idx="7">
                  <c:v>1.7353392796061302E-3</c:v>
                </c:pt>
                <c:pt idx="8">
                  <c:v>2.9004297698768506E-3</c:v>
                </c:pt>
                <c:pt idx="9">
                  <c:v>4.0640243357070189E-3</c:v>
                </c:pt>
                <c:pt idx="10">
                  <c:v>5.2261247663059791E-3</c:v>
                </c:pt>
                <c:pt idx="11">
                  <c:v>6.3867329905732319E-3</c:v>
                </c:pt>
                <c:pt idx="12">
                  <c:v>1.16395991555844E-2</c:v>
                </c:pt>
                <c:pt idx="13">
                  <c:v>1.6861898388759303E-2</c:v>
                </c:pt>
                <c:pt idx="14">
                  <c:v>2.2053809056356604E-2</c:v>
                </c:pt>
                <c:pt idx="15">
                  <c:v>2.7215508132197103E-2</c:v>
                </c:pt>
                <c:pt idx="16">
                  <c:v>3.2347171319091907E-2</c:v>
                </c:pt>
                <c:pt idx="17">
                  <c:v>6.8727685023427215E-2</c:v>
                </c:pt>
                <c:pt idx="18">
                  <c:v>0.10359834795161503</c:v>
                </c:pt>
                <c:pt idx="19">
                  <c:v>0.13702187704530897</c:v>
                </c:pt>
                <c:pt idx="20">
                  <c:v>0.16905824129692504</c:v>
                </c:pt>
                <c:pt idx="21">
                  <c:v>0.19976481115938899</c:v>
                </c:pt>
                <c:pt idx="22">
                  <c:v>0.28777738364747307</c:v>
                </c:pt>
                <c:pt idx="23">
                  <c:v>0.36485760111110405</c:v>
                </c:pt>
                <c:pt idx="24">
                  <c:v>0.43235225576807707</c:v>
                </c:pt>
                <c:pt idx="25">
                  <c:v>0.49144129634706607</c:v>
                </c:pt>
                <c:pt idx="26">
                  <c:v>0.5431597668769399</c:v>
                </c:pt>
                <c:pt idx="27">
                  <c:v>0.58841515937827393</c:v>
                </c:pt>
                <c:pt idx="28">
                  <c:v>0.67689795636416117</c:v>
                </c:pt>
                <c:pt idx="29">
                  <c:v>0.74051043190619803</c:v>
                </c:pt>
                <c:pt idx="30">
                  <c:v>0.78602024926705294</c:v>
                </c:pt>
                <c:pt idx="31">
                  <c:v>0.81836759833224382</c:v>
                </c:pt>
                <c:pt idx="32">
                  <c:v>0.84118684105894492</c:v>
                </c:pt>
                <c:pt idx="33">
                  <c:v>0.85712165658492823</c:v>
                </c:pt>
                <c:pt idx="34">
                  <c:v>0.86915332543101298</c:v>
                </c:pt>
                <c:pt idx="35">
                  <c:v>0.87678065243460523</c:v>
                </c:pt>
                <c:pt idx="36">
                  <c:v>0.88131677049560886</c:v>
                </c:pt>
                <c:pt idx="37">
                  <c:v>0.88369062069828519</c:v>
                </c:pt>
                <c:pt idx="38">
                  <c:v>0.8845526187206989</c:v>
                </c:pt>
                <c:pt idx="39">
                  <c:v>0.88434897551135194</c:v>
                </c:pt>
                <c:pt idx="40">
                  <c:v>0.88283998756872695</c:v>
                </c:pt>
                <c:pt idx="41">
                  <c:v>0.88035860286154199</c:v>
                </c:pt>
                <c:pt idx="42">
                  <c:v>0.8772203014271871</c:v>
                </c:pt>
                <c:pt idx="43">
                  <c:v>0.87362079942524007</c:v>
                </c:pt>
                <c:pt idx="44">
                  <c:v>0.86967489123386021</c:v>
                </c:pt>
                <c:pt idx="45">
                  <c:v>0.86543959924251201</c:v>
                </c:pt>
                <c:pt idx="46">
                  <c:v>0.85700615760943311</c:v>
                </c:pt>
                <c:pt idx="47">
                  <c:v>0.847627475142262</c:v>
                </c:pt>
                <c:pt idx="48">
                  <c:v>0.83712603419749509</c:v>
                </c:pt>
                <c:pt idx="49">
                  <c:v>0.82520908874282883</c:v>
                </c:pt>
                <c:pt idx="50">
                  <c:v>0.81135972999553496</c:v>
                </c:pt>
                <c:pt idx="51">
                  <c:v>0.79459431491334997</c:v>
                </c:pt>
                <c:pt idx="52">
                  <c:v>0.77722031856046414</c:v>
                </c:pt>
                <c:pt idx="53">
                  <c:v>0.76108637453502404</c:v>
                </c:pt>
                <c:pt idx="54">
                  <c:v>0.74632707968982315</c:v>
                </c:pt>
                <c:pt idx="55">
                  <c:v>0.73295882337795004</c:v>
                </c:pt>
                <c:pt idx="56">
                  <c:v>0.72083480234266895</c:v>
                </c:pt>
                <c:pt idx="57">
                  <c:v>0.70984702426841806</c:v>
                </c:pt>
                <c:pt idx="58">
                  <c:v>0.69990281976491997</c:v>
                </c:pt>
                <c:pt idx="59">
                  <c:v>0.69091976189212589</c:v>
                </c:pt>
                <c:pt idx="60">
                  <c:v>0.682823199641164</c:v>
                </c:pt>
                <c:pt idx="61">
                  <c:v>0.67551865374127307</c:v>
                </c:pt>
                <c:pt idx="62">
                  <c:v>0.66896752691269601</c:v>
                </c:pt>
                <c:pt idx="63">
                  <c:v>0.66311092814477213</c:v>
                </c:pt>
                <c:pt idx="64">
                  <c:v>0.65788792635344506</c:v>
                </c:pt>
                <c:pt idx="65">
                  <c:v>0.65324015685872516</c:v>
                </c:pt>
                <c:pt idx="66">
                  <c:v>0.64907320001143809</c:v>
                </c:pt>
                <c:pt idx="67">
                  <c:v>0.64537528799803012</c:v>
                </c:pt>
                <c:pt idx="68">
                  <c:v>0.64210617851289209</c:v>
                </c:pt>
                <c:pt idx="69">
                  <c:v>0.63922130198954807</c:v>
                </c:pt>
                <c:pt idx="70">
                  <c:v>0.63667890868097721</c:v>
                </c:pt>
                <c:pt idx="71">
                  <c:v>0.63444072091093784</c:v>
                </c:pt>
                <c:pt idx="72">
                  <c:v>0.63247203012425302</c:v>
                </c:pt>
                <c:pt idx="73">
                  <c:v>0.6307416498650732</c:v>
                </c:pt>
                <c:pt idx="74">
                  <c:v>0.62922169509238612</c:v>
                </c:pt>
                <c:pt idx="75">
                  <c:v>0.62788731023782307</c:v>
                </c:pt>
                <c:pt idx="76">
                  <c:v>0.62671639827239001</c:v>
                </c:pt>
                <c:pt idx="77">
                  <c:v>0.62568935880656795</c:v>
                </c:pt>
                <c:pt idx="78">
                  <c:v>0.62478883909643412</c:v>
                </c:pt>
                <c:pt idx="79">
                  <c:v>0.62399950129303228</c:v>
                </c:pt>
                <c:pt idx="80">
                  <c:v>0.62330780748495107</c:v>
                </c:pt>
                <c:pt idx="81">
                  <c:v>0.62270182290919029</c:v>
                </c:pt>
                <c:pt idx="82">
                  <c:v>0.62217103707451427</c:v>
                </c:pt>
                <c:pt idx="83">
                  <c:v>0.62170620212406214</c:v>
                </c:pt>
                <c:pt idx="84">
                  <c:v>0.6212991874866971</c:v>
                </c:pt>
                <c:pt idx="85">
                  <c:v>0.62094284970540103</c:v>
                </c:pt>
                <c:pt idx="86">
                  <c:v>0.62063091625450217</c:v>
                </c:pt>
                <c:pt idx="87">
                  <c:v>0.62035788213990006</c:v>
                </c:pt>
                <c:pt idx="88">
                  <c:v>0.62011891809933695</c:v>
                </c:pt>
                <c:pt idx="89">
                  <c:v>0.61990978926955309</c:v>
                </c:pt>
                <c:pt idx="90">
                  <c:v>0.61972678325370811</c:v>
                </c:pt>
                <c:pt idx="91">
                  <c:v>0.61956664659831095</c:v>
                </c:pt>
                <c:pt idx="92">
                  <c:v>0.61942652876886783</c:v>
                </c:pt>
                <c:pt idx="93">
                  <c:v>0.61930393279377416</c:v>
                </c:pt>
                <c:pt idx="94">
                  <c:v>0.61919667182423899</c:v>
                </c:pt>
                <c:pt idx="95">
                  <c:v>0.61910283093256002</c:v>
                </c:pt>
                <c:pt idx="96">
                  <c:v>0.61902073354090714</c:v>
                </c:pt>
                <c:pt idx="97">
                  <c:v>0.61894891193746804</c:v>
                </c:pt>
                <c:pt idx="98">
                  <c:v>0.61888608139607104</c:v>
                </c:pt>
                <c:pt idx="99">
                  <c:v>0.61883111746933606</c:v>
                </c:pt>
                <c:pt idx="100">
                  <c:v>0.61878303607417517</c:v>
                </c:pt>
                <c:pt idx="101">
                  <c:v>0.61874097603230616</c:v>
                </c:pt>
                <c:pt idx="102">
                  <c:v>0.61870418376774894</c:v>
                </c:pt>
                <c:pt idx="103">
                  <c:v>0.61867199989835009</c:v>
                </c:pt>
                <c:pt idx="104">
                  <c:v>0.61864384748956425</c:v>
                </c:pt>
                <c:pt idx="105">
                  <c:v>0.6186192217664761</c:v>
                </c:pt>
                <c:pt idx="106">
                  <c:v>0.61859768110459112</c:v>
                </c:pt>
                <c:pt idx="107">
                  <c:v>0.61857883914160905</c:v>
                </c:pt>
                <c:pt idx="108">
                  <c:v>0.61856235787163183</c:v>
                </c:pt>
                <c:pt idx="109">
                  <c:v>0.61854794160012405</c:v>
                </c:pt>
                <c:pt idx="110">
                  <c:v>0.618535331652868</c:v>
                </c:pt>
                <c:pt idx="111">
                  <c:v>0.61852430174527184</c:v>
                </c:pt>
                <c:pt idx="112">
                  <c:v>0.61851465392992599</c:v>
                </c:pt>
                <c:pt idx="113">
                  <c:v>0.61850621505042003</c:v>
                </c:pt>
                <c:pt idx="114">
                  <c:v>0.61849883363837133</c:v>
                </c:pt>
                <c:pt idx="115">
                  <c:v>0.61849237719839312</c:v>
                </c:pt>
                <c:pt idx="116">
                  <c:v>0.61848672983261077</c:v>
                </c:pt>
                <c:pt idx="117">
                  <c:v>0.61848179016234284</c:v>
                </c:pt>
                <c:pt idx="118">
                  <c:v>0.61847746950982807</c:v>
                </c:pt>
                <c:pt idx="119">
                  <c:v>0.61847369030751109</c:v>
                </c:pt>
                <c:pt idx="120">
                  <c:v>0.61847038470644589</c:v>
                </c:pt>
                <c:pt idx="121">
                  <c:v>0.61846749335890505</c:v>
                </c:pt>
                <c:pt idx="122">
                  <c:v>0.61846496435342602</c:v>
                </c:pt>
                <c:pt idx="123">
                  <c:v>0.61846275228321401</c:v>
                </c:pt>
                <c:pt idx="124">
                  <c:v>0.61846081743120895</c:v>
                </c:pt>
                <c:pt idx="125">
                  <c:v>0.61845912505722489</c:v>
                </c:pt>
                <c:pt idx="126">
                  <c:v>0.61845764477438003</c:v>
                </c:pt>
                <c:pt idx="127">
                  <c:v>0.61845635000363997</c:v>
                </c:pt>
                <c:pt idx="128">
                  <c:v>0.61845521749668819</c:v>
                </c:pt>
                <c:pt idx="129">
                  <c:v>0.61845422691857321</c:v>
                </c:pt>
                <c:pt idx="130">
                  <c:v>0.61845336048264887</c:v>
                </c:pt>
                <c:pt idx="131">
                  <c:v>0.61845260263124402</c:v>
                </c:pt>
                <c:pt idx="132">
                  <c:v>0.61845193975635093</c:v>
                </c:pt>
                <c:pt idx="133">
                  <c:v>0.61845135995530598</c:v>
                </c:pt>
                <c:pt idx="134">
                  <c:v>0.61845085281708512</c:v>
                </c:pt>
                <c:pt idx="135">
                  <c:v>0.61845040923538008</c:v>
                </c:pt>
                <c:pt idx="136">
                  <c:v>0.61845002124509607</c:v>
                </c:pt>
                <c:pt idx="137">
                  <c:v>0.61844968187933202</c:v>
                </c:pt>
                <c:pt idx="138">
                  <c:v>0.61844938504429803</c:v>
                </c:pt>
                <c:pt idx="139">
                  <c:v>0.61844912540988606</c:v>
                </c:pt>
                <c:pt idx="140">
                  <c:v>0.6184488983139762</c:v>
                </c:pt>
                <c:pt idx="141">
                  <c:v>0.61844869967871618</c:v>
                </c:pt>
                <c:pt idx="142">
                  <c:v>0.61844852593730293</c:v>
                </c:pt>
                <c:pt idx="143">
                  <c:v>0.61844837396993801</c:v>
                </c:pt>
                <c:pt idx="144">
                  <c:v>0.61844824104780605</c:v>
                </c:pt>
                <c:pt idx="145">
                  <c:v>0.61844812478407807</c:v>
                </c:pt>
                <c:pt idx="146">
                  <c:v>0.61844802309105107</c:v>
                </c:pt>
                <c:pt idx="147">
                  <c:v>0.61844793414265897</c:v>
                </c:pt>
                <c:pt idx="148">
                  <c:v>0.61844785634169019</c:v>
                </c:pt>
                <c:pt idx="149">
                  <c:v>0.61844778829109903</c:v>
                </c:pt>
                <c:pt idx="150">
                  <c:v>0.61844772876892296</c:v>
                </c:pt>
                <c:pt idx="151">
                  <c:v>0.61844767670634504</c:v>
                </c:pt>
                <c:pt idx="152">
                  <c:v>0.61844763116849122</c:v>
                </c:pt>
                <c:pt idx="153">
                  <c:v>0.61844759133765492</c:v>
                </c:pt>
                <c:pt idx="154">
                  <c:v>0.61844755649860617</c:v>
                </c:pt>
                <c:pt idx="155">
                  <c:v>0.61844752602575104</c:v>
                </c:pt>
                <c:pt idx="156">
                  <c:v>0.61844749937189714</c:v>
                </c:pt>
                <c:pt idx="157">
                  <c:v>0.6184474760584302</c:v>
                </c:pt>
                <c:pt idx="158">
                  <c:v>0.61844745566671711</c:v>
                </c:pt>
                <c:pt idx="159">
                  <c:v>0.6184474378305902</c:v>
                </c:pt>
                <c:pt idx="160">
                  <c:v>0.61844742222977023</c:v>
                </c:pt>
                <c:pt idx="161">
                  <c:v>0.61844740858411906</c:v>
                </c:pt>
                <c:pt idx="162">
                  <c:v>0.61844739664860615</c:v>
                </c:pt>
                <c:pt idx="163">
                  <c:v>0.61844738620890805</c:v>
                </c:pt>
                <c:pt idx="164">
                  <c:v>0.6184473762261451</c:v>
                </c:pt>
                <c:pt idx="165">
                  <c:v>0</c:v>
                </c:pt>
                <c:pt idx="166">
                  <c:v>0</c:v>
                </c:pt>
              </c:numCache>
            </c:numRef>
          </c:yVal>
        </c:ser>
        <c:dLbls/>
        <c:axId val="47618304"/>
        <c:axId val="47624192"/>
      </c:scatterChart>
      <c:valAx>
        <c:axId val="47618304"/>
        <c:scaling>
          <c:orientation val="minMax"/>
          <c:max val="80"/>
          <c:min val="0"/>
        </c:scaling>
        <c:axPos val="b"/>
        <c:numFmt formatCode="General" sourceLinked="1"/>
        <c:tickLblPos val="nextTo"/>
        <c:spPr>
          <a:ln w="25400">
            <a:solidFill>
              <a:schemeClr val="tx1"/>
            </a:solidFill>
          </a:ln>
        </c:spPr>
        <c:crossAx val="47624192"/>
        <c:crosses val="autoZero"/>
        <c:crossBetween val="midCat"/>
        <c:majorUnit val="20"/>
      </c:valAx>
      <c:valAx>
        <c:axId val="47624192"/>
        <c:scaling>
          <c:orientation val="minMax"/>
        </c:scaling>
        <c:axPos val="l"/>
        <c:numFmt formatCode="General" sourceLinked="1"/>
        <c:tickLblPos val="nextTo"/>
        <c:spPr>
          <a:ln w="25400">
            <a:solidFill>
              <a:schemeClr val="tx1"/>
            </a:solidFill>
          </a:ln>
        </c:spPr>
        <c:crossAx val="47618304"/>
        <c:crosses val="autoZero"/>
        <c:crossBetween val="midCat"/>
      </c:valAx>
    </c:plotArea>
    <c:plotVisOnly val="1"/>
    <c:dispBlanksAs val="gap"/>
  </c:chart>
  <c:txPr>
    <a:bodyPr/>
    <a:lstStyle/>
    <a:p>
      <a:pPr>
        <a:defRPr sz="14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5.9953630796150507E-2"/>
          <c:y val="3.9560002916302101E-2"/>
          <c:w val="0.90367147856518026"/>
          <c:h val="0.83323344998541793"/>
        </c:manualLayout>
      </c:layout>
      <c:scatterChart>
        <c:scatterStyle val="smoothMarker"/>
        <c:ser>
          <c:idx val="0"/>
          <c:order val="0"/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'sape parameter k'!$A$4:$A$1471</c:f>
              <c:numCache>
                <c:formatCode>General</c:formatCode>
                <c:ptCount val="1468"/>
                <c:pt idx="0">
                  <c:v>0</c:v>
                </c:pt>
                <c:pt idx="1">
                  <c:v>2.4214184807178598E-2</c:v>
                </c:pt>
                <c:pt idx="2">
                  <c:v>3.6027618307549504E-2</c:v>
                </c:pt>
                <c:pt idx="3">
                  <c:v>4.5470902255295501E-2</c:v>
                </c:pt>
                <c:pt idx="4">
                  <c:v>6.1563378831033112E-2</c:v>
                </c:pt>
                <c:pt idx="5">
                  <c:v>7.6095174844383121E-2</c:v>
                </c:pt>
                <c:pt idx="6">
                  <c:v>0.113976837543927</c:v>
                </c:pt>
                <c:pt idx="7">
                  <c:v>0.13261314915930503</c:v>
                </c:pt>
                <c:pt idx="8">
                  <c:v>0.17599544039407106</c:v>
                </c:pt>
                <c:pt idx="9">
                  <c:v>0.17994225462854299</c:v>
                </c:pt>
                <c:pt idx="10">
                  <c:v>0.197376983174153</c:v>
                </c:pt>
                <c:pt idx="11">
                  <c:v>0.20012201760204598</c:v>
                </c:pt>
                <c:pt idx="12">
                  <c:v>0.20720650034066099</c:v>
                </c:pt>
                <c:pt idx="13">
                  <c:v>0.22942131784044603</c:v>
                </c:pt>
                <c:pt idx="14">
                  <c:v>0.24244333341721605</c:v>
                </c:pt>
                <c:pt idx="15">
                  <c:v>0.26101868582773308</c:v>
                </c:pt>
                <c:pt idx="16">
                  <c:v>0.27808134169333593</c:v>
                </c:pt>
                <c:pt idx="17">
                  <c:v>0.279637217657562</c:v>
                </c:pt>
                <c:pt idx="18">
                  <c:v>0.29966570014468707</c:v>
                </c:pt>
                <c:pt idx="19">
                  <c:v>0.30382045915865413</c:v>
                </c:pt>
                <c:pt idx="20">
                  <c:v>0.3213413649677011</c:v>
                </c:pt>
                <c:pt idx="21">
                  <c:v>0.38200561853927906</c:v>
                </c:pt>
                <c:pt idx="22">
                  <c:v>0.40907102047278199</c:v>
                </c:pt>
                <c:pt idx="23">
                  <c:v>0.41981782671723805</c:v>
                </c:pt>
                <c:pt idx="24">
                  <c:v>0.42101764175882406</c:v>
                </c:pt>
                <c:pt idx="25">
                  <c:v>0.44332809883599905</c:v>
                </c:pt>
                <c:pt idx="26">
                  <c:v>0.47250348961352601</c:v>
                </c:pt>
                <c:pt idx="27">
                  <c:v>0.507939107733135</c:v>
                </c:pt>
                <c:pt idx="28">
                  <c:v>0.54328156869299693</c:v>
                </c:pt>
                <c:pt idx="29">
                  <c:v>0.54702501718639018</c:v>
                </c:pt>
                <c:pt idx="30">
                  <c:v>0.5533846004022579</c:v>
                </c:pt>
                <c:pt idx="31">
                  <c:v>0.56027655629765793</c:v>
                </c:pt>
                <c:pt idx="32">
                  <c:v>0.64934661620782719</c:v>
                </c:pt>
                <c:pt idx="33">
                  <c:v>0.6779304046056932</c:v>
                </c:pt>
                <c:pt idx="34">
                  <c:v>0.76391042705423495</c:v>
                </c:pt>
                <c:pt idx="35">
                  <c:v>0.77990776467129708</c:v>
                </c:pt>
                <c:pt idx="36">
                  <c:v>0.8531027900377679</c:v>
                </c:pt>
                <c:pt idx="37">
                  <c:v>0.90743441504635691</c:v>
                </c:pt>
                <c:pt idx="38">
                  <c:v>0.92880230960469001</c:v>
                </c:pt>
                <c:pt idx="39">
                  <c:v>0.93177321895447418</c:v>
                </c:pt>
                <c:pt idx="40">
                  <c:v>0.94390840939465503</c:v>
                </c:pt>
                <c:pt idx="41">
                  <c:v>0.95298377866403217</c:v>
                </c:pt>
                <c:pt idx="42">
                  <c:v>0.99295334516717793</c:v>
                </c:pt>
                <c:pt idx="43">
                  <c:v>1.0249350925339098</c:v>
                </c:pt>
                <c:pt idx="44">
                  <c:v>1.0654730865772999</c:v>
                </c:pt>
                <c:pt idx="45">
                  <c:v>1.0834163381619999</c:v>
                </c:pt>
                <c:pt idx="46">
                  <c:v>1.1382019826782201</c:v>
                </c:pt>
                <c:pt idx="47">
                  <c:v>1.14423041418767</c:v>
                </c:pt>
                <c:pt idx="48">
                  <c:v>1.1817175414994701</c:v>
                </c:pt>
                <c:pt idx="49">
                  <c:v>1.19219440129429</c:v>
                </c:pt>
                <c:pt idx="50">
                  <c:v>1.22304583613791</c:v>
                </c:pt>
                <c:pt idx="51">
                  <c:v>1.2704790154224896</c:v>
                </c:pt>
                <c:pt idx="52">
                  <c:v>1.2911272199740798</c:v>
                </c:pt>
                <c:pt idx="53">
                  <c:v>1.3263734656837902</c:v>
                </c:pt>
                <c:pt idx="54">
                  <c:v>1.3351253916219099</c:v>
                </c:pt>
                <c:pt idx="55">
                  <c:v>1.3747492215177601</c:v>
                </c:pt>
                <c:pt idx="56">
                  <c:v>1.4499096386025896</c:v>
                </c:pt>
                <c:pt idx="57">
                  <c:v>1.45646410428103</c:v>
                </c:pt>
                <c:pt idx="58">
                  <c:v>1.4635261761444796</c:v>
                </c:pt>
                <c:pt idx="59">
                  <c:v>1.5151207847016699</c:v>
                </c:pt>
                <c:pt idx="60">
                  <c:v>1.6610999768986801</c:v>
                </c:pt>
                <c:pt idx="61">
                  <c:v>1.6877085658983302</c:v>
                </c:pt>
                <c:pt idx="62">
                  <c:v>1.6925457694294401</c:v>
                </c:pt>
                <c:pt idx="63">
                  <c:v>1.6962338456787402</c:v>
                </c:pt>
                <c:pt idx="64">
                  <c:v>1.8131617783901297</c:v>
                </c:pt>
                <c:pt idx="65">
                  <c:v>1.8437778662889102</c:v>
                </c:pt>
                <c:pt idx="66">
                  <c:v>1.9342825009469604</c:v>
                </c:pt>
                <c:pt idx="67">
                  <c:v>1.9534396004422399</c:v>
                </c:pt>
                <c:pt idx="68">
                  <c:v>1.9601031643367905</c:v>
                </c:pt>
                <c:pt idx="69">
                  <c:v>1.9666981820752401</c:v>
                </c:pt>
                <c:pt idx="70">
                  <c:v>2.0500055529555299</c:v>
                </c:pt>
                <c:pt idx="71">
                  <c:v>2.0645296909600099</c:v>
                </c:pt>
                <c:pt idx="72">
                  <c:v>2.0796412206644086</c:v>
                </c:pt>
                <c:pt idx="73">
                  <c:v>2.0909987737434501</c:v>
                </c:pt>
                <c:pt idx="74">
                  <c:v>2.17299544637849</c:v>
                </c:pt>
                <c:pt idx="75">
                  <c:v>2.21846579771073</c:v>
                </c:pt>
                <c:pt idx="76">
                  <c:v>2.2470902415290408</c:v>
                </c:pt>
                <c:pt idx="77">
                  <c:v>2.2555948054343204</c:v>
                </c:pt>
                <c:pt idx="78">
                  <c:v>2.2663750484370109</c:v>
                </c:pt>
                <c:pt idx="79">
                  <c:v>2.2812460589013104</c:v>
                </c:pt>
                <c:pt idx="80">
                  <c:v>2.2821107889332204</c:v>
                </c:pt>
                <c:pt idx="81">
                  <c:v>2.3347242208125203</c:v>
                </c:pt>
                <c:pt idx="82">
                  <c:v>2.3379315208140299</c:v>
                </c:pt>
                <c:pt idx="83">
                  <c:v>2.3505154028887185</c:v>
                </c:pt>
                <c:pt idx="84">
                  <c:v>2.3547241639582586</c:v>
                </c:pt>
                <c:pt idx="85">
                  <c:v>2.412977439450128</c:v>
                </c:pt>
                <c:pt idx="86">
                  <c:v>2.4785748300733599</c:v>
                </c:pt>
                <c:pt idx="87">
                  <c:v>2.4861810157264106</c:v>
                </c:pt>
                <c:pt idx="88">
                  <c:v>2.4937633993901986</c:v>
                </c:pt>
                <c:pt idx="89">
                  <c:v>2.5241026319576298</c:v>
                </c:pt>
                <c:pt idx="90">
                  <c:v>2.53152415079572</c:v>
                </c:pt>
                <c:pt idx="91">
                  <c:v>2.5844191203230986</c:v>
                </c:pt>
                <c:pt idx="92">
                  <c:v>2.5934546328669601</c:v>
                </c:pt>
                <c:pt idx="93">
                  <c:v>2.7452645624977405</c:v>
                </c:pt>
                <c:pt idx="94">
                  <c:v>2.79005073691371</c:v>
                </c:pt>
                <c:pt idx="95">
                  <c:v>2.9140457605128485</c:v>
                </c:pt>
                <c:pt idx="96">
                  <c:v>2.99330803971203</c:v>
                </c:pt>
                <c:pt idx="97">
                  <c:v>3.0338614479313106</c:v>
                </c:pt>
                <c:pt idx="98">
                  <c:v>3.0454341492120904</c:v>
                </c:pt>
                <c:pt idx="99">
                  <c:v>3.0719128735315797</c:v>
                </c:pt>
                <c:pt idx="100">
                  <c:v>3.0958466211773885</c:v>
                </c:pt>
                <c:pt idx="101">
                  <c:v>3.1054647404138098</c:v>
                </c:pt>
                <c:pt idx="102">
                  <c:v>3.1579758861886398</c:v>
                </c:pt>
                <c:pt idx="103">
                  <c:v>3.1805573541419103</c:v>
                </c:pt>
                <c:pt idx="104">
                  <c:v>3.2042474997863</c:v>
                </c:pt>
                <c:pt idx="105">
                  <c:v>3.2755356808809699</c:v>
                </c:pt>
                <c:pt idx="106">
                  <c:v>3.4125366944141495</c:v>
                </c:pt>
                <c:pt idx="107">
                  <c:v>3.4625433730920796</c:v>
                </c:pt>
                <c:pt idx="108">
                  <c:v>3.4667178035846886</c:v>
                </c:pt>
                <c:pt idx="109">
                  <c:v>3.5110171329489885</c:v>
                </c:pt>
                <c:pt idx="110">
                  <c:v>3.5956421180546081</c:v>
                </c:pt>
                <c:pt idx="111">
                  <c:v>3.7178658254637682</c:v>
                </c:pt>
                <c:pt idx="112">
                  <c:v>3.77438733134584</c:v>
                </c:pt>
                <c:pt idx="113">
                  <c:v>3.7858087149025801</c:v>
                </c:pt>
                <c:pt idx="114">
                  <c:v>3.9000784316151496</c:v>
                </c:pt>
                <c:pt idx="115">
                  <c:v>4.0281417693596495</c:v>
                </c:pt>
                <c:pt idx="116">
                  <c:v>4.0804116852086612</c:v>
                </c:pt>
                <c:pt idx="117">
                  <c:v>4.0844798335234298</c:v>
                </c:pt>
                <c:pt idx="118">
                  <c:v>4.1275201461084059</c:v>
                </c:pt>
                <c:pt idx="119">
                  <c:v>4.1364844282640485</c:v>
                </c:pt>
                <c:pt idx="120">
                  <c:v>4.1981159957894478</c:v>
                </c:pt>
                <c:pt idx="121">
                  <c:v>4.21347803870633</c:v>
                </c:pt>
                <c:pt idx="122">
                  <c:v>4.3665585164588467</c:v>
                </c:pt>
                <c:pt idx="123">
                  <c:v>4.4025890051605598</c:v>
                </c:pt>
                <c:pt idx="124">
                  <c:v>4.478799223922711</c:v>
                </c:pt>
                <c:pt idx="125">
                  <c:v>4.5483185666829575</c:v>
                </c:pt>
                <c:pt idx="126">
                  <c:v>4.5510106939245611</c:v>
                </c:pt>
                <c:pt idx="127">
                  <c:v>4.8052355948186003</c:v>
                </c:pt>
                <c:pt idx="128">
                  <c:v>4.8239424458914399</c:v>
                </c:pt>
                <c:pt idx="129">
                  <c:v>4.8535878000810975</c:v>
                </c:pt>
                <c:pt idx="130">
                  <c:v>5.0052642656459181</c:v>
                </c:pt>
                <c:pt idx="131">
                  <c:v>5.0129397609489574</c:v>
                </c:pt>
                <c:pt idx="132">
                  <c:v>5.0233138738425085</c:v>
                </c:pt>
                <c:pt idx="133">
                  <c:v>5.0428932041985899</c:v>
                </c:pt>
                <c:pt idx="134">
                  <c:v>5.0859912720274778</c:v>
                </c:pt>
                <c:pt idx="135">
                  <c:v>5.1588177686650463</c:v>
                </c:pt>
                <c:pt idx="136">
                  <c:v>5.2535012029302699</c:v>
                </c:pt>
                <c:pt idx="137">
                  <c:v>5.3233733347017802</c:v>
                </c:pt>
                <c:pt idx="138">
                  <c:v>5.3551980120179383</c:v>
                </c:pt>
                <c:pt idx="139">
                  <c:v>5.3704760879549704</c:v>
                </c:pt>
                <c:pt idx="140">
                  <c:v>5.3770191920762702</c:v>
                </c:pt>
                <c:pt idx="141">
                  <c:v>5.4531075079092686</c:v>
                </c:pt>
                <c:pt idx="142">
                  <c:v>5.5136394760233198</c:v>
                </c:pt>
                <c:pt idx="143">
                  <c:v>5.5280774034592399</c:v>
                </c:pt>
                <c:pt idx="144">
                  <c:v>5.5409045764677662</c:v>
                </c:pt>
                <c:pt idx="145">
                  <c:v>5.6552296871369601</c:v>
                </c:pt>
                <c:pt idx="146">
                  <c:v>5.6727937526065002</c:v>
                </c:pt>
                <c:pt idx="147">
                  <c:v>5.7016164552872199</c:v>
                </c:pt>
                <c:pt idx="148">
                  <c:v>5.8143326325229285</c:v>
                </c:pt>
                <c:pt idx="149">
                  <c:v>5.9126403359431512</c:v>
                </c:pt>
                <c:pt idx="150">
                  <c:v>6.0858244946960598</c:v>
                </c:pt>
                <c:pt idx="151">
                  <c:v>6.1320344974511896</c:v>
                </c:pt>
                <c:pt idx="152">
                  <c:v>6.1848010762910066</c:v>
                </c:pt>
                <c:pt idx="153">
                  <c:v>6.25503222159419</c:v>
                </c:pt>
                <c:pt idx="154">
                  <c:v>6.2887991695496606</c:v>
                </c:pt>
                <c:pt idx="155">
                  <c:v>6.3232822830581004</c:v>
                </c:pt>
                <c:pt idx="156">
                  <c:v>6.3722168824607799</c:v>
                </c:pt>
                <c:pt idx="157">
                  <c:v>6.5263200111398003</c:v>
                </c:pt>
                <c:pt idx="158">
                  <c:v>6.5708114530557085</c:v>
                </c:pt>
                <c:pt idx="159">
                  <c:v>6.6136764544882096</c:v>
                </c:pt>
                <c:pt idx="160">
                  <c:v>6.6203019735561384</c:v>
                </c:pt>
                <c:pt idx="161">
                  <c:v>6.6276141571520464</c:v>
                </c:pt>
                <c:pt idx="162">
                  <c:v>6.7842237686498903</c:v>
                </c:pt>
                <c:pt idx="163">
                  <c:v>6.8357387873213806</c:v>
                </c:pt>
                <c:pt idx="164">
                  <c:v>6.8608641583790382</c:v>
                </c:pt>
                <c:pt idx="165">
                  <c:v>6.8736085155649507</c:v>
                </c:pt>
                <c:pt idx="166">
                  <c:v>7.0137995244365197</c:v>
                </c:pt>
                <c:pt idx="167">
                  <c:v>7.1106069067083082</c:v>
                </c:pt>
                <c:pt idx="168">
                  <c:v>7.1988856321507466</c:v>
                </c:pt>
                <c:pt idx="169">
                  <c:v>7.2983661305549106</c:v>
                </c:pt>
                <c:pt idx="170">
                  <c:v>7.3511804859234502</c:v>
                </c:pt>
                <c:pt idx="171">
                  <c:v>7.3538112164934866</c:v>
                </c:pt>
                <c:pt idx="172">
                  <c:v>7.3793230470723206</c:v>
                </c:pt>
                <c:pt idx="173">
                  <c:v>7.5405211252640205</c:v>
                </c:pt>
                <c:pt idx="174">
                  <c:v>7.5922568052062083</c:v>
                </c:pt>
                <c:pt idx="175">
                  <c:v>7.6220124826592697</c:v>
                </c:pt>
                <c:pt idx="176">
                  <c:v>7.6430670756956802</c:v>
                </c:pt>
                <c:pt idx="177">
                  <c:v>7.6746585314548597</c:v>
                </c:pt>
                <c:pt idx="178">
                  <c:v>7.7299734967890901</c:v>
                </c:pt>
                <c:pt idx="179">
                  <c:v>7.74515779049689</c:v>
                </c:pt>
                <c:pt idx="180">
                  <c:v>7.7921602849893903</c:v>
                </c:pt>
                <c:pt idx="181">
                  <c:v>7.8117786347339804</c:v>
                </c:pt>
                <c:pt idx="182">
                  <c:v>7.8286547317081485</c:v>
                </c:pt>
                <c:pt idx="183">
                  <c:v>7.8875919938743406</c:v>
                </c:pt>
                <c:pt idx="184">
                  <c:v>7.9737126613816409</c:v>
                </c:pt>
                <c:pt idx="185">
                  <c:v>7.9780699223274505</c:v>
                </c:pt>
                <c:pt idx="186">
                  <c:v>8.0339191366608809</c:v>
                </c:pt>
                <c:pt idx="187">
                  <c:v>8.1306716114070756</c:v>
                </c:pt>
                <c:pt idx="188">
                  <c:v>8.1716550199662219</c:v>
                </c:pt>
                <c:pt idx="189">
                  <c:v>8.1939541433257688</c:v>
                </c:pt>
                <c:pt idx="190">
                  <c:v>8.2338789881631556</c:v>
                </c:pt>
                <c:pt idx="191">
                  <c:v>8.2381376591851403</c:v>
                </c:pt>
                <c:pt idx="192">
                  <c:v>8.2620356191982012</c:v>
                </c:pt>
                <c:pt idx="193">
                  <c:v>8.2781423640950909</c:v>
                </c:pt>
                <c:pt idx="194">
                  <c:v>8.3120854181183113</c:v>
                </c:pt>
                <c:pt idx="195">
                  <c:v>8.4035847551539824</c:v>
                </c:pt>
                <c:pt idx="196">
                  <c:v>8.4510123034651592</c:v>
                </c:pt>
                <c:pt idx="197">
                  <c:v>8.5040986784396093</c:v>
                </c:pt>
                <c:pt idx="198">
                  <c:v>8.5730129245128559</c:v>
                </c:pt>
                <c:pt idx="199">
                  <c:v>8.5899498929918607</c:v>
                </c:pt>
                <c:pt idx="200">
                  <c:v>8.7353828066933694</c:v>
                </c:pt>
                <c:pt idx="201">
                  <c:v>8.8010620056106408</c:v>
                </c:pt>
                <c:pt idx="202">
                  <c:v>8.9788623970470898</c:v>
                </c:pt>
                <c:pt idx="203">
                  <c:v>9.0025697633038408</c:v>
                </c:pt>
                <c:pt idx="204">
                  <c:v>9.0091620984285594</c:v>
                </c:pt>
                <c:pt idx="205">
                  <c:v>9.0983623738753767</c:v>
                </c:pt>
                <c:pt idx="206">
                  <c:v>9.2366361964283819</c:v>
                </c:pt>
                <c:pt idx="207">
                  <c:v>9.3516084806117856</c:v>
                </c:pt>
                <c:pt idx="208">
                  <c:v>9.3794847244191324</c:v>
                </c:pt>
                <c:pt idx="209">
                  <c:v>9.4140906194395306</c:v>
                </c:pt>
                <c:pt idx="210">
                  <c:v>9.4201403142153808</c:v>
                </c:pt>
                <c:pt idx="211">
                  <c:v>9.426219039865952</c:v>
                </c:pt>
                <c:pt idx="212">
                  <c:v>9.44928602247459</c:v>
                </c:pt>
                <c:pt idx="213">
                  <c:v>9.5960008121450713</c:v>
                </c:pt>
                <c:pt idx="214">
                  <c:v>9.7013120657295655</c:v>
                </c:pt>
                <c:pt idx="215">
                  <c:v>9.7727616035668881</c:v>
                </c:pt>
                <c:pt idx="216">
                  <c:v>9.8631595021732821</c:v>
                </c:pt>
                <c:pt idx="217">
                  <c:v>9.8898971962073716</c:v>
                </c:pt>
                <c:pt idx="218">
                  <c:v>9.9762346546053031</c:v>
                </c:pt>
                <c:pt idx="219">
                  <c:v>10.086024310358702</c:v>
                </c:pt>
                <c:pt idx="220">
                  <c:v>10.120973312036098</c:v>
                </c:pt>
                <c:pt idx="221">
                  <c:v>10.275731272208102</c:v>
                </c:pt>
                <c:pt idx="222">
                  <c:v>10.405961063496701</c:v>
                </c:pt>
                <c:pt idx="223">
                  <c:v>10.477748805346202</c:v>
                </c:pt>
                <c:pt idx="224">
                  <c:v>10.508975747400997</c:v>
                </c:pt>
                <c:pt idx="225">
                  <c:v>10.528730977771801</c:v>
                </c:pt>
                <c:pt idx="226">
                  <c:v>10.555355221716901</c:v>
                </c:pt>
                <c:pt idx="227">
                  <c:v>10.695738263443602</c:v>
                </c:pt>
                <c:pt idx="228">
                  <c:v>10.715776597107002</c:v>
                </c:pt>
                <c:pt idx="229">
                  <c:v>10.726435086849301</c:v>
                </c:pt>
                <c:pt idx="230">
                  <c:v>10.7337341064379</c:v>
                </c:pt>
                <c:pt idx="231">
                  <c:v>10.770499158502204</c:v>
                </c:pt>
                <c:pt idx="232">
                  <c:v>10.861073386873898</c:v>
                </c:pt>
                <c:pt idx="233">
                  <c:v>10.862447210257205</c:v>
                </c:pt>
                <c:pt idx="234">
                  <c:v>10.955518339300903</c:v>
                </c:pt>
                <c:pt idx="235">
                  <c:v>10.975348353935201</c:v>
                </c:pt>
                <c:pt idx="236">
                  <c:v>11.0110235269452</c:v>
                </c:pt>
                <c:pt idx="237">
                  <c:v>11.044321585721299</c:v>
                </c:pt>
                <c:pt idx="238">
                  <c:v>11.089656389743002</c:v>
                </c:pt>
                <c:pt idx="239">
                  <c:v>11.186443595477702</c:v>
                </c:pt>
                <c:pt idx="240">
                  <c:v>11.188171278236601</c:v>
                </c:pt>
                <c:pt idx="241">
                  <c:v>11.196912781037398</c:v>
                </c:pt>
                <c:pt idx="242">
                  <c:v>11.210738478532498</c:v>
                </c:pt>
                <c:pt idx="243">
                  <c:v>11.227996678517799</c:v>
                </c:pt>
                <c:pt idx="244">
                  <c:v>11.249293762128099</c:v>
                </c:pt>
                <c:pt idx="245">
                  <c:v>11.278293703624099</c:v>
                </c:pt>
                <c:pt idx="246">
                  <c:v>11.300099986991603</c:v>
                </c:pt>
                <c:pt idx="247">
                  <c:v>11.322620992900202</c:v>
                </c:pt>
                <c:pt idx="248">
                  <c:v>11.340466336280402</c:v>
                </c:pt>
                <c:pt idx="249">
                  <c:v>11.356218888399599</c:v>
                </c:pt>
                <c:pt idx="250">
                  <c:v>11.567806657928404</c:v>
                </c:pt>
                <c:pt idx="251">
                  <c:v>11.5746778415759</c:v>
                </c:pt>
                <c:pt idx="252">
                  <c:v>11.6835246045017</c:v>
                </c:pt>
                <c:pt idx="253">
                  <c:v>11.755401589882204</c:v>
                </c:pt>
                <c:pt idx="254">
                  <c:v>11.7601144303647</c:v>
                </c:pt>
                <c:pt idx="255">
                  <c:v>11.7965269915651</c:v>
                </c:pt>
                <c:pt idx="256">
                  <c:v>11.8572480031794</c:v>
                </c:pt>
                <c:pt idx="257">
                  <c:v>11.9052685968327</c:v>
                </c:pt>
                <c:pt idx="258">
                  <c:v>11.987399232827102</c:v>
                </c:pt>
                <c:pt idx="259">
                  <c:v>12.0287821339719</c:v>
                </c:pt>
                <c:pt idx="260">
                  <c:v>12.034107253323899</c:v>
                </c:pt>
                <c:pt idx="261">
                  <c:v>12.0451608905953</c:v>
                </c:pt>
                <c:pt idx="262">
                  <c:v>12.088686285527201</c:v>
                </c:pt>
                <c:pt idx="263">
                  <c:v>12.110093984230799</c:v>
                </c:pt>
                <c:pt idx="264">
                  <c:v>12.118508189594099</c:v>
                </c:pt>
                <c:pt idx="265">
                  <c:v>12.139161371435899</c:v>
                </c:pt>
                <c:pt idx="266">
                  <c:v>12.161919462573698</c:v>
                </c:pt>
                <c:pt idx="267">
                  <c:v>12.201488311104599</c:v>
                </c:pt>
                <c:pt idx="268">
                  <c:v>12.249605743680098</c:v>
                </c:pt>
                <c:pt idx="269">
                  <c:v>12.259867133790699</c:v>
                </c:pt>
                <c:pt idx="270">
                  <c:v>12.292456163011099</c:v>
                </c:pt>
                <c:pt idx="271">
                  <c:v>12.4670733324387</c:v>
                </c:pt>
                <c:pt idx="272">
                  <c:v>12.532896566095701</c:v>
                </c:pt>
                <c:pt idx="273">
                  <c:v>12.5388995475959</c:v>
                </c:pt>
                <c:pt idx="274">
                  <c:v>12.5598074342715</c:v>
                </c:pt>
                <c:pt idx="275">
                  <c:v>12.566663745133798</c:v>
                </c:pt>
                <c:pt idx="276">
                  <c:v>12.5935546413984</c:v>
                </c:pt>
                <c:pt idx="277">
                  <c:v>12.600865644653201</c:v>
                </c:pt>
                <c:pt idx="278">
                  <c:v>12.66539579216</c:v>
                </c:pt>
                <c:pt idx="279">
                  <c:v>12.6834603589518</c:v>
                </c:pt>
                <c:pt idx="280">
                  <c:v>12.698688406475497</c:v>
                </c:pt>
                <c:pt idx="281">
                  <c:v>12.714393792054496</c:v>
                </c:pt>
                <c:pt idx="282">
                  <c:v>12.729316107238498</c:v>
                </c:pt>
                <c:pt idx="283">
                  <c:v>12.7387899569603</c:v>
                </c:pt>
                <c:pt idx="284">
                  <c:v>12.751920199751298</c:v>
                </c:pt>
                <c:pt idx="285">
                  <c:v>12.759608942159099</c:v>
                </c:pt>
                <c:pt idx="286">
                  <c:v>12.7720469806541</c:v>
                </c:pt>
                <c:pt idx="287">
                  <c:v>12.805438970680203</c:v>
                </c:pt>
                <c:pt idx="288">
                  <c:v>12.817260639290099</c:v>
                </c:pt>
                <c:pt idx="289">
                  <c:v>12.838668670595901</c:v>
                </c:pt>
                <c:pt idx="290">
                  <c:v>12.842087538469103</c:v>
                </c:pt>
                <c:pt idx="291">
                  <c:v>12.867914362798199</c:v>
                </c:pt>
                <c:pt idx="292">
                  <c:v>12.892099628935302</c:v>
                </c:pt>
                <c:pt idx="293">
                  <c:v>12.9907814211049</c:v>
                </c:pt>
                <c:pt idx="294">
                  <c:v>13.094273306069399</c:v>
                </c:pt>
                <c:pt idx="295">
                  <c:v>13.1577830896258</c:v>
                </c:pt>
                <c:pt idx="296">
                  <c:v>13.1690858415164</c:v>
                </c:pt>
                <c:pt idx="297">
                  <c:v>13.202771754774798</c:v>
                </c:pt>
                <c:pt idx="298">
                  <c:v>13.307097344772499</c:v>
                </c:pt>
                <c:pt idx="299">
                  <c:v>13.3351027023888</c:v>
                </c:pt>
                <c:pt idx="300">
                  <c:v>13.346519206977002</c:v>
                </c:pt>
                <c:pt idx="301">
                  <c:v>13.392793412711002</c:v>
                </c:pt>
                <c:pt idx="302">
                  <c:v>13.4292477896202</c:v>
                </c:pt>
                <c:pt idx="303">
                  <c:v>13.457502114772502</c:v>
                </c:pt>
                <c:pt idx="304">
                  <c:v>13.478866989770799</c:v>
                </c:pt>
                <c:pt idx="305">
                  <c:v>13.542949258058904</c:v>
                </c:pt>
                <c:pt idx="306">
                  <c:v>13.543514632884202</c:v>
                </c:pt>
                <c:pt idx="307">
                  <c:v>13.5514437447403</c:v>
                </c:pt>
                <c:pt idx="308">
                  <c:v>13.712364039307102</c:v>
                </c:pt>
                <c:pt idx="309">
                  <c:v>13.724281098841598</c:v>
                </c:pt>
                <c:pt idx="310">
                  <c:v>13.745534293141102</c:v>
                </c:pt>
                <c:pt idx="311">
                  <c:v>13.762867562310801</c:v>
                </c:pt>
                <c:pt idx="312">
                  <c:v>13.866585795437702</c:v>
                </c:pt>
                <c:pt idx="313">
                  <c:v>13.888488834771602</c:v>
                </c:pt>
                <c:pt idx="314">
                  <c:v>14.013928753329401</c:v>
                </c:pt>
                <c:pt idx="315">
                  <c:v>14.0738506033814</c:v>
                </c:pt>
                <c:pt idx="316">
                  <c:v>14.181478196755398</c:v>
                </c:pt>
                <c:pt idx="317">
                  <c:v>14.1938245034627</c:v>
                </c:pt>
                <c:pt idx="318">
                  <c:v>14.201701357621499</c:v>
                </c:pt>
                <c:pt idx="319">
                  <c:v>14.220699807548302</c:v>
                </c:pt>
                <c:pt idx="320">
                  <c:v>14.233319439076299</c:v>
                </c:pt>
                <c:pt idx="321">
                  <c:v>14.307579847742202</c:v>
                </c:pt>
                <c:pt idx="322">
                  <c:v>14.325078527192202</c:v>
                </c:pt>
                <c:pt idx="323">
                  <c:v>14.343778000298299</c:v>
                </c:pt>
                <c:pt idx="324">
                  <c:v>14.379583427094902</c:v>
                </c:pt>
                <c:pt idx="325">
                  <c:v>14.382512990484102</c:v>
                </c:pt>
                <c:pt idx="326">
                  <c:v>14.5395222679368</c:v>
                </c:pt>
                <c:pt idx="327">
                  <c:v>14.591475054958202</c:v>
                </c:pt>
                <c:pt idx="328">
                  <c:v>14.592505693555601</c:v>
                </c:pt>
                <c:pt idx="329">
                  <c:v>14.6020620816922</c:v>
                </c:pt>
                <c:pt idx="330">
                  <c:v>14.606884383707001</c:v>
                </c:pt>
                <c:pt idx="331">
                  <c:v>14.644569690952498</c:v>
                </c:pt>
                <c:pt idx="332">
                  <c:v>14.738828169727997</c:v>
                </c:pt>
                <c:pt idx="333">
                  <c:v>14.778053771867601</c:v>
                </c:pt>
                <c:pt idx="334">
                  <c:v>14.805616390938203</c:v>
                </c:pt>
                <c:pt idx="335">
                  <c:v>14.826674872240002</c:v>
                </c:pt>
                <c:pt idx="336">
                  <c:v>14.850911799685301</c:v>
                </c:pt>
                <c:pt idx="337">
                  <c:v>14.850997778189502</c:v>
                </c:pt>
                <c:pt idx="338">
                  <c:v>14.860779856042203</c:v>
                </c:pt>
                <c:pt idx="339">
                  <c:v>14.8612796146558</c:v>
                </c:pt>
                <c:pt idx="340">
                  <c:v>14.8872881278636</c:v>
                </c:pt>
                <c:pt idx="341">
                  <c:v>14.889491037376601</c:v>
                </c:pt>
                <c:pt idx="342">
                  <c:v>14.919945911012199</c:v>
                </c:pt>
                <c:pt idx="343">
                  <c:v>14.94590645789</c:v>
                </c:pt>
                <c:pt idx="344">
                  <c:v>14.990975166333799</c:v>
                </c:pt>
                <c:pt idx="345">
                  <c:v>15.022416867548603</c:v>
                </c:pt>
                <c:pt idx="346">
                  <c:v>15.030440845623302</c:v>
                </c:pt>
                <c:pt idx="347">
                  <c:v>15.035835765226603</c:v>
                </c:pt>
                <c:pt idx="348">
                  <c:v>15.0718980134536</c:v>
                </c:pt>
                <c:pt idx="349">
                  <c:v>15.131942167087498</c:v>
                </c:pt>
                <c:pt idx="350">
                  <c:v>15.1416558780142</c:v>
                </c:pt>
                <c:pt idx="351">
                  <c:v>15.147061814167499</c:v>
                </c:pt>
                <c:pt idx="352">
                  <c:v>15.209378135546098</c:v>
                </c:pt>
                <c:pt idx="353">
                  <c:v>15.232923221763897</c:v>
                </c:pt>
                <c:pt idx="354">
                  <c:v>15.264136595298401</c:v>
                </c:pt>
                <c:pt idx="355">
                  <c:v>15.3242373502937</c:v>
                </c:pt>
                <c:pt idx="356">
                  <c:v>15.353036358897615</c:v>
                </c:pt>
                <c:pt idx="357">
                  <c:v>15.4131108007217</c:v>
                </c:pt>
                <c:pt idx="358">
                  <c:v>15.432260395059902</c:v>
                </c:pt>
                <c:pt idx="359">
                  <c:v>15.4562177145137</c:v>
                </c:pt>
                <c:pt idx="360">
                  <c:v>15.460105519572501</c:v>
                </c:pt>
                <c:pt idx="361">
                  <c:v>15.525486868567704</c:v>
                </c:pt>
                <c:pt idx="362">
                  <c:v>15.551566777208002</c:v>
                </c:pt>
                <c:pt idx="363">
                  <c:v>15.561050951498</c:v>
                </c:pt>
                <c:pt idx="364">
                  <c:v>15.589233294844602</c:v>
                </c:pt>
                <c:pt idx="365">
                  <c:v>15.750044687490202</c:v>
                </c:pt>
                <c:pt idx="366">
                  <c:v>15.7616398602104</c:v>
                </c:pt>
                <c:pt idx="367">
                  <c:v>15.762850020722899</c:v>
                </c:pt>
                <c:pt idx="368">
                  <c:v>15.797517368846</c:v>
                </c:pt>
                <c:pt idx="369">
                  <c:v>15.8395334802013</c:v>
                </c:pt>
                <c:pt idx="370">
                  <c:v>15.877179587453902</c:v>
                </c:pt>
                <c:pt idx="371">
                  <c:v>15.904566635079602</c:v>
                </c:pt>
                <c:pt idx="372">
                  <c:v>15.934245254304599</c:v>
                </c:pt>
                <c:pt idx="373">
                  <c:v>15.935863099488902</c:v>
                </c:pt>
                <c:pt idx="374">
                  <c:v>15.948826127518398</c:v>
                </c:pt>
                <c:pt idx="375">
                  <c:v>15.977210396605599</c:v>
                </c:pt>
                <c:pt idx="376">
                  <c:v>15.986640820961801</c:v>
                </c:pt>
                <c:pt idx="377">
                  <c:v>15.987505955301602</c:v>
                </c:pt>
                <c:pt idx="378">
                  <c:v>16.007304418059604</c:v>
                </c:pt>
                <c:pt idx="379">
                  <c:v>16.015306113359298</c:v>
                </c:pt>
                <c:pt idx="380">
                  <c:v>16.022580846875496</c:v>
                </c:pt>
                <c:pt idx="381">
                  <c:v>16.022757719596399</c:v>
                </c:pt>
                <c:pt idx="382">
                  <c:v>16.038320474541084</c:v>
                </c:pt>
                <c:pt idx="383">
                  <c:v>16.085357248304096</c:v>
                </c:pt>
                <c:pt idx="384">
                  <c:v>16.091188906023799</c:v>
                </c:pt>
                <c:pt idx="385">
                  <c:v>16.1690601611716</c:v>
                </c:pt>
                <c:pt idx="386">
                  <c:v>16.2044882147385</c:v>
                </c:pt>
                <c:pt idx="387">
                  <c:v>16.216656095220998</c:v>
                </c:pt>
                <c:pt idx="388">
                  <c:v>16.228698549862898</c:v>
                </c:pt>
                <c:pt idx="389">
                  <c:v>16.233433549956295</c:v>
                </c:pt>
                <c:pt idx="390">
                  <c:v>16.233820960877399</c:v>
                </c:pt>
                <c:pt idx="391">
                  <c:v>16.235694183960796</c:v>
                </c:pt>
                <c:pt idx="392">
                  <c:v>16.237422801396502</c:v>
                </c:pt>
                <c:pt idx="393">
                  <c:v>16.239443359770696</c:v>
                </c:pt>
                <c:pt idx="394">
                  <c:v>16.241777388677097</c:v>
                </c:pt>
                <c:pt idx="395">
                  <c:v>16.340738230543884</c:v>
                </c:pt>
                <c:pt idx="396">
                  <c:v>16.406567824729798</c:v>
                </c:pt>
                <c:pt idx="397">
                  <c:v>16.429911103825088</c:v>
                </c:pt>
                <c:pt idx="398">
                  <c:v>16.444297734327584</c:v>
                </c:pt>
                <c:pt idx="399">
                  <c:v>16.4546989481764</c:v>
                </c:pt>
                <c:pt idx="400">
                  <c:v>16.464366712651302</c:v>
                </c:pt>
                <c:pt idx="401">
                  <c:v>16.476649317157083</c:v>
                </c:pt>
                <c:pt idx="402">
                  <c:v>16.511691314013301</c:v>
                </c:pt>
                <c:pt idx="403">
                  <c:v>16.538437275840895</c:v>
                </c:pt>
                <c:pt idx="404">
                  <c:v>16.542753714889599</c:v>
                </c:pt>
                <c:pt idx="405">
                  <c:v>16.565133763774984</c:v>
                </c:pt>
                <c:pt idx="406">
                  <c:v>16.611011099264104</c:v>
                </c:pt>
                <c:pt idx="407">
                  <c:v>16.641732181475597</c:v>
                </c:pt>
                <c:pt idx="408">
                  <c:v>16.6419949835058</c:v>
                </c:pt>
                <c:pt idx="409">
                  <c:v>16.658206947960696</c:v>
                </c:pt>
                <c:pt idx="410">
                  <c:v>16.662386183044699</c:v>
                </c:pt>
                <c:pt idx="411">
                  <c:v>16.668252733041598</c:v>
                </c:pt>
                <c:pt idx="412">
                  <c:v>16.707037514243197</c:v>
                </c:pt>
                <c:pt idx="413">
                  <c:v>16.7535602274376</c:v>
                </c:pt>
                <c:pt idx="414">
                  <c:v>16.787608765475699</c:v>
                </c:pt>
                <c:pt idx="415">
                  <c:v>16.809542606140983</c:v>
                </c:pt>
                <c:pt idx="416">
                  <c:v>16.8333031708558</c:v>
                </c:pt>
                <c:pt idx="417">
                  <c:v>16.872535311035588</c:v>
                </c:pt>
                <c:pt idx="418">
                  <c:v>16.9151858675576</c:v>
                </c:pt>
                <c:pt idx="419">
                  <c:v>16.921364184063197</c:v>
                </c:pt>
                <c:pt idx="420">
                  <c:v>16.930142050976684</c:v>
                </c:pt>
                <c:pt idx="421">
                  <c:v>16.943295344377397</c:v>
                </c:pt>
                <c:pt idx="422">
                  <c:v>16.9732187581841</c:v>
                </c:pt>
                <c:pt idx="423">
                  <c:v>16.981688006472098</c:v>
                </c:pt>
                <c:pt idx="424">
                  <c:v>17.049678195740601</c:v>
                </c:pt>
                <c:pt idx="425">
                  <c:v>17.055392115494612</c:v>
                </c:pt>
                <c:pt idx="426">
                  <c:v>17.094338394390199</c:v>
                </c:pt>
                <c:pt idx="427">
                  <c:v>17.095551101296103</c:v>
                </c:pt>
                <c:pt idx="428">
                  <c:v>17.1209363959487</c:v>
                </c:pt>
                <c:pt idx="429">
                  <c:v>17.129984446396403</c:v>
                </c:pt>
                <c:pt idx="430">
                  <c:v>17.2066864032188</c:v>
                </c:pt>
                <c:pt idx="431">
                  <c:v>17.2107189772594</c:v>
                </c:pt>
                <c:pt idx="432">
                  <c:v>17.212011937313797</c:v>
                </c:pt>
                <c:pt idx="433">
                  <c:v>17.235107074519497</c:v>
                </c:pt>
                <c:pt idx="434">
                  <c:v>17.255877637539097</c:v>
                </c:pt>
                <c:pt idx="435">
                  <c:v>17.2618923332085</c:v>
                </c:pt>
                <c:pt idx="436">
                  <c:v>17.266982642189795</c:v>
                </c:pt>
                <c:pt idx="437">
                  <c:v>17.2679380124513</c:v>
                </c:pt>
                <c:pt idx="438">
                  <c:v>17.309105975244712</c:v>
                </c:pt>
                <c:pt idx="439">
                  <c:v>17.353993788156998</c:v>
                </c:pt>
                <c:pt idx="440">
                  <c:v>17.366738864956599</c:v>
                </c:pt>
                <c:pt idx="441">
                  <c:v>17.382585493321596</c:v>
                </c:pt>
                <c:pt idx="442">
                  <c:v>17.419066559307396</c:v>
                </c:pt>
                <c:pt idx="443">
                  <c:v>17.462555100967684</c:v>
                </c:pt>
                <c:pt idx="444">
                  <c:v>17.498521819349083</c:v>
                </c:pt>
                <c:pt idx="445">
                  <c:v>17.556952763960101</c:v>
                </c:pt>
                <c:pt idx="446">
                  <c:v>17.566718376721781</c:v>
                </c:pt>
                <c:pt idx="447">
                  <c:v>17.5938948030958</c:v>
                </c:pt>
                <c:pt idx="448">
                  <c:v>17.602935629781101</c:v>
                </c:pt>
                <c:pt idx="449">
                  <c:v>17.623957465560203</c:v>
                </c:pt>
                <c:pt idx="450">
                  <c:v>17.6526231140455</c:v>
                </c:pt>
                <c:pt idx="451">
                  <c:v>17.690068869168403</c:v>
                </c:pt>
                <c:pt idx="452">
                  <c:v>17.783600683668595</c:v>
                </c:pt>
                <c:pt idx="453">
                  <c:v>17.788537149837495</c:v>
                </c:pt>
                <c:pt idx="454">
                  <c:v>17.930861463613407</c:v>
                </c:pt>
                <c:pt idx="455">
                  <c:v>17.9722958994941</c:v>
                </c:pt>
                <c:pt idx="456">
                  <c:v>17.973816129317601</c:v>
                </c:pt>
                <c:pt idx="457">
                  <c:v>18.073122047266796</c:v>
                </c:pt>
                <c:pt idx="458">
                  <c:v>18.103565641333198</c:v>
                </c:pt>
                <c:pt idx="459">
                  <c:v>18.107366751158303</c:v>
                </c:pt>
                <c:pt idx="460">
                  <c:v>18.134062676374388</c:v>
                </c:pt>
                <c:pt idx="461">
                  <c:v>18.157046436299701</c:v>
                </c:pt>
                <c:pt idx="462">
                  <c:v>18.194945137471201</c:v>
                </c:pt>
                <c:pt idx="463">
                  <c:v>18.2567715406507</c:v>
                </c:pt>
                <c:pt idx="464">
                  <c:v>18.274831023959702</c:v>
                </c:pt>
                <c:pt idx="465">
                  <c:v>18.291863996455103</c:v>
                </c:pt>
                <c:pt idx="466">
                  <c:v>18.338815611840204</c:v>
                </c:pt>
                <c:pt idx="467">
                  <c:v>18.363589841601783</c:v>
                </c:pt>
                <c:pt idx="468">
                  <c:v>18.382139457610197</c:v>
                </c:pt>
                <c:pt idx="469">
                  <c:v>18.462238476054097</c:v>
                </c:pt>
                <c:pt idx="470">
                  <c:v>18.463178217638998</c:v>
                </c:pt>
                <c:pt idx="471">
                  <c:v>18.552339264496688</c:v>
                </c:pt>
                <c:pt idx="472">
                  <c:v>18.559317342381096</c:v>
                </c:pt>
                <c:pt idx="473">
                  <c:v>18.566853887743488</c:v>
                </c:pt>
                <c:pt idx="474">
                  <c:v>18.570785334413099</c:v>
                </c:pt>
                <c:pt idx="475">
                  <c:v>18.616497207727296</c:v>
                </c:pt>
                <c:pt idx="476">
                  <c:v>18.672691975745284</c:v>
                </c:pt>
                <c:pt idx="477">
                  <c:v>18.780982307948097</c:v>
                </c:pt>
                <c:pt idx="478">
                  <c:v>18.781782297317186</c:v>
                </c:pt>
                <c:pt idx="479">
                  <c:v>18.855231206144797</c:v>
                </c:pt>
                <c:pt idx="480">
                  <c:v>18.860581071513398</c:v>
                </c:pt>
                <c:pt idx="481">
                  <c:v>18.8611635576403</c:v>
                </c:pt>
                <c:pt idx="482">
                  <c:v>18.865296639617402</c:v>
                </c:pt>
                <c:pt idx="483">
                  <c:v>18.8698199498705</c:v>
                </c:pt>
                <c:pt idx="484">
                  <c:v>18.907151581905197</c:v>
                </c:pt>
                <c:pt idx="485">
                  <c:v>18.9117239683025</c:v>
                </c:pt>
                <c:pt idx="486">
                  <c:v>18.973751532263584</c:v>
                </c:pt>
                <c:pt idx="487">
                  <c:v>18.983921444668699</c:v>
                </c:pt>
                <c:pt idx="488">
                  <c:v>18.993929711794699</c:v>
                </c:pt>
                <c:pt idx="489">
                  <c:v>19.0151237486727</c:v>
                </c:pt>
                <c:pt idx="490">
                  <c:v>19.102255645349899</c:v>
                </c:pt>
                <c:pt idx="491">
                  <c:v>19.113280803121896</c:v>
                </c:pt>
                <c:pt idx="492">
                  <c:v>19.1488152873807</c:v>
                </c:pt>
                <c:pt idx="493">
                  <c:v>19.170577853649</c:v>
                </c:pt>
                <c:pt idx="494">
                  <c:v>19.175095498657104</c:v>
                </c:pt>
                <c:pt idx="495">
                  <c:v>19.183001377650001</c:v>
                </c:pt>
                <c:pt idx="496">
                  <c:v>19.206044482268702</c:v>
                </c:pt>
                <c:pt idx="497">
                  <c:v>19.221995646245603</c:v>
                </c:pt>
                <c:pt idx="498">
                  <c:v>19.230347565292501</c:v>
                </c:pt>
                <c:pt idx="499">
                  <c:v>19.232176381890888</c:v>
                </c:pt>
                <c:pt idx="500">
                  <c:v>19.236714850699599</c:v>
                </c:pt>
                <c:pt idx="501">
                  <c:v>19.241170262209401</c:v>
                </c:pt>
                <c:pt idx="502">
                  <c:v>19.243209336916397</c:v>
                </c:pt>
                <c:pt idx="503">
                  <c:v>19.257201754309399</c:v>
                </c:pt>
                <c:pt idx="504">
                  <c:v>19.352056876308499</c:v>
                </c:pt>
                <c:pt idx="505">
                  <c:v>19.363102217260497</c:v>
                </c:pt>
                <c:pt idx="506">
                  <c:v>19.411186399428999</c:v>
                </c:pt>
                <c:pt idx="507">
                  <c:v>19.413232380804995</c:v>
                </c:pt>
                <c:pt idx="508">
                  <c:v>19.514438402817404</c:v>
                </c:pt>
                <c:pt idx="509">
                  <c:v>19.520635058299799</c:v>
                </c:pt>
                <c:pt idx="510">
                  <c:v>19.55083351083</c:v>
                </c:pt>
                <c:pt idx="511">
                  <c:v>19.588466800846195</c:v>
                </c:pt>
                <c:pt idx="512">
                  <c:v>19.628696117990501</c:v>
                </c:pt>
                <c:pt idx="513">
                  <c:v>19.692211285591402</c:v>
                </c:pt>
                <c:pt idx="514">
                  <c:v>19.709135283565086</c:v>
                </c:pt>
                <c:pt idx="515">
                  <c:v>19.765104539808497</c:v>
                </c:pt>
                <c:pt idx="516">
                  <c:v>19.766233227994697</c:v>
                </c:pt>
                <c:pt idx="517">
                  <c:v>19.769900421518201</c:v>
                </c:pt>
                <c:pt idx="518">
                  <c:v>19.779206507711283</c:v>
                </c:pt>
                <c:pt idx="519">
                  <c:v>19.856676573559398</c:v>
                </c:pt>
                <c:pt idx="520">
                  <c:v>19.879810800209299</c:v>
                </c:pt>
                <c:pt idx="521">
                  <c:v>19.909641905384095</c:v>
                </c:pt>
                <c:pt idx="522">
                  <c:v>19.950369764476498</c:v>
                </c:pt>
                <c:pt idx="523">
                  <c:v>19.958472939741398</c:v>
                </c:pt>
                <c:pt idx="524">
                  <c:v>19.976357990366797</c:v>
                </c:pt>
                <c:pt idx="525">
                  <c:v>19.985591199151497</c:v>
                </c:pt>
                <c:pt idx="526">
                  <c:v>20.008881951538999</c:v>
                </c:pt>
                <c:pt idx="527">
                  <c:v>20.080852795129196</c:v>
                </c:pt>
                <c:pt idx="528">
                  <c:v>20.155848003911501</c:v>
                </c:pt>
                <c:pt idx="529">
                  <c:v>20.162173018198601</c:v>
                </c:pt>
                <c:pt idx="530">
                  <c:v>20.196581569197701</c:v>
                </c:pt>
                <c:pt idx="531">
                  <c:v>20.211947415990803</c:v>
                </c:pt>
                <c:pt idx="532">
                  <c:v>20.220186368479499</c:v>
                </c:pt>
                <c:pt idx="533">
                  <c:v>20.244976165813004</c:v>
                </c:pt>
                <c:pt idx="534">
                  <c:v>20.248526328806296</c:v>
                </c:pt>
                <c:pt idx="535">
                  <c:v>20.380984370181597</c:v>
                </c:pt>
                <c:pt idx="536">
                  <c:v>20.400458464228503</c:v>
                </c:pt>
                <c:pt idx="537">
                  <c:v>20.4978319205517</c:v>
                </c:pt>
                <c:pt idx="538">
                  <c:v>20.513442692340696</c:v>
                </c:pt>
                <c:pt idx="539">
                  <c:v>20.51480741645841</c:v>
                </c:pt>
                <c:pt idx="540">
                  <c:v>20.537422218577596</c:v>
                </c:pt>
                <c:pt idx="541">
                  <c:v>20.551816280537196</c:v>
                </c:pt>
                <c:pt idx="542">
                  <c:v>20.629537014190298</c:v>
                </c:pt>
                <c:pt idx="543">
                  <c:v>20.631900402330302</c:v>
                </c:pt>
                <c:pt idx="544">
                  <c:v>20.674094963855403</c:v>
                </c:pt>
                <c:pt idx="545">
                  <c:v>20.732722388873984</c:v>
                </c:pt>
                <c:pt idx="546">
                  <c:v>20.763566276790495</c:v>
                </c:pt>
                <c:pt idx="547">
                  <c:v>20.791538229837197</c:v>
                </c:pt>
                <c:pt idx="548">
                  <c:v>20.815871200497902</c:v>
                </c:pt>
                <c:pt idx="549">
                  <c:v>20.826297714714801</c:v>
                </c:pt>
                <c:pt idx="550">
                  <c:v>20.848905373419601</c:v>
                </c:pt>
                <c:pt idx="551">
                  <c:v>20.854163211089201</c:v>
                </c:pt>
                <c:pt idx="552">
                  <c:v>20.921105580446302</c:v>
                </c:pt>
                <c:pt idx="553">
                  <c:v>20.934581414081901</c:v>
                </c:pt>
                <c:pt idx="554">
                  <c:v>20.941645314439096</c:v>
                </c:pt>
                <c:pt idx="555">
                  <c:v>20.973140925745195</c:v>
                </c:pt>
                <c:pt idx="556">
                  <c:v>20.978071344586198</c:v>
                </c:pt>
                <c:pt idx="557">
                  <c:v>21.012791130818801</c:v>
                </c:pt>
                <c:pt idx="558">
                  <c:v>21.066573870191281</c:v>
                </c:pt>
                <c:pt idx="559">
                  <c:v>21.085892041644698</c:v>
                </c:pt>
                <c:pt idx="560">
                  <c:v>21.0979397603741</c:v>
                </c:pt>
                <c:pt idx="561">
                  <c:v>21.1129098971664</c:v>
                </c:pt>
                <c:pt idx="562">
                  <c:v>21.115417089906799</c:v>
                </c:pt>
                <c:pt idx="563">
                  <c:v>21.172158288496803</c:v>
                </c:pt>
                <c:pt idx="564">
                  <c:v>21.216369358795401</c:v>
                </c:pt>
                <c:pt idx="565">
                  <c:v>21.216480269002901</c:v>
                </c:pt>
                <c:pt idx="566">
                  <c:v>21.217653439203101</c:v>
                </c:pt>
                <c:pt idx="567">
                  <c:v>21.267809831534098</c:v>
                </c:pt>
                <c:pt idx="568">
                  <c:v>21.348504641687796</c:v>
                </c:pt>
                <c:pt idx="569">
                  <c:v>21.437534866319798</c:v>
                </c:pt>
                <c:pt idx="570">
                  <c:v>21.459561570321686</c:v>
                </c:pt>
                <c:pt idx="571">
                  <c:v>21.485422303273882</c:v>
                </c:pt>
                <c:pt idx="572">
                  <c:v>21.544400932103397</c:v>
                </c:pt>
                <c:pt idx="573">
                  <c:v>21.586280451148298</c:v>
                </c:pt>
                <c:pt idx="574">
                  <c:v>21.628818382445498</c:v>
                </c:pt>
                <c:pt idx="575">
                  <c:v>21.697911063019507</c:v>
                </c:pt>
                <c:pt idx="576">
                  <c:v>21.747730723893401</c:v>
                </c:pt>
                <c:pt idx="577">
                  <c:v>21.764273800620195</c:v>
                </c:pt>
                <c:pt idx="578">
                  <c:v>21.773489054379997</c:v>
                </c:pt>
                <c:pt idx="579">
                  <c:v>21.779524438279196</c:v>
                </c:pt>
                <c:pt idx="580">
                  <c:v>21.813125627467702</c:v>
                </c:pt>
                <c:pt idx="581">
                  <c:v>21.854144828883101</c:v>
                </c:pt>
                <c:pt idx="582">
                  <c:v>21.866255293404404</c:v>
                </c:pt>
                <c:pt idx="583">
                  <c:v>21.894963388106898</c:v>
                </c:pt>
                <c:pt idx="584">
                  <c:v>21.904429985976698</c:v>
                </c:pt>
                <c:pt idx="585">
                  <c:v>21.913281982389897</c:v>
                </c:pt>
                <c:pt idx="586">
                  <c:v>21.947480021876199</c:v>
                </c:pt>
                <c:pt idx="587">
                  <c:v>21.953566477042699</c:v>
                </c:pt>
                <c:pt idx="588">
                  <c:v>21.962085623917798</c:v>
                </c:pt>
                <c:pt idx="589">
                  <c:v>21.9709770751127</c:v>
                </c:pt>
                <c:pt idx="590">
                  <c:v>21.996416095725586</c:v>
                </c:pt>
                <c:pt idx="591">
                  <c:v>22.016663593769195</c:v>
                </c:pt>
                <c:pt idx="592">
                  <c:v>22.021746780826298</c:v>
                </c:pt>
                <c:pt idx="593">
                  <c:v>22.064056641505697</c:v>
                </c:pt>
                <c:pt idx="594">
                  <c:v>22.064735572781583</c:v>
                </c:pt>
                <c:pt idx="595">
                  <c:v>22.070258772852103</c:v>
                </c:pt>
                <c:pt idx="596">
                  <c:v>22.120199072051197</c:v>
                </c:pt>
                <c:pt idx="597">
                  <c:v>22.169142238998084</c:v>
                </c:pt>
                <c:pt idx="598">
                  <c:v>22.179441825867798</c:v>
                </c:pt>
                <c:pt idx="599">
                  <c:v>22.209015583820197</c:v>
                </c:pt>
                <c:pt idx="600">
                  <c:v>22.212217910769496</c:v>
                </c:pt>
                <c:pt idx="601">
                  <c:v>22.225223892486884</c:v>
                </c:pt>
                <c:pt idx="602">
                  <c:v>22.230501973665497</c:v>
                </c:pt>
                <c:pt idx="603">
                  <c:v>22.230808665618706</c:v>
                </c:pt>
                <c:pt idx="604">
                  <c:v>22.242261011659988</c:v>
                </c:pt>
                <c:pt idx="605">
                  <c:v>22.273618256384296</c:v>
                </c:pt>
                <c:pt idx="606">
                  <c:v>22.317056341874903</c:v>
                </c:pt>
                <c:pt idx="607">
                  <c:v>22.3375339964016</c:v>
                </c:pt>
                <c:pt idx="608">
                  <c:v>22.342420903785598</c:v>
                </c:pt>
                <c:pt idx="609">
                  <c:v>22.414531053631798</c:v>
                </c:pt>
                <c:pt idx="610">
                  <c:v>22.430030785417902</c:v>
                </c:pt>
                <c:pt idx="611">
                  <c:v>22.434059338524897</c:v>
                </c:pt>
                <c:pt idx="612">
                  <c:v>22.462995962378599</c:v>
                </c:pt>
                <c:pt idx="613">
                  <c:v>22.544717478982697</c:v>
                </c:pt>
                <c:pt idx="614">
                  <c:v>22.563417828991696</c:v>
                </c:pt>
                <c:pt idx="615">
                  <c:v>22.606959963160701</c:v>
                </c:pt>
                <c:pt idx="616">
                  <c:v>22.615706159479299</c:v>
                </c:pt>
                <c:pt idx="617">
                  <c:v>22.655846549722398</c:v>
                </c:pt>
                <c:pt idx="618">
                  <c:v>22.660718359313098</c:v>
                </c:pt>
                <c:pt idx="619">
                  <c:v>22.660928282646498</c:v>
                </c:pt>
                <c:pt idx="620">
                  <c:v>22.684320162899201</c:v>
                </c:pt>
                <c:pt idx="621">
                  <c:v>22.689306154275599</c:v>
                </c:pt>
                <c:pt idx="622">
                  <c:v>22.696990489005202</c:v>
                </c:pt>
                <c:pt idx="623">
                  <c:v>22.720907259793197</c:v>
                </c:pt>
                <c:pt idx="624">
                  <c:v>22.764766768376099</c:v>
                </c:pt>
                <c:pt idx="625">
                  <c:v>22.767964980734</c:v>
                </c:pt>
                <c:pt idx="626">
                  <c:v>22.7775565092535</c:v>
                </c:pt>
                <c:pt idx="627">
                  <c:v>22.8090997174262</c:v>
                </c:pt>
                <c:pt idx="628">
                  <c:v>22.894202535743997</c:v>
                </c:pt>
                <c:pt idx="629">
                  <c:v>22.894684624150603</c:v>
                </c:pt>
                <c:pt idx="630">
                  <c:v>22.908845432662002</c:v>
                </c:pt>
                <c:pt idx="631">
                  <c:v>23.008149815349284</c:v>
                </c:pt>
                <c:pt idx="632">
                  <c:v>23.019085013958904</c:v>
                </c:pt>
                <c:pt idx="633">
                  <c:v>23.103697009129295</c:v>
                </c:pt>
                <c:pt idx="634">
                  <c:v>23.113233487096203</c:v>
                </c:pt>
                <c:pt idx="635">
                  <c:v>23.153017546680001</c:v>
                </c:pt>
                <c:pt idx="636">
                  <c:v>23.153978357088402</c:v>
                </c:pt>
                <c:pt idx="637">
                  <c:v>23.220162221456501</c:v>
                </c:pt>
                <c:pt idx="638">
                  <c:v>23.2289035097984</c:v>
                </c:pt>
                <c:pt idx="639">
                  <c:v>23.265852089841697</c:v>
                </c:pt>
                <c:pt idx="640">
                  <c:v>23.295998750987501</c:v>
                </c:pt>
                <c:pt idx="641">
                  <c:v>23.3129341819938</c:v>
                </c:pt>
                <c:pt idx="642">
                  <c:v>23.336623579779783</c:v>
                </c:pt>
                <c:pt idx="643">
                  <c:v>23.354953739102204</c:v>
                </c:pt>
                <c:pt idx="644">
                  <c:v>23.40741087093938</c:v>
                </c:pt>
                <c:pt idx="645">
                  <c:v>23.414186028763098</c:v>
                </c:pt>
                <c:pt idx="646">
                  <c:v>23.434928491113503</c:v>
                </c:pt>
                <c:pt idx="647">
                  <c:v>23.491686016428702</c:v>
                </c:pt>
                <c:pt idx="648">
                  <c:v>23.496759977082984</c:v>
                </c:pt>
                <c:pt idx="649">
                  <c:v>23.508750894758098</c:v>
                </c:pt>
                <c:pt idx="650">
                  <c:v>23.518957847899003</c:v>
                </c:pt>
                <c:pt idx="651">
                  <c:v>23.530873003337899</c:v>
                </c:pt>
                <c:pt idx="652">
                  <c:v>23.574235463769</c:v>
                </c:pt>
                <c:pt idx="653">
                  <c:v>23.574616850487384</c:v>
                </c:pt>
                <c:pt idx="654">
                  <c:v>23.597439773050997</c:v>
                </c:pt>
                <c:pt idx="655">
                  <c:v>23.683906330111096</c:v>
                </c:pt>
                <c:pt idx="656">
                  <c:v>23.694954920399102</c:v>
                </c:pt>
                <c:pt idx="657">
                  <c:v>23.722494868988896</c:v>
                </c:pt>
                <c:pt idx="658">
                  <c:v>23.725337068645295</c:v>
                </c:pt>
                <c:pt idx="659">
                  <c:v>23.727902052402399</c:v>
                </c:pt>
                <c:pt idx="660">
                  <c:v>23.739219808046297</c:v>
                </c:pt>
                <c:pt idx="661">
                  <c:v>23.760714970758784</c:v>
                </c:pt>
                <c:pt idx="662">
                  <c:v>23.763317411389984</c:v>
                </c:pt>
                <c:pt idx="663">
                  <c:v>23.853291664855103</c:v>
                </c:pt>
                <c:pt idx="664">
                  <c:v>23.892493207752597</c:v>
                </c:pt>
                <c:pt idx="665">
                  <c:v>23.916427759176788</c:v>
                </c:pt>
                <c:pt idx="666">
                  <c:v>23.959747595246984</c:v>
                </c:pt>
                <c:pt idx="667">
                  <c:v>23.962043929728186</c:v>
                </c:pt>
                <c:pt idx="668">
                  <c:v>23.972354245090202</c:v>
                </c:pt>
                <c:pt idx="669">
                  <c:v>23.985895344758799</c:v>
                </c:pt>
                <c:pt idx="670">
                  <c:v>23.986534163075397</c:v>
                </c:pt>
                <c:pt idx="671">
                  <c:v>24.000839011052701</c:v>
                </c:pt>
                <c:pt idx="672">
                  <c:v>24.001579290433195</c:v>
                </c:pt>
                <c:pt idx="673">
                  <c:v>24.030022430617898</c:v>
                </c:pt>
                <c:pt idx="674">
                  <c:v>24.074898865950704</c:v>
                </c:pt>
                <c:pt idx="675">
                  <c:v>24.0940131375025</c:v>
                </c:pt>
                <c:pt idx="676">
                  <c:v>24.109637494778902</c:v>
                </c:pt>
                <c:pt idx="677">
                  <c:v>24.119590851929697</c:v>
                </c:pt>
                <c:pt idx="678">
                  <c:v>24.146616592363785</c:v>
                </c:pt>
                <c:pt idx="679">
                  <c:v>24.1630052368305</c:v>
                </c:pt>
                <c:pt idx="680">
                  <c:v>24.1770931349111</c:v>
                </c:pt>
                <c:pt idx="681">
                  <c:v>24.208649096158283</c:v>
                </c:pt>
                <c:pt idx="682">
                  <c:v>24.219852938442603</c:v>
                </c:pt>
                <c:pt idx="683">
                  <c:v>24.221553358359799</c:v>
                </c:pt>
                <c:pt idx="684">
                  <c:v>24.242862866563684</c:v>
                </c:pt>
                <c:pt idx="685">
                  <c:v>24.257571240531696</c:v>
                </c:pt>
                <c:pt idx="686">
                  <c:v>24.265270326818502</c:v>
                </c:pt>
                <c:pt idx="687">
                  <c:v>24.272495392833697</c:v>
                </c:pt>
                <c:pt idx="688">
                  <c:v>24.291352048046701</c:v>
                </c:pt>
                <c:pt idx="689">
                  <c:v>24.3001149508098</c:v>
                </c:pt>
                <c:pt idx="690">
                  <c:v>24.355873026203703</c:v>
                </c:pt>
                <c:pt idx="691">
                  <c:v>24.362348825325398</c:v>
                </c:pt>
                <c:pt idx="692">
                  <c:v>24.377093477476404</c:v>
                </c:pt>
                <c:pt idx="693">
                  <c:v>24.389135455544</c:v>
                </c:pt>
                <c:pt idx="694">
                  <c:v>24.418406744625695</c:v>
                </c:pt>
                <c:pt idx="695">
                  <c:v>24.428210467814498</c:v>
                </c:pt>
                <c:pt idx="696">
                  <c:v>24.43233921255338</c:v>
                </c:pt>
                <c:pt idx="697">
                  <c:v>24.438843389335396</c:v>
                </c:pt>
                <c:pt idx="698">
                  <c:v>24.445243944094084</c:v>
                </c:pt>
                <c:pt idx="699">
                  <c:v>24.454986837300897</c:v>
                </c:pt>
                <c:pt idx="700">
                  <c:v>24.466828568141384</c:v>
                </c:pt>
                <c:pt idx="701">
                  <c:v>24.549428904545998</c:v>
                </c:pt>
                <c:pt idx="702">
                  <c:v>24.565546052010795</c:v>
                </c:pt>
                <c:pt idx="703">
                  <c:v>24.597294264423802</c:v>
                </c:pt>
                <c:pt idx="704">
                  <c:v>24.630732648430296</c:v>
                </c:pt>
                <c:pt idx="705">
                  <c:v>24.6400091620275</c:v>
                </c:pt>
                <c:pt idx="706">
                  <c:v>24.656885997491305</c:v>
                </c:pt>
                <c:pt idx="707">
                  <c:v>24.665365387988299</c:v>
                </c:pt>
                <c:pt idx="708">
                  <c:v>24.693328772283888</c:v>
                </c:pt>
                <c:pt idx="709">
                  <c:v>24.6993573424378</c:v>
                </c:pt>
                <c:pt idx="710">
                  <c:v>24.712204418452703</c:v>
                </c:pt>
                <c:pt idx="711">
                  <c:v>24.738518582989595</c:v>
                </c:pt>
                <c:pt idx="712">
                  <c:v>24.741256156708612</c:v>
                </c:pt>
                <c:pt idx="713">
                  <c:v>24.7998297744995</c:v>
                </c:pt>
                <c:pt idx="714">
                  <c:v>24.807235648813403</c:v>
                </c:pt>
                <c:pt idx="715">
                  <c:v>24.865857437292203</c:v>
                </c:pt>
                <c:pt idx="716">
                  <c:v>24.926279624626499</c:v>
                </c:pt>
                <c:pt idx="717">
                  <c:v>24.952695009944996</c:v>
                </c:pt>
                <c:pt idx="718">
                  <c:v>24.964704648494699</c:v>
                </c:pt>
                <c:pt idx="719">
                  <c:v>24.978940756183697</c:v>
                </c:pt>
                <c:pt idx="720">
                  <c:v>24.990187607281197</c:v>
                </c:pt>
                <c:pt idx="721">
                  <c:v>25.067796968868102</c:v>
                </c:pt>
                <c:pt idx="722">
                  <c:v>25.100905055912303</c:v>
                </c:pt>
                <c:pt idx="723">
                  <c:v>25.102305983091899</c:v>
                </c:pt>
                <c:pt idx="724">
                  <c:v>25.125811964560388</c:v>
                </c:pt>
                <c:pt idx="725">
                  <c:v>25.152497364631298</c:v>
                </c:pt>
                <c:pt idx="726">
                  <c:v>25.199914259665999</c:v>
                </c:pt>
                <c:pt idx="727">
                  <c:v>25.230075290459201</c:v>
                </c:pt>
                <c:pt idx="728">
                  <c:v>25.244425094654598</c:v>
                </c:pt>
                <c:pt idx="729">
                  <c:v>25.2445151080329</c:v>
                </c:pt>
                <c:pt idx="730">
                  <c:v>25.261176707698404</c:v>
                </c:pt>
                <c:pt idx="731">
                  <c:v>25.263449098826985</c:v>
                </c:pt>
                <c:pt idx="732">
                  <c:v>25.290590249063381</c:v>
                </c:pt>
                <c:pt idx="733">
                  <c:v>25.320521005711598</c:v>
                </c:pt>
                <c:pt idx="734">
                  <c:v>25.423319288787081</c:v>
                </c:pt>
                <c:pt idx="735">
                  <c:v>25.434214348903499</c:v>
                </c:pt>
                <c:pt idx="736">
                  <c:v>25.435563917291699</c:v>
                </c:pt>
                <c:pt idx="737">
                  <c:v>25.46370913582188</c:v>
                </c:pt>
                <c:pt idx="738">
                  <c:v>25.470440422223195</c:v>
                </c:pt>
                <c:pt idx="739">
                  <c:v>25.499305763728099</c:v>
                </c:pt>
                <c:pt idx="740">
                  <c:v>25.523044202111684</c:v>
                </c:pt>
                <c:pt idx="741">
                  <c:v>25.573018373763883</c:v>
                </c:pt>
                <c:pt idx="742">
                  <c:v>25.602125013014312</c:v>
                </c:pt>
                <c:pt idx="743">
                  <c:v>25.623154229595002</c:v>
                </c:pt>
                <c:pt idx="744">
                  <c:v>25.624908602783602</c:v>
                </c:pt>
                <c:pt idx="745">
                  <c:v>25.713355353104404</c:v>
                </c:pt>
                <c:pt idx="746">
                  <c:v>25.720780282335483</c:v>
                </c:pt>
                <c:pt idx="747">
                  <c:v>25.724563074079597</c:v>
                </c:pt>
                <c:pt idx="748">
                  <c:v>25.7292913788324</c:v>
                </c:pt>
                <c:pt idx="749">
                  <c:v>25.747309009824995</c:v>
                </c:pt>
                <c:pt idx="750">
                  <c:v>25.752004795869802</c:v>
                </c:pt>
                <c:pt idx="751">
                  <c:v>25.764289740405896</c:v>
                </c:pt>
                <c:pt idx="752">
                  <c:v>25.832502592295096</c:v>
                </c:pt>
                <c:pt idx="753">
                  <c:v>25.884031230287896</c:v>
                </c:pt>
                <c:pt idx="754">
                  <c:v>25.891486859567998</c:v>
                </c:pt>
                <c:pt idx="755">
                  <c:v>25.8981410124007</c:v>
                </c:pt>
                <c:pt idx="756">
                  <c:v>25.907895420032304</c:v>
                </c:pt>
                <c:pt idx="757">
                  <c:v>25.958587701823184</c:v>
                </c:pt>
                <c:pt idx="758">
                  <c:v>25.971497270587186</c:v>
                </c:pt>
                <c:pt idx="759">
                  <c:v>26.009875508644516</c:v>
                </c:pt>
                <c:pt idx="760">
                  <c:v>26.028152329514999</c:v>
                </c:pt>
                <c:pt idx="761">
                  <c:v>26.028204564124596</c:v>
                </c:pt>
                <c:pt idx="762">
                  <c:v>26.033723393971282</c:v>
                </c:pt>
                <c:pt idx="763">
                  <c:v>26.043355430124997</c:v>
                </c:pt>
                <c:pt idx="764">
                  <c:v>26.075209743990602</c:v>
                </c:pt>
                <c:pt idx="765">
                  <c:v>26.099879432037302</c:v>
                </c:pt>
                <c:pt idx="766">
                  <c:v>26.102375377137697</c:v>
                </c:pt>
                <c:pt idx="767">
                  <c:v>26.138219663089099</c:v>
                </c:pt>
                <c:pt idx="768">
                  <c:v>26.149367305732699</c:v>
                </c:pt>
                <c:pt idx="769">
                  <c:v>26.1532166021845</c:v>
                </c:pt>
                <c:pt idx="770">
                  <c:v>26.184070519947799</c:v>
                </c:pt>
                <c:pt idx="771">
                  <c:v>26.235540265963483</c:v>
                </c:pt>
                <c:pt idx="772">
                  <c:v>26.236177233792102</c:v>
                </c:pt>
                <c:pt idx="773">
                  <c:v>26.240851308934101</c:v>
                </c:pt>
                <c:pt idx="774">
                  <c:v>26.266091512619099</c:v>
                </c:pt>
                <c:pt idx="775">
                  <c:v>26.307969081444504</c:v>
                </c:pt>
                <c:pt idx="776">
                  <c:v>26.319484008352703</c:v>
                </c:pt>
                <c:pt idx="777">
                  <c:v>26.323185754897604</c:v>
                </c:pt>
                <c:pt idx="778">
                  <c:v>26.346082616629499</c:v>
                </c:pt>
                <c:pt idx="779">
                  <c:v>26.354885011429705</c:v>
                </c:pt>
                <c:pt idx="780">
                  <c:v>26.418432040342683</c:v>
                </c:pt>
                <c:pt idx="781">
                  <c:v>26.430408409453399</c:v>
                </c:pt>
                <c:pt idx="782">
                  <c:v>26.47304957943788</c:v>
                </c:pt>
                <c:pt idx="783">
                  <c:v>26.473530163747895</c:v>
                </c:pt>
                <c:pt idx="784">
                  <c:v>26.480019340650795</c:v>
                </c:pt>
                <c:pt idx="785">
                  <c:v>26.498878288579196</c:v>
                </c:pt>
                <c:pt idx="786">
                  <c:v>26.5064739104625</c:v>
                </c:pt>
                <c:pt idx="787">
                  <c:v>26.518924530569283</c:v>
                </c:pt>
                <c:pt idx="788">
                  <c:v>26.545756349188597</c:v>
                </c:pt>
                <c:pt idx="789">
                  <c:v>26.569615704203088</c:v>
                </c:pt>
                <c:pt idx="790">
                  <c:v>26.601159134216005</c:v>
                </c:pt>
                <c:pt idx="791">
                  <c:v>26.6155777306133</c:v>
                </c:pt>
                <c:pt idx="792">
                  <c:v>26.6366004022079</c:v>
                </c:pt>
                <c:pt idx="793">
                  <c:v>26.643598118668798</c:v>
                </c:pt>
                <c:pt idx="794">
                  <c:v>26.662062604269696</c:v>
                </c:pt>
                <c:pt idx="795">
                  <c:v>26.673248334083297</c:v>
                </c:pt>
                <c:pt idx="796">
                  <c:v>26.700463461606503</c:v>
                </c:pt>
                <c:pt idx="797">
                  <c:v>26.707331000654502</c:v>
                </c:pt>
                <c:pt idx="798">
                  <c:v>26.707885058636702</c:v>
                </c:pt>
                <c:pt idx="799">
                  <c:v>26.749099779263883</c:v>
                </c:pt>
                <c:pt idx="800">
                  <c:v>26.8040936606656</c:v>
                </c:pt>
                <c:pt idx="801">
                  <c:v>26.808245237813502</c:v>
                </c:pt>
                <c:pt idx="802">
                  <c:v>26.820051151670203</c:v>
                </c:pt>
                <c:pt idx="803">
                  <c:v>26.856644098784088</c:v>
                </c:pt>
                <c:pt idx="804">
                  <c:v>26.8864603028684</c:v>
                </c:pt>
                <c:pt idx="805">
                  <c:v>26.904207628313888</c:v>
                </c:pt>
                <c:pt idx="806">
                  <c:v>26.904300919522196</c:v>
                </c:pt>
                <c:pt idx="807">
                  <c:v>26.945477416172896</c:v>
                </c:pt>
                <c:pt idx="808">
                  <c:v>26.945557824634296</c:v>
                </c:pt>
                <c:pt idx="809">
                  <c:v>26.984130859541786</c:v>
                </c:pt>
                <c:pt idx="810">
                  <c:v>27.002260378965886</c:v>
                </c:pt>
                <c:pt idx="811">
                  <c:v>27.026666864207897</c:v>
                </c:pt>
                <c:pt idx="812">
                  <c:v>27.033594882347497</c:v>
                </c:pt>
                <c:pt idx="813">
                  <c:v>27.033655102014805</c:v>
                </c:pt>
                <c:pt idx="814">
                  <c:v>27.047810737644504</c:v>
                </c:pt>
                <c:pt idx="815">
                  <c:v>27.0790921587528</c:v>
                </c:pt>
                <c:pt idx="816">
                  <c:v>27.086000781835597</c:v>
                </c:pt>
                <c:pt idx="817">
                  <c:v>27.117848336607004</c:v>
                </c:pt>
                <c:pt idx="818">
                  <c:v>27.148556703781296</c:v>
                </c:pt>
                <c:pt idx="819">
                  <c:v>27.171293293570599</c:v>
                </c:pt>
                <c:pt idx="820">
                  <c:v>27.185158834576995</c:v>
                </c:pt>
                <c:pt idx="821">
                  <c:v>27.1876186012285</c:v>
                </c:pt>
                <c:pt idx="822">
                  <c:v>27.190777638470298</c:v>
                </c:pt>
                <c:pt idx="823">
                  <c:v>27.202053052471197</c:v>
                </c:pt>
                <c:pt idx="824">
                  <c:v>27.239622545077886</c:v>
                </c:pt>
                <c:pt idx="825">
                  <c:v>27.2531096572244</c:v>
                </c:pt>
                <c:pt idx="826">
                  <c:v>27.256360975188802</c:v>
                </c:pt>
                <c:pt idx="827">
                  <c:v>27.267365113048502</c:v>
                </c:pt>
                <c:pt idx="828">
                  <c:v>27.267851126805205</c:v>
                </c:pt>
                <c:pt idx="829">
                  <c:v>27.2867613846044</c:v>
                </c:pt>
                <c:pt idx="830">
                  <c:v>27.3010412039025</c:v>
                </c:pt>
                <c:pt idx="831">
                  <c:v>27.3026457400384</c:v>
                </c:pt>
                <c:pt idx="832">
                  <c:v>27.304305342061099</c:v>
                </c:pt>
                <c:pt idx="833">
                  <c:v>27.304968439051905</c:v>
                </c:pt>
                <c:pt idx="834">
                  <c:v>27.313192835091296</c:v>
                </c:pt>
                <c:pt idx="835">
                  <c:v>27.313944289942999</c:v>
                </c:pt>
                <c:pt idx="836">
                  <c:v>27.317201205173799</c:v>
                </c:pt>
                <c:pt idx="837">
                  <c:v>27.329277544470099</c:v>
                </c:pt>
                <c:pt idx="838">
                  <c:v>27.330712580092499</c:v>
                </c:pt>
                <c:pt idx="839">
                  <c:v>27.346197090739295</c:v>
                </c:pt>
                <c:pt idx="840">
                  <c:v>27.386097991281297</c:v>
                </c:pt>
                <c:pt idx="841">
                  <c:v>27.3891244244471</c:v>
                </c:pt>
                <c:pt idx="842">
                  <c:v>27.450729997216602</c:v>
                </c:pt>
                <c:pt idx="843">
                  <c:v>27.463350615019888</c:v>
                </c:pt>
                <c:pt idx="844">
                  <c:v>27.477525040353598</c:v>
                </c:pt>
                <c:pt idx="845">
                  <c:v>27.526364900875699</c:v>
                </c:pt>
                <c:pt idx="846">
                  <c:v>27.543452774749998</c:v>
                </c:pt>
                <c:pt idx="847">
                  <c:v>27.555646258064684</c:v>
                </c:pt>
                <c:pt idx="848">
                  <c:v>27.5669427092561</c:v>
                </c:pt>
                <c:pt idx="849">
                  <c:v>27.567097853695188</c:v>
                </c:pt>
                <c:pt idx="850">
                  <c:v>27.602611922680612</c:v>
                </c:pt>
                <c:pt idx="851">
                  <c:v>27.634808876266703</c:v>
                </c:pt>
                <c:pt idx="852">
                  <c:v>27.638379810785295</c:v>
                </c:pt>
                <c:pt idx="853">
                  <c:v>27.643107182525402</c:v>
                </c:pt>
                <c:pt idx="854">
                  <c:v>27.644653297632399</c:v>
                </c:pt>
                <c:pt idx="855">
                  <c:v>27.646697314125397</c:v>
                </c:pt>
                <c:pt idx="856">
                  <c:v>27.662589657017296</c:v>
                </c:pt>
                <c:pt idx="857">
                  <c:v>27.681328666288405</c:v>
                </c:pt>
                <c:pt idx="858">
                  <c:v>27.707531507248</c:v>
                </c:pt>
                <c:pt idx="859">
                  <c:v>27.717607831907596</c:v>
                </c:pt>
                <c:pt idx="860">
                  <c:v>27.785226572734182</c:v>
                </c:pt>
                <c:pt idx="861">
                  <c:v>27.808155776289201</c:v>
                </c:pt>
                <c:pt idx="862">
                  <c:v>27.840132470590596</c:v>
                </c:pt>
                <c:pt idx="863">
                  <c:v>27.847626898383396</c:v>
                </c:pt>
                <c:pt idx="864">
                  <c:v>27.958481834369685</c:v>
                </c:pt>
                <c:pt idx="865">
                  <c:v>28.026944805816601</c:v>
                </c:pt>
                <c:pt idx="866">
                  <c:v>28.039674851641099</c:v>
                </c:pt>
                <c:pt idx="867">
                  <c:v>28.047920770835699</c:v>
                </c:pt>
                <c:pt idx="868">
                  <c:v>28.062683972577979</c:v>
                </c:pt>
                <c:pt idx="869">
                  <c:v>28.0758043201417</c:v>
                </c:pt>
                <c:pt idx="870">
                  <c:v>28.083878453523699</c:v>
                </c:pt>
                <c:pt idx="871">
                  <c:v>28.086605129432801</c:v>
                </c:pt>
                <c:pt idx="872">
                  <c:v>28.089573554313695</c:v>
                </c:pt>
                <c:pt idx="873">
                  <c:v>28.112940907165896</c:v>
                </c:pt>
                <c:pt idx="874">
                  <c:v>28.116734792423699</c:v>
                </c:pt>
                <c:pt idx="875">
                  <c:v>28.131578558359404</c:v>
                </c:pt>
                <c:pt idx="876">
                  <c:v>28.150425098786403</c:v>
                </c:pt>
                <c:pt idx="877">
                  <c:v>28.151678834378799</c:v>
                </c:pt>
                <c:pt idx="878">
                  <c:v>28.166007452802798</c:v>
                </c:pt>
                <c:pt idx="879">
                  <c:v>28.203139420038902</c:v>
                </c:pt>
                <c:pt idx="880">
                  <c:v>28.209501013831897</c:v>
                </c:pt>
                <c:pt idx="881">
                  <c:v>28.214177692586404</c:v>
                </c:pt>
                <c:pt idx="882">
                  <c:v>28.261947991745696</c:v>
                </c:pt>
                <c:pt idx="883">
                  <c:v>28.298476633299398</c:v>
                </c:pt>
                <c:pt idx="884">
                  <c:v>28.324915393452407</c:v>
                </c:pt>
                <c:pt idx="885">
                  <c:v>28.364039930918295</c:v>
                </c:pt>
                <c:pt idx="886">
                  <c:v>28.389474070824097</c:v>
                </c:pt>
                <c:pt idx="887">
                  <c:v>28.465707878731582</c:v>
                </c:pt>
                <c:pt idx="888">
                  <c:v>28.487040157165996</c:v>
                </c:pt>
                <c:pt idx="889">
                  <c:v>28.496474591451896</c:v>
                </c:pt>
                <c:pt idx="890">
                  <c:v>28.500971556032702</c:v>
                </c:pt>
                <c:pt idx="891">
                  <c:v>28.504860192390506</c:v>
                </c:pt>
                <c:pt idx="892">
                  <c:v>28.505531188921186</c:v>
                </c:pt>
                <c:pt idx="893">
                  <c:v>28.526258940688098</c:v>
                </c:pt>
                <c:pt idx="894">
                  <c:v>28.527681339624699</c:v>
                </c:pt>
                <c:pt idx="895">
                  <c:v>28.528188688133298</c:v>
                </c:pt>
                <c:pt idx="896">
                  <c:v>28.535770616269197</c:v>
                </c:pt>
                <c:pt idx="897">
                  <c:v>28.538518169936001</c:v>
                </c:pt>
                <c:pt idx="898">
                  <c:v>28.544279181549395</c:v>
                </c:pt>
                <c:pt idx="899">
                  <c:v>28.552354143283512</c:v>
                </c:pt>
                <c:pt idx="900">
                  <c:v>28.552492306730695</c:v>
                </c:pt>
                <c:pt idx="901">
                  <c:v>28.553014144177197</c:v>
                </c:pt>
                <c:pt idx="902">
                  <c:v>28.574040148757799</c:v>
                </c:pt>
                <c:pt idx="903">
                  <c:v>28.5783556328049</c:v>
                </c:pt>
                <c:pt idx="904">
                  <c:v>28.584639037259397</c:v>
                </c:pt>
                <c:pt idx="905">
                  <c:v>28.631843764230805</c:v>
                </c:pt>
                <c:pt idx="906">
                  <c:v>28.665643037768181</c:v>
                </c:pt>
                <c:pt idx="907">
                  <c:v>28.675292073449498</c:v>
                </c:pt>
                <c:pt idx="908">
                  <c:v>28.685677997006998</c:v>
                </c:pt>
                <c:pt idx="909">
                  <c:v>28.697443157737798</c:v>
                </c:pt>
                <c:pt idx="910">
                  <c:v>28.728075301293988</c:v>
                </c:pt>
                <c:pt idx="911">
                  <c:v>28.738680131535496</c:v>
                </c:pt>
                <c:pt idx="912">
                  <c:v>28.740128510307997</c:v>
                </c:pt>
                <c:pt idx="913">
                  <c:v>28.749083286398488</c:v>
                </c:pt>
                <c:pt idx="914">
                  <c:v>28.770433971863181</c:v>
                </c:pt>
                <c:pt idx="915">
                  <c:v>28.802451388915401</c:v>
                </c:pt>
                <c:pt idx="916">
                  <c:v>28.885845210939095</c:v>
                </c:pt>
                <c:pt idx="917">
                  <c:v>28.914048447360202</c:v>
                </c:pt>
                <c:pt idx="918">
                  <c:v>28.916419313366497</c:v>
                </c:pt>
                <c:pt idx="919">
                  <c:v>28.921622937359185</c:v>
                </c:pt>
                <c:pt idx="920">
                  <c:v>28.930557759523602</c:v>
                </c:pt>
                <c:pt idx="921">
                  <c:v>28.934077290558299</c:v>
                </c:pt>
                <c:pt idx="922">
                  <c:v>28.9544874963408</c:v>
                </c:pt>
                <c:pt idx="923">
                  <c:v>28.993954876697501</c:v>
                </c:pt>
                <c:pt idx="924">
                  <c:v>29.043280228465296</c:v>
                </c:pt>
                <c:pt idx="925">
                  <c:v>29.053601782722097</c:v>
                </c:pt>
                <c:pt idx="926">
                  <c:v>29.097977915280705</c:v>
                </c:pt>
                <c:pt idx="927">
                  <c:v>29.114569765541702</c:v>
                </c:pt>
                <c:pt idx="928">
                  <c:v>29.149100207248001</c:v>
                </c:pt>
                <c:pt idx="929">
                  <c:v>29.195022768422799</c:v>
                </c:pt>
                <c:pt idx="930">
                  <c:v>29.204159517119898</c:v>
                </c:pt>
                <c:pt idx="931">
                  <c:v>29.215689754504599</c:v>
                </c:pt>
                <c:pt idx="932">
                  <c:v>29.234584442110712</c:v>
                </c:pt>
                <c:pt idx="933">
                  <c:v>29.263525667980499</c:v>
                </c:pt>
                <c:pt idx="934">
                  <c:v>29.317969607911802</c:v>
                </c:pt>
                <c:pt idx="935">
                  <c:v>29.345304195929497</c:v>
                </c:pt>
                <c:pt idx="936">
                  <c:v>29.352307863823096</c:v>
                </c:pt>
                <c:pt idx="937">
                  <c:v>29.357942242299401</c:v>
                </c:pt>
                <c:pt idx="938">
                  <c:v>29.379931286164499</c:v>
                </c:pt>
                <c:pt idx="939">
                  <c:v>29.393410532326183</c:v>
                </c:pt>
                <c:pt idx="940">
                  <c:v>29.4048965120394</c:v>
                </c:pt>
                <c:pt idx="941">
                  <c:v>29.430641488045396</c:v>
                </c:pt>
                <c:pt idx="942">
                  <c:v>29.4559678998009</c:v>
                </c:pt>
                <c:pt idx="943">
                  <c:v>29.461764182487197</c:v>
                </c:pt>
                <c:pt idx="944">
                  <c:v>29.486697289138583</c:v>
                </c:pt>
                <c:pt idx="945">
                  <c:v>29.491739934226583</c:v>
                </c:pt>
                <c:pt idx="946">
                  <c:v>29.510706731885897</c:v>
                </c:pt>
                <c:pt idx="947">
                  <c:v>29.522354428179401</c:v>
                </c:pt>
                <c:pt idx="948">
                  <c:v>29.556088927817804</c:v>
                </c:pt>
                <c:pt idx="949">
                  <c:v>29.598155706641801</c:v>
                </c:pt>
                <c:pt idx="950">
                  <c:v>29.691328441828112</c:v>
                </c:pt>
                <c:pt idx="951">
                  <c:v>29.7012359480774</c:v>
                </c:pt>
                <c:pt idx="952">
                  <c:v>29.726251967442202</c:v>
                </c:pt>
                <c:pt idx="953">
                  <c:v>29.7426157269844</c:v>
                </c:pt>
                <c:pt idx="954">
                  <c:v>29.743832412266197</c:v>
                </c:pt>
                <c:pt idx="955">
                  <c:v>29.746952918980899</c:v>
                </c:pt>
                <c:pt idx="956">
                  <c:v>29.811574465680806</c:v>
                </c:pt>
                <c:pt idx="957">
                  <c:v>29.8775938202552</c:v>
                </c:pt>
                <c:pt idx="958">
                  <c:v>29.947747130652097</c:v>
                </c:pt>
                <c:pt idx="959">
                  <c:v>29.950719011130598</c:v>
                </c:pt>
                <c:pt idx="960">
                  <c:v>29.9628874852705</c:v>
                </c:pt>
                <c:pt idx="961">
                  <c:v>29.963490935732484</c:v>
                </c:pt>
                <c:pt idx="962">
                  <c:v>30.016681822192712</c:v>
                </c:pt>
                <c:pt idx="963">
                  <c:v>30.048414164124896</c:v>
                </c:pt>
                <c:pt idx="964">
                  <c:v>30.067624084479498</c:v>
                </c:pt>
                <c:pt idx="965">
                  <c:v>30.082616991656096</c:v>
                </c:pt>
                <c:pt idx="966">
                  <c:v>30.143387768340403</c:v>
                </c:pt>
                <c:pt idx="967">
                  <c:v>30.153253036866701</c:v>
                </c:pt>
                <c:pt idx="968">
                  <c:v>30.153361039243112</c:v>
                </c:pt>
                <c:pt idx="969">
                  <c:v>30.157329122968498</c:v>
                </c:pt>
                <c:pt idx="970">
                  <c:v>30.176829646852504</c:v>
                </c:pt>
                <c:pt idx="971">
                  <c:v>30.206666409961695</c:v>
                </c:pt>
                <c:pt idx="972">
                  <c:v>30.211252439477899</c:v>
                </c:pt>
                <c:pt idx="973">
                  <c:v>30.235954894309099</c:v>
                </c:pt>
                <c:pt idx="974">
                  <c:v>30.258810153444603</c:v>
                </c:pt>
                <c:pt idx="975">
                  <c:v>30.285159018155998</c:v>
                </c:pt>
                <c:pt idx="976">
                  <c:v>30.285951228920197</c:v>
                </c:pt>
                <c:pt idx="977">
                  <c:v>30.305321011069296</c:v>
                </c:pt>
                <c:pt idx="978">
                  <c:v>30.312747359210299</c:v>
                </c:pt>
                <c:pt idx="979">
                  <c:v>30.345434684300695</c:v>
                </c:pt>
                <c:pt idx="980">
                  <c:v>30.386703062830996</c:v>
                </c:pt>
                <c:pt idx="981">
                  <c:v>30.388717490884996</c:v>
                </c:pt>
                <c:pt idx="982">
                  <c:v>30.407500286082499</c:v>
                </c:pt>
                <c:pt idx="983">
                  <c:v>30.411242518920595</c:v>
                </c:pt>
                <c:pt idx="984">
                  <c:v>30.411447147839198</c:v>
                </c:pt>
                <c:pt idx="985">
                  <c:v>30.4147821812766</c:v>
                </c:pt>
                <c:pt idx="986">
                  <c:v>30.469329345448696</c:v>
                </c:pt>
                <c:pt idx="987">
                  <c:v>30.482574495867997</c:v>
                </c:pt>
                <c:pt idx="988">
                  <c:v>30.483566400479198</c:v>
                </c:pt>
                <c:pt idx="989">
                  <c:v>30.491651504577796</c:v>
                </c:pt>
                <c:pt idx="990">
                  <c:v>30.579768322832503</c:v>
                </c:pt>
                <c:pt idx="991">
                  <c:v>30.586521933500595</c:v>
                </c:pt>
                <c:pt idx="992">
                  <c:v>30.619725383739699</c:v>
                </c:pt>
                <c:pt idx="993">
                  <c:v>30.623078561326501</c:v>
                </c:pt>
                <c:pt idx="994">
                  <c:v>30.6973221908721</c:v>
                </c:pt>
                <c:pt idx="995">
                  <c:v>30.707526031022084</c:v>
                </c:pt>
                <c:pt idx="996">
                  <c:v>30.714375207051901</c:v>
                </c:pt>
                <c:pt idx="997">
                  <c:v>30.728279695619296</c:v>
                </c:pt>
                <c:pt idx="998">
                  <c:v>30.778389839916596</c:v>
                </c:pt>
                <c:pt idx="999">
                  <c:v>30.779656186038601</c:v>
                </c:pt>
                <c:pt idx="1000">
                  <c:v>30.826425213480412</c:v>
                </c:pt>
                <c:pt idx="1001">
                  <c:v>30.827861423573903</c:v>
                </c:pt>
                <c:pt idx="1002">
                  <c:v>30.878855591706898</c:v>
                </c:pt>
                <c:pt idx="1003">
                  <c:v>30.8965800796514</c:v>
                </c:pt>
                <c:pt idx="1004">
                  <c:v>30.9149963406011</c:v>
                </c:pt>
                <c:pt idx="1005">
                  <c:v>30.9250888294956</c:v>
                </c:pt>
                <c:pt idx="1006">
                  <c:v>30.925419866804596</c:v>
                </c:pt>
                <c:pt idx="1007">
                  <c:v>30.935106033542283</c:v>
                </c:pt>
                <c:pt idx="1008">
                  <c:v>31.022099888223281</c:v>
                </c:pt>
                <c:pt idx="1009">
                  <c:v>31.028775310281898</c:v>
                </c:pt>
                <c:pt idx="1010">
                  <c:v>31.057773671152898</c:v>
                </c:pt>
                <c:pt idx="1011">
                  <c:v>31.060333158114897</c:v>
                </c:pt>
                <c:pt idx="1012">
                  <c:v>31.080124723365095</c:v>
                </c:pt>
                <c:pt idx="1013">
                  <c:v>31.089760524737883</c:v>
                </c:pt>
                <c:pt idx="1014">
                  <c:v>31.093697217196198</c:v>
                </c:pt>
                <c:pt idx="1015">
                  <c:v>31.107010340616004</c:v>
                </c:pt>
                <c:pt idx="1016">
                  <c:v>31.198177105069099</c:v>
                </c:pt>
                <c:pt idx="1017">
                  <c:v>31.198207736852403</c:v>
                </c:pt>
                <c:pt idx="1018">
                  <c:v>31.2202800760485</c:v>
                </c:pt>
                <c:pt idx="1019">
                  <c:v>31.225080773329083</c:v>
                </c:pt>
                <c:pt idx="1020">
                  <c:v>31.233071073119799</c:v>
                </c:pt>
                <c:pt idx="1021">
                  <c:v>31.235334245258198</c:v>
                </c:pt>
                <c:pt idx="1022">
                  <c:v>31.2411074784976</c:v>
                </c:pt>
                <c:pt idx="1023">
                  <c:v>31.244509908994097</c:v>
                </c:pt>
                <c:pt idx="1024">
                  <c:v>31.257762302676699</c:v>
                </c:pt>
                <c:pt idx="1025">
                  <c:v>31.282455985969886</c:v>
                </c:pt>
                <c:pt idx="1026">
                  <c:v>31.282784172720586</c:v>
                </c:pt>
                <c:pt idx="1027">
                  <c:v>31.3070983498339</c:v>
                </c:pt>
                <c:pt idx="1028">
                  <c:v>31.308406380212197</c:v>
                </c:pt>
                <c:pt idx="1029">
                  <c:v>31.320412035877883</c:v>
                </c:pt>
                <c:pt idx="1030">
                  <c:v>31.322246966407697</c:v>
                </c:pt>
                <c:pt idx="1031">
                  <c:v>31.349450964901788</c:v>
                </c:pt>
                <c:pt idx="1032">
                  <c:v>31.351960378173199</c:v>
                </c:pt>
                <c:pt idx="1033">
                  <c:v>31.420695349909096</c:v>
                </c:pt>
                <c:pt idx="1034">
                  <c:v>31.432401974145495</c:v>
                </c:pt>
                <c:pt idx="1035">
                  <c:v>31.450833934858988</c:v>
                </c:pt>
                <c:pt idx="1036">
                  <c:v>31.481105094093799</c:v>
                </c:pt>
                <c:pt idx="1037">
                  <c:v>31.504277248333384</c:v>
                </c:pt>
                <c:pt idx="1038">
                  <c:v>31.512788171195002</c:v>
                </c:pt>
                <c:pt idx="1039">
                  <c:v>31.514540571035695</c:v>
                </c:pt>
                <c:pt idx="1040">
                  <c:v>31.515908695942702</c:v>
                </c:pt>
                <c:pt idx="1041">
                  <c:v>31.530679544473283</c:v>
                </c:pt>
                <c:pt idx="1042">
                  <c:v>31.551155206103001</c:v>
                </c:pt>
                <c:pt idx="1043">
                  <c:v>31.567524637102984</c:v>
                </c:pt>
                <c:pt idx="1044">
                  <c:v>31.572316390632196</c:v>
                </c:pt>
                <c:pt idx="1045">
                  <c:v>31.596974972201988</c:v>
                </c:pt>
                <c:pt idx="1046">
                  <c:v>31.598135672747283</c:v>
                </c:pt>
                <c:pt idx="1047">
                  <c:v>31.663682835952798</c:v>
                </c:pt>
                <c:pt idx="1048">
                  <c:v>31.683385982239788</c:v>
                </c:pt>
                <c:pt idx="1049">
                  <c:v>31.683443202257997</c:v>
                </c:pt>
                <c:pt idx="1050">
                  <c:v>31.710750220296102</c:v>
                </c:pt>
                <c:pt idx="1051">
                  <c:v>31.732525554946797</c:v>
                </c:pt>
                <c:pt idx="1052">
                  <c:v>31.739382313669996</c:v>
                </c:pt>
                <c:pt idx="1053">
                  <c:v>31.739766711091601</c:v>
                </c:pt>
                <c:pt idx="1054">
                  <c:v>31.743644782699498</c:v>
                </c:pt>
                <c:pt idx="1055">
                  <c:v>31.775299594027786</c:v>
                </c:pt>
                <c:pt idx="1056">
                  <c:v>31.783691090104195</c:v>
                </c:pt>
                <c:pt idx="1057">
                  <c:v>31.8004537491314</c:v>
                </c:pt>
                <c:pt idx="1058">
                  <c:v>31.815112292108296</c:v>
                </c:pt>
                <c:pt idx="1059">
                  <c:v>31.837884164749507</c:v>
                </c:pt>
                <c:pt idx="1060">
                  <c:v>31.8481089796914</c:v>
                </c:pt>
                <c:pt idx="1061">
                  <c:v>31.8525852127928</c:v>
                </c:pt>
                <c:pt idx="1062">
                  <c:v>31.854466411826404</c:v>
                </c:pt>
                <c:pt idx="1063">
                  <c:v>31.858719070387483</c:v>
                </c:pt>
                <c:pt idx="1064">
                  <c:v>31.928681579382083</c:v>
                </c:pt>
                <c:pt idx="1065">
                  <c:v>31.947297089850899</c:v>
                </c:pt>
                <c:pt idx="1066">
                  <c:v>31.995593355894002</c:v>
                </c:pt>
                <c:pt idx="1067">
                  <c:v>32.001454349381994</c:v>
                </c:pt>
                <c:pt idx="1068">
                  <c:v>32.002817580509102</c:v>
                </c:pt>
                <c:pt idx="1069">
                  <c:v>32.003015198015206</c:v>
                </c:pt>
                <c:pt idx="1070">
                  <c:v>32.014906006018997</c:v>
                </c:pt>
                <c:pt idx="1071">
                  <c:v>32.0177618867747</c:v>
                </c:pt>
                <c:pt idx="1072">
                  <c:v>32.080206894322586</c:v>
                </c:pt>
                <c:pt idx="1073">
                  <c:v>32.0976932168183</c:v>
                </c:pt>
                <c:pt idx="1074">
                  <c:v>32.141145960195502</c:v>
                </c:pt>
                <c:pt idx="1075">
                  <c:v>32.175743115735102</c:v>
                </c:pt>
                <c:pt idx="1076">
                  <c:v>32.176076096522401</c:v>
                </c:pt>
                <c:pt idx="1077">
                  <c:v>32.176778497478907</c:v>
                </c:pt>
                <c:pt idx="1078">
                  <c:v>32.187158956557106</c:v>
                </c:pt>
                <c:pt idx="1079">
                  <c:v>32.2000445889242</c:v>
                </c:pt>
                <c:pt idx="1080">
                  <c:v>32.217725346606102</c:v>
                </c:pt>
                <c:pt idx="1081">
                  <c:v>32.218876009527804</c:v>
                </c:pt>
                <c:pt idx="1082">
                  <c:v>32.258422525791197</c:v>
                </c:pt>
                <c:pt idx="1083">
                  <c:v>32.264388964878407</c:v>
                </c:pt>
                <c:pt idx="1084">
                  <c:v>32.268398541365308</c:v>
                </c:pt>
                <c:pt idx="1085">
                  <c:v>32.343790056543185</c:v>
                </c:pt>
                <c:pt idx="1086">
                  <c:v>32.354186835349083</c:v>
                </c:pt>
                <c:pt idx="1087">
                  <c:v>32.354676878304375</c:v>
                </c:pt>
                <c:pt idx="1088">
                  <c:v>32.368440287147585</c:v>
                </c:pt>
                <c:pt idx="1089">
                  <c:v>32.37629742379746</c:v>
                </c:pt>
                <c:pt idx="1090">
                  <c:v>32.379252040409007</c:v>
                </c:pt>
                <c:pt idx="1091">
                  <c:v>32.408805991756097</c:v>
                </c:pt>
                <c:pt idx="1092">
                  <c:v>32.410429613521799</c:v>
                </c:pt>
                <c:pt idx="1093">
                  <c:v>32.412019001587701</c:v>
                </c:pt>
                <c:pt idx="1094">
                  <c:v>32.420742095150203</c:v>
                </c:pt>
                <c:pt idx="1095">
                  <c:v>32.425012817603807</c:v>
                </c:pt>
                <c:pt idx="1096">
                  <c:v>32.452118730051211</c:v>
                </c:pt>
                <c:pt idx="1097">
                  <c:v>32.473350272013001</c:v>
                </c:pt>
                <c:pt idx="1098">
                  <c:v>32.521335944958317</c:v>
                </c:pt>
                <c:pt idx="1099">
                  <c:v>32.526620513123099</c:v>
                </c:pt>
                <c:pt idx="1100">
                  <c:v>32.527707485794274</c:v>
                </c:pt>
                <c:pt idx="1101">
                  <c:v>32.528362766654006</c:v>
                </c:pt>
                <c:pt idx="1102">
                  <c:v>32.534437563948174</c:v>
                </c:pt>
                <c:pt idx="1103">
                  <c:v>32.536888931242174</c:v>
                </c:pt>
                <c:pt idx="1104">
                  <c:v>32.538482736515604</c:v>
                </c:pt>
                <c:pt idx="1105">
                  <c:v>32.546113744540605</c:v>
                </c:pt>
                <c:pt idx="1106">
                  <c:v>32.555688632013286</c:v>
                </c:pt>
                <c:pt idx="1107">
                  <c:v>32.562893066083497</c:v>
                </c:pt>
                <c:pt idx="1108">
                  <c:v>32.6089960447026</c:v>
                </c:pt>
                <c:pt idx="1109">
                  <c:v>32.614489052446963</c:v>
                </c:pt>
                <c:pt idx="1110">
                  <c:v>32.623086464848384</c:v>
                </c:pt>
                <c:pt idx="1111">
                  <c:v>32.632155394935616</c:v>
                </c:pt>
                <c:pt idx="1112">
                  <c:v>32.657366959275386</c:v>
                </c:pt>
                <c:pt idx="1113">
                  <c:v>32.662909123513401</c:v>
                </c:pt>
                <c:pt idx="1114">
                  <c:v>32.68610013216081</c:v>
                </c:pt>
                <c:pt idx="1115">
                  <c:v>32.697903666178405</c:v>
                </c:pt>
                <c:pt idx="1116">
                  <c:v>32.718714934622504</c:v>
                </c:pt>
                <c:pt idx="1117">
                  <c:v>32.719220858411497</c:v>
                </c:pt>
                <c:pt idx="1118">
                  <c:v>32.719994129696985</c:v>
                </c:pt>
                <c:pt idx="1119">
                  <c:v>32.729737323432502</c:v>
                </c:pt>
                <c:pt idx="1120">
                  <c:v>32.747169397310586</c:v>
                </c:pt>
                <c:pt idx="1121">
                  <c:v>32.750023702043798</c:v>
                </c:pt>
                <c:pt idx="1122">
                  <c:v>32.7609458174975</c:v>
                </c:pt>
                <c:pt idx="1123">
                  <c:v>32.763468758664381</c:v>
                </c:pt>
                <c:pt idx="1124">
                  <c:v>32.786664550826472</c:v>
                </c:pt>
                <c:pt idx="1125">
                  <c:v>32.794340761201497</c:v>
                </c:pt>
                <c:pt idx="1126">
                  <c:v>32.794952104857508</c:v>
                </c:pt>
                <c:pt idx="1127">
                  <c:v>32.802141174412981</c:v>
                </c:pt>
                <c:pt idx="1128">
                  <c:v>32.815188244694902</c:v>
                </c:pt>
                <c:pt idx="1129">
                  <c:v>32.819389266241984</c:v>
                </c:pt>
                <c:pt idx="1130">
                  <c:v>32.829730606632296</c:v>
                </c:pt>
                <c:pt idx="1131">
                  <c:v>32.860492846456012</c:v>
                </c:pt>
                <c:pt idx="1132">
                  <c:v>32.860811859651086</c:v>
                </c:pt>
                <c:pt idx="1133">
                  <c:v>32.886295115588496</c:v>
                </c:pt>
                <c:pt idx="1134">
                  <c:v>32.892252409129505</c:v>
                </c:pt>
                <c:pt idx="1135">
                  <c:v>32.914523254540683</c:v>
                </c:pt>
                <c:pt idx="1136">
                  <c:v>32.935920332700306</c:v>
                </c:pt>
                <c:pt idx="1137">
                  <c:v>32.938636751931703</c:v>
                </c:pt>
                <c:pt idx="1138">
                  <c:v>32.940288506693896</c:v>
                </c:pt>
                <c:pt idx="1139">
                  <c:v>32.966528797575506</c:v>
                </c:pt>
                <c:pt idx="1140">
                  <c:v>32.970683666216061</c:v>
                </c:pt>
                <c:pt idx="1141">
                  <c:v>32.971769058048274</c:v>
                </c:pt>
                <c:pt idx="1142">
                  <c:v>32.978685343335101</c:v>
                </c:pt>
                <c:pt idx="1143">
                  <c:v>32.994300317609301</c:v>
                </c:pt>
                <c:pt idx="1144">
                  <c:v>33.017998289506899</c:v>
                </c:pt>
                <c:pt idx="1145">
                  <c:v>33.025112530078516</c:v>
                </c:pt>
                <c:pt idx="1146">
                  <c:v>33.034098326273202</c:v>
                </c:pt>
                <c:pt idx="1147">
                  <c:v>33.039895428389201</c:v>
                </c:pt>
                <c:pt idx="1148">
                  <c:v>33.041105998293396</c:v>
                </c:pt>
                <c:pt idx="1149">
                  <c:v>33.050727713389286</c:v>
                </c:pt>
                <c:pt idx="1150">
                  <c:v>33.059987650856563</c:v>
                </c:pt>
                <c:pt idx="1151">
                  <c:v>33.076302780144502</c:v>
                </c:pt>
                <c:pt idx="1152">
                  <c:v>33.083941891584196</c:v>
                </c:pt>
                <c:pt idx="1153">
                  <c:v>33.085047725432375</c:v>
                </c:pt>
                <c:pt idx="1154">
                  <c:v>33.086518018849503</c:v>
                </c:pt>
                <c:pt idx="1155">
                  <c:v>33.086725520572102</c:v>
                </c:pt>
                <c:pt idx="1156">
                  <c:v>33.090108289299302</c:v>
                </c:pt>
                <c:pt idx="1157">
                  <c:v>33.114007815283372</c:v>
                </c:pt>
                <c:pt idx="1158">
                  <c:v>33.119081505684875</c:v>
                </c:pt>
                <c:pt idx="1159">
                  <c:v>33.146601238987003</c:v>
                </c:pt>
                <c:pt idx="1160">
                  <c:v>33.158249205604584</c:v>
                </c:pt>
                <c:pt idx="1161">
                  <c:v>33.168843943524308</c:v>
                </c:pt>
                <c:pt idx="1162">
                  <c:v>33.170231599417484</c:v>
                </c:pt>
                <c:pt idx="1163">
                  <c:v>33.183771950502098</c:v>
                </c:pt>
                <c:pt idx="1164">
                  <c:v>33.184574996879604</c:v>
                </c:pt>
                <c:pt idx="1165">
                  <c:v>33.185506835208002</c:v>
                </c:pt>
                <c:pt idx="1166">
                  <c:v>33.189383492866895</c:v>
                </c:pt>
                <c:pt idx="1167">
                  <c:v>33.197870308754304</c:v>
                </c:pt>
                <c:pt idx="1168">
                  <c:v>33.204423373365898</c:v>
                </c:pt>
                <c:pt idx="1169">
                  <c:v>33.224571606751908</c:v>
                </c:pt>
                <c:pt idx="1170">
                  <c:v>33.226971757536006</c:v>
                </c:pt>
                <c:pt idx="1171">
                  <c:v>33.236309606019503</c:v>
                </c:pt>
                <c:pt idx="1172">
                  <c:v>33.251661053698761</c:v>
                </c:pt>
                <c:pt idx="1173">
                  <c:v>33.264473172930003</c:v>
                </c:pt>
                <c:pt idx="1174">
                  <c:v>33.267177016255403</c:v>
                </c:pt>
                <c:pt idx="1175">
                  <c:v>33.278061323534402</c:v>
                </c:pt>
                <c:pt idx="1176">
                  <c:v>33.3224403302683</c:v>
                </c:pt>
                <c:pt idx="1177">
                  <c:v>33.324257571328374</c:v>
                </c:pt>
                <c:pt idx="1178">
                  <c:v>33.329348557160998</c:v>
                </c:pt>
                <c:pt idx="1179">
                  <c:v>33.339196470681998</c:v>
                </c:pt>
                <c:pt idx="1180">
                  <c:v>33.344764320437896</c:v>
                </c:pt>
                <c:pt idx="1181">
                  <c:v>33.356560471816863</c:v>
                </c:pt>
                <c:pt idx="1182">
                  <c:v>33.357952120841396</c:v>
                </c:pt>
                <c:pt idx="1183">
                  <c:v>33.362519638894206</c:v>
                </c:pt>
                <c:pt idx="1184">
                  <c:v>33.365169980514203</c:v>
                </c:pt>
                <c:pt idx="1185">
                  <c:v>33.37970170679278</c:v>
                </c:pt>
                <c:pt idx="1186">
                  <c:v>33.389550826793297</c:v>
                </c:pt>
                <c:pt idx="1187">
                  <c:v>33.409806442275702</c:v>
                </c:pt>
                <c:pt idx="1188">
                  <c:v>33.440244228249981</c:v>
                </c:pt>
                <c:pt idx="1189">
                  <c:v>33.457678760256464</c:v>
                </c:pt>
                <c:pt idx="1190">
                  <c:v>33.500003017934098</c:v>
                </c:pt>
                <c:pt idx="1191">
                  <c:v>33.530534006275005</c:v>
                </c:pt>
                <c:pt idx="1192">
                  <c:v>33.554125494269684</c:v>
                </c:pt>
                <c:pt idx="1193">
                  <c:v>33.558742699147579</c:v>
                </c:pt>
                <c:pt idx="1194">
                  <c:v>33.568952088784108</c:v>
                </c:pt>
                <c:pt idx="1195">
                  <c:v>33.571236767780583</c:v>
                </c:pt>
                <c:pt idx="1196">
                  <c:v>33.576582090660899</c:v>
                </c:pt>
                <c:pt idx="1197">
                  <c:v>33.603031825229301</c:v>
                </c:pt>
                <c:pt idx="1198">
                  <c:v>33.626521177545904</c:v>
                </c:pt>
                <c:pt idx="1199">
                  <c:v>33.636718851628906</c:v>
                </c:pt>
                <c:pt idx="1200">
                  <c:v>33.654573454716278</c:v>
                </c:pt>
                <c:pt idx="1201">
                  <c:v>33.662670946346303</c:v>
                </c:pt>
                <c:pt idx="1202">
                  <c:v>33.684440052706975</c:v>
                </c:pt>
                <c:pt idx="1203">
                  <c:v>33.687069252510696</c:v>
                </c:pt>
                <c:pt idx="1204">
                  <c:v>33.693194946726607</c:v>
                </c:pt>
                <c:pt idx="1205">
                  <c:v>33.698367743169108</c:v>
                </c:pt>
                <c:pt idx="1206">
                  <c:v>33.703005703776697</c:v>
                </c:pt>
                <c:pt idx="1207">
                  <c:v>33.709317568288498</c:v>
                </c:pt>
                <c:pt idx="1208">
                  <c:v>33.734888796032486</c:v>
                </c:pt>
                <c:pt idx="1209">
                  <c:v>33.738680542968403</c:v>
                </c:pt>
                <c:pt idx="1210">
                  <c:v>33.7404008990408</c:v>
                </c:pt>
                <c:pt idx="1211">
                  <c:v>33.757535464838703</c:v>
                </c:pt>
                <c:pt idx="1212">
                  <c:v>33.762513084403011</c:v>
                </c:pt>
                <c:pt idx="1213">
                  <c:v>33.767875084121812</c:v>
                </c:pt>
                <c:pt idx="1214">
                  <c:v>33.785257716529507</c:v>
                </c:pt>
                <c:pt idx="1215">
                  <c:v>33.802984180214573</c:v>
                </c:pt>
                <c:pt idx="1216">
                  <c:v>33.835318678376808</c:v>
                </c:pt>
                <c:pt idx="1217">
                  <c:v>33.851574868846974</c:v>
                </c:pt>
                <c:pt idx="1218">
                  <c:v>33.859228408238074</c:v>
                </c:pt>
                <c:pt idx="1219">
                  <c:v>33.860868839622896</c:v>
                </c:pt>
                <c:pt idx="1220">
                  <c:v>33.867607196701286</c:v>
                </c:pt>
                <c:pt idx="1221">
                  <c:v>33.872961543251186</c:v>
                </c:pt>
                <c:pt idx="1222">
                  <c:v>33.875119345629813</c:v>
                </c:pt>
                <c:pt idx="1223">
                  <c:v>33.902885795599701</c:v>
                </c:pt>
                <c:pt idx="1224">
                  <c:v>33.9234746469375</c:v>
                </c:pt>
                <c:pt idx="1225">
                  <c:v>33.954229350838474</c:v>
                </c:pt>
                <c:pt idx="1226">
                  <c:v>33.96892168599458</c:v>
                </c:pt>
                <c:pt idx="1227">
                  <c:v>33.988660203287886</c:v>
                </c:pt>
                <c:pt idx="1228">
                  <c:v>33.990664401688178</c:v>
                </c:pt>
                <c:pt idx="1229">
                  <c:v>34.013414257704696</c:v>
                </c:pt>
                <c:pt idx="1230">
                  <c:v>34.035381674893898</c:v>
                </c:pt>
                <c:pt idx="1231">
                  <c:v>34.055133714508507</c:v>
                </c:pt>
                <c:pt idx="1232">
                  <c:v>34.056258607022798</c:v>
                </c:pt>
                <c:pt idx="1233">
                  <c:v>34.062340577625001</c:v>
                </c:pt>
                <c:pt idx="1234">
                  <c:v>34.066296687827197</c:v>
                </c:pt>
                <c:pt idx="1235">
                  <c:v>34.077491332899498</c:v>
                </c:pt>
                <c:pt idx="1236">
                  <c:v>34.078397233598601</c:v>
                </c:pt>
                <c:pt idx="1237">
                  <c:v>34.093043272581006</c:v>
                </c:pt>
                <c:pt idx="1238">
                  <c:v>34.104890105472997</c:v>
                </c:pt>
                <c:pt idx="1239">
                  <c:v>34.106229341651201</c:v>
                </c:pt>
                <c:pt idx="1240">
                  <c:v>34.170329799587101</c:v>
                </c:pt>
                <c:pt idx="1241">
                  <c:v>34.176519083062395</c:v>
                </c:pt>
                <c:pt idx="1242">
                  <c:v>34.18552289259501</c:v>
                </c:pt>
                <c:pt idx="1243">
                  <c:v>34.193460094417496</c:v>
                </c:pt>
                <c:pt idx="1244">
                  <c:v>34.241551499732886</c:v>
                </c:pt>
                <c:pt idx="1245">
                  <c:v>34.2596111779281</c:v>
                </c:pt>
                <c:pt idx="1246">
                  <c:v>34.263245209785602</c:v>
                </c:pt>
                <c:pt idx="1247">
                  <c:v>34.263913318213405</c:v>
                </c:pt>
                <c:pt idx="1248">
                  <c:v>34.274725539776597</c:v>
                </c:pt>
                <c:pt idx="1249">
                  <c:v>34.277553648314303</c:v>
                </c:pt>
                <c:pt idx="1250">
                  <c:v>34.290780055278802</c:v>
                </c:pt>
                <c:pt idx="1251">
                  <c:v>34.317096178235275</c:v>
                </c:pt>
                <c:pt idx="1252">
                  <c:v>34.344009618948675</c:v>
                </c:pt>
                <c:pt idx="1253">
                  <c:v>34.359158386258699</c:v>
                </c:pt>
                <c:pt idx="1254">
                  <c:v>34.3647320248486</c:v>
                </c:pt>
                <c:pt idx="1255">
                  <c:v>34.372233716103111</c:v>
                </c:pt>
                <c:pt idx="1256">
                  <c:v>34.382465298344179</c:v>
                </c:pt>
                <c:pt idx="1257">
                  <c:v>34.397145304042901</c:v>
                </c:pt>
                <c:pt idx="1258">
                  <c:v>34.408371431039804</c:v>
                </c:pt>
                <c:pt idx="1259">
                  <c:v>34.412303836376907</c:v>
                </c:pt>
                <c:pt idx="1260">
                  <c:v>34.413704084404486</c:v>
                </c:pt>
                <c:pt idx="1261">
                  <c:v>34.415310290483006</c:v>
                </c:pt>
                <c:pt idx="1262">
                  <c:v>34.439113900060207</c:v>
                </c:pt>
                <c:pt idx="1263">
                  <c:v>34.447523665748278</c:v>
                </c:pt>
                <c:pt idx="1264">
                  <c:v>34.456102617833899</c:v>
                </c:pt>
                <c:pt idx="1265">
                  <c:v>34.462421112967199</c:v>
                </c:pt>
                <c:pt idx="1266">
                  <c:v>34.469953958508505</c:v>
                </c:pt>
                <c:pt idx="1267">
                  <c:v>34.472898826586203</c:v>
                </c:pt>
                <c:pt idx="1268">
                  <c:v>34.488536271531402</c:v>
                </c:pt>
                <c:pt idx="1269">
                  <c:v>34.491858544731699</c:v>
                </c:pt>
                <c:pt idx="1270">
                  <c:v>34.493986738000601</c:v>
                </c:pt>
                <c:pt idx="1271">
                  <c:v>34.499784858308701</c:v>
                </c:pt>
                <c:pt idx="1272">
                  <c:v>34.505578628203601</c:v>
                </c:pt>
                <c:pt idx="1273">
                  <c:v>34.508281767585096</c:v>
                </c:pt>
                <c:pt idx="1274">
                  <c:v>34.52738455099928</c:v>
                </c:pt>
                <c:pt idx="1275">
                  <c:v>34.536982232059408</c:v>
                </c:pt>
                <c:pt idx="1276">
                  <c:v>34.556112586524407</c:v>
                </c:pt>
                <c:pt idx="1277">
                  <c:v>34.567485722411803</c:v>
                </c:pt>
                <c:pt idx="1278">
                  <c:v>34.5765026498323</c:v>
                </c:pt>
                <c:pt idx="1279">
                  <c:v>34.57883801734458</c:v>
                </c:pt>
                <c:pt idx="1280">
                  <c:v>34.587220905686273</c:v>
                </c:pt>
                <c:pt idx="1281">
                  <c:v>34.600767385368485</c:v>
                </c:pt>
                <c:pt idx="1282">
                  <c:v>34.608359704327505</c:v>
                </c:pt>
                <c:pt idx="1283">
                  <c:v>34.616172291641398</c:v>
                </c:pt>
                <c:pt idx="1284">
                  <c:v>34.62346346791778</c:v>
                </c:pt>
                <c:pt idx="1285">
                  <c:v>34.625059887101507</c:v>
                </c:pt>
                <c:pt idx="1286">
                  <c:v>34.632037665879004</c:v>
                </c:pt>
                <c:pt idx="1287">
                  <c:v>34.638326962365205</c:v>
                </c:pt>
                <c:pt idx="1288">
                  <c:v>34.6394343988486</c:v>
                </c:pt>
                <c:pt idx="1289">
                  <c:v>34.653472442964201</c:v>
                </c:pt>
                <c:pt idx="1290">
                  <c:v>34.655338862720207</c:v>
                </c:pt>
                <c:pt idx="1291">
                  <c:v>34.669144323133708</c:v>
                </c:pt>
                <c:pt idx="1292">
                  <c:v>34.6733096851993</c:v>
                </c:pt>
                <c:pt idx="1293">
                  <c:v>34.674192949737808</c:v>
                </c:pt>
                <c:pt idx="1294">
                  <c:v>34.680090467647062</c:v>
                </c:pt>
                <c:pt idx="1295">
                  <c:v>34.681536019887801</c:v>
                </c:pt>
                <c:pt idx="1296">
                  <c:v>34.683526798795</c:v>
                </c:pt>
                <c:pt idx="1297">
                  <c:v>34.687326254868097</c:v>
                </c:pt>
                <c:pt idx="1298">
                  <c:v>34.687806567644962</c:v>
                </c:pt>
                <c:pt idx="1299">
                  <c:v>34.690761423665386</c:v>
                </c:pt>
                <c:pt idx="1300">
                  <c:v>34.698129067567201</c:v>
                </c:pt>
                <c:pt idx="1301">
                  <c:v>34.705420692257299</c:v>
                </c:pt>
                <c:pt idx="1302">
                  <c:v>34.706281042242885</c:v>
                </c:pt>
                <c:pt idx="1303">
                  <c:v>34.706501286524308</c:v>
                </c:pt>
                <c:pt idx="1304">
                  <c:v>34.708475244773112</c:v>
                </c:pt>
                <c:pt idx="1305">
                  <c:v>34.712493214601004</c:v>
                </c:pt>
                <c:pt idx="1306">
                  <c:v>34.715868492395096</c:v>
                </c:pt>
                <c:pt idx="1307">
                  <c:v>34.719042506042584</c:v>
                </c:pt>
                <c:pt idx="1308">
                  <c:v>34.720334915102207</c:v>
                </c:pt>
                <c:pt idx="1309">
                  <c:v>34.721120439171706</c:v>
                </c:pt>
                <c:pt idx="1310">
                  <c:v>34.722547210397707</c:v>
                </c:pt>
                <c:pt idx="1311">
                  <c:v>34.722564342755412</c:v>
                </c:pt>
                <c:pt idx="1312">
                  <c:v>34.72301423742541</c:v>
                </c:pt>
                <c:pt idx="1313">
                  <c:v>34.723072028578613</c:v>
                </c:pt>
                <c:pt idx="1314">
                  <c:v>34.723153678947206</c:v>
                </c:pt>
                <c:pt idx="1315">
                  <c:v>34.723382679120405</c:v>
                </c:pt>
                <c:pt idx="1316">
                  <c:v>34.723382953494102</c:v>
                </c:pt>
                <c:pt idx="1317">
                  <c:v>34.72338946383838</c:v>
                </c:pt>
                <c:pt idx="1318">
                  <c:v>34.723391100878409</c:v>
                </c:pt>
                <c:pt idx="1319">
                  <c:v>34.723391141886204</c:v>
                </c:pt>
                <c:pt idx="1320">
                  <c:v>34.723391141941406</c:v>
                </c:pt>
                <c:pt idx="1321">
                  <c:v>34.723391141941406</c:v>
                </c:pt>
                <c:pt idx="1322">
                  <c:v>34.723391141941406</c:v>
                </c:pt>
                <c:pt idx="1323">
                  <c:v>34.763544302011908</c:v>
                </c:pt>
                <c:pt idx="1324">
                  <c:v>34.780072212378009</c:v>
                </c:pt>
                <c:pt idx="1325">
                  <c:v>34.781718146358109</c:v>
                </c:pt>
                <c:pt idx="1326">
                  <c:v>34.806790068131399</c:v>
                </c:pt>
                <c:pt idx="1327">
                  <c:v>34.809728922971011</c:v>
                </c:pt>
                <c:pt idx="1328">
                  <c:v>34.816688127581997</c:v>
                </c:pt>
                <c:pt idx="1329">
                  <c:v>34.823836393618897</c:v>
                </c:pt>
                <c:pt idx="1330">
                  <c:v>34.824985457367561</c:v>
                </c:pt>
                <c:pt idx="1331">
                  <c:v>34.839532501405003</c:v>
                </c:pt>
                <c:pt idx="1332">
                  <c:v>34.848974788710684</c:v>
                </c:pt>
                <c:pt idx="1333">
                  <c:v>34.849903943703495</c:v>
                </c:pt>
                <c:pt idx="1334">
                  <c:v>34.855033266996898</c:v>
                </c:pt>
                <c:pt idx="1335">
                  <c:v>34.869843521735596</c:v>
                </c:pt>
                <c:pt idx="1336">
                  <c:v>34.878490746469105</c:v>
                </c:pt>
                <c:pt idx="1337">
                  <c:v>34.900923605767083</c:v>
                </c:pt>
                <c:pt idx="1338">
                  <c:v>34.946789644970501</c:v>
                </c:pt>
                <c:pt idx="1339">
                  <c:v>34.949900662788281</c:v>
                </c:pt>
                <c:pt idx="1340">
                  <c:v>34.967640960116086</c:v>
                </c:pt>
                <c:pt idx="1341">
                  <c:v>34.982726088485599</c:v>
                </c:pt>
                <c:pt idx="1342">
                  <c:v>34.989337739568398</c:v>
                </c:pt>
                <c:pt idx="1343">
                  <c:v>34.991132724506606</c:v>
                </c:pt>
                <c:pt idx="1344">
                  <c:v>35.069332683673103</c:v>
                </c:pt>
                <c:pt idx="1345">
                  <c:v>35.078879482547897</c:v>
                </c:pt>
                <c:pt idx="1346">
                  <c:v>35.114834276429001</c:v>
                </c:pt>
                <c:pt idx="1347">
                  <c:v>35.117826405223667</c:v>
                </c:pt>
                <c:pt idx="1348">
                  <c:v>35.132059768926304</c:v>
                </c:pt>
                <c:pt idx="1349">
                  <c:v>35.1338931253892</c:v>
                </c:pt>
                <c:pt idx="1350">
                  <c:v>35.142461461835886</c:v>
                </c:pt>
                <c:pt idx="1351">
                  <c:v>35.148141888600499</c:v>
                </c:pt>
                <c:pt idx="1352">
                  <c:v>35.148739420184505</c:v>
                </c:pt>
                <c:pt idx="1353">
                  <c:v>35.154401654522573</c:v>
                </c:pt>
                <c:pt idx="1354">
                  <c:v>35.168748233995011</c:v>
                </c:pt>
                <c:pt idx="1355">
                  <c:v>35.1920746803561</c:v>
                </c:pt>
                <c:pt idx="1356">
                  <c:v>35.194143529953806</c:v>
                </c:pt>
                <c:pt idx="1357">
                  <c:v>35.21416953390208</c:v>
                </c:pt>
                <c:pt idx="1358">
                  <c:v>35.229886910510501</c:v>
                </c:pt>
                <c:pt idx="1359">
                  <c:v>35.236623288283397</c:v>
                </c:pt>
                <c:pt idx="1360">
                  <c:v>35.237423627348385</c:v>
                </c:pt>
                <c:pt idx="1361">
                  <c:v>35.247432009894901</c:v>
                </c:pt>
                <c:pt idx="1362">
                  <c:v>35.312395177182196</c:v>
                </c:pt>
                <c:pt idx="1363">
                  <c:v>35.316785601053184</c:v>
                </c:pt>
                <c:pt idx="1364">
                  <c:v>35.416273324792996</c:v>
                </c:pt>
                <c:pt idx="1365">
                  <c:v>35.427615336333709</c:v>
                </c:pt>
                <c:pt idx="1366">
                  <c:v>35.439300130040905</c:v>
                </c:pt>
                <c:pt idx="1367">
                  <c:v>35.482067413515985</c:v>
                </c:pt>
                <c:pt idx="1368">
                  <c:v>35.485884221341173</c:v>
                </c:pt>
                <c:pt idx="1369">
                  <c:v>35.54722684146148</c:v>
                </c:pt>
                <c:pt idx="1370">
                  <c:v>35.561726137717997</c:v>
                </c:pt>
                <c:pt idx="1371">
                  <c:v>35.699936855426202</c:v>
                </c:pt>
                <c:pt idx="1372">
                  <c:v>35.781768353016894</c:v>
                </c:pt>
                <c:pt idx="1373">
                  <c:v>35.792566864469912</c:v>
                </c:pt>
                <c:pt idx="1374">
                  <c:v>35.936879193834081</c:v>
                </c:pt>
                <c:pt idx="1375">
                  <c:v>35.94058535300438</c:v>
                </c:pt>
                <c:pt idx="1376">
                  <c:v>35.957793347104598</c:v>
                </c:pt>
                <c:pt idx="1377">
                  <c:v>35.998310338494917</c:v>
                </c:pt>
                <c:pt idx="1378">
                  <c:v>36.016462046047479</c:v>
                </c:pt>
                <c:pt idx="1379">
                  <c:v>36.063510261784302</c:v>
                </c:pt>
                <c:pt idx="1380">
                  <c:v>36.099828624394902</c:v>
                </c:pt>
                <c:pt idx="1381">
                  <c:v>36.178765668150909</c:v>
                </c:pt>
                <c:pt idx="1382">
                  <c:v>36.178874188609299</c:v>
                </c:pt>
                <c:pt idx="1383">
                  <c:v>36.204144046591104</c:v>
                </c:pt>
                <c:pt idx="1384">
                  <c:v>36.258044400893986</c:v>
                </c:pt>
                <c:pt idx="1385">
                  <c:v>36.289546723901502</c:v>
                </c:pt>
                <c:pt idx="1386">
                  <c:v>36.310158138580505</c:v>
                </c:pt>
                <c:pt idx="1387">
                  <c:v>36.354489246233086</c:v>
                </c:pt>
                <c:pt idx="1388">
                  <c:v>36.510600533097275</c:v>
                </c:pt>
                <c:pt idx="1389">
                  <c:v>36.566638883105711</c:v>
                </c:pt>
                <c:pt idx="1390">
                  <c:v>36.604428869740275</c:v>
                </c:pt>
                <c:pt idx="1391">
                  <c:v>36.612612299989308</c:v>
                </c:pt>
                <c:pt idx="1392">
                  <c:v>36.628131881222707</c:v>
                </c:pt>
                <c:pt idx="1393">
                  <c:v>36.668789799466005</c:v>
                </c:pt>
                <c:pt idx="1394">
                  <c:v>36.670765999957709</c:v>
                </c:pt>
                <c:pt idx="1395">
                  <c:v>36.685242375883099</c:v>
                </c:pt>
                <c:pt idx="1396">
                  <c:v>36.71192582080571</c:v>
                </c:pt>
                <c:pt idx="1397">
                  <c:v>36.723605309898105</c:v>
                </c:pt>
                <c:pt idx="1398">
                  <c:v>36.7459245802117</c:v>
                </c:pt>
                <c:pt idx="1399">
                  <c:v>36.784125127315498</c:v>
                </c:pt>
                <c:pt idx="1400">
                  <c:v>36.793481699421804</c:v>
                </c:pt>
                <c:pt idx="1401">
                  <c:v>36.813284427882962</c:v>
                </c:pt>
                <c:pt idx="1402">
                  <c:v>36.884826916100799</c:v>
                </c:pt>
                <c:pt idx="1403">
                  <c:v>36.98377190520528</c:v>
                </c:pt>
                <c:pt idx="1404">
                  <c:v>37.048371939695102</c:v>
                </c:pt>
                <c:pt idx="1405">
                  <c:v>37.142190975577911</c:v>
                </c:pt>
                <c:pt idx="1406">
                  <c:v>37.253469502893374</c:v>
                </c:pt>
                <c:pt idx="1407">
                  <c:v>37.321241492760564</c:v>
                </c:pt>
                <c:pt idx="1408">
                  <c:v>37.334649423425184</c:v>
                </c:pt>
                <c:pt idx="1409">
                  <c:v>37.341363002698984</c:v>
                </c:pt>
                <c:pt idx="1410">
                  <c:v>37.467077364835596</c:v>
                </c:pt>
                <c:pt idx="1411">
                  <c:v>37.538138025600709</c:v>
                </c:pt>
                <c:pt idx="1412">
                  <c:v>37.576431703255196</c:v>
                </c:pt>
                <c:pt idx="1413">
                  <c:v>37.584907069323172</c:v>
                </c:pt>
                <c:pt idx="1414">
                  <c:v>37.686405340168307</c:v>
                </c:pt>
                <c:pt idx="1415">
                  <c:v>37.690257844995912</c:v>
                </c:pt>
                <c:pt idx="1416">
                  <c:v>37.788270897605805</c:v>
                </c:pt>
                <c:pt idx="1417">
                  <c:v>37.793930045429413</c:v>
                </c:pt>
                <c:pt idx="1418">
                  <c:v>37.819774657887272</c:v>
                </c:pt>
                <c:pt idx="1419">
                  <c:v>37.851159944360006</c:v>
                </c:pt>
                <c:pt idx="1420">
                  <c:v>37.854020468105183</c:v>
                </c:pt>
                <c:pt idx="1421">
                  <c:v>37.910972546042295</c:v>
                </c:pt>
                <c:pt idx="1422">
                  <c:v>37.916044808812174</c:v>
                </c:pt>
                <c:pt idx="1423">
                  <c:v>37.938675062219296</c:v>
                </c:pt>
                <c:pt idx="1424">
                  <c:v>38.013577562950999</c:v>
                </c:pt>
                <c:pt idx="1425">
                  <c:v>38.079559200791401</c:v>
                </c:pt>
                <c:pt idx="1426">
                  <c:v>38.133991854984401</c:v>
                </c:pt>
                <c:pt idx="1427">
                  <c:v>38.206934039981107</c:v>
                </c:pt>
                <c:pt idx="1428">
                  <c:v>38.225472407357806</c:v>
                </c:pt>
                <c:pt idx="1429">
                  <c:v>38.265536744466111</c:v>
                </c:pt>
                <c:pt idx="1430">
                  <c:v>38.324097878288086</c:v>
                </c:pt>
                <c:pt idx="1431">
                  <c:v>38.333261568310874</c:v>
                </c:pt>
                <c:pt idx="1432">
                  <c:v>38.355347936099399</c:v>
                </c:pt>
                <c:pt idx="1433">
                  <c:v>38.491446157447179</c:v>
                </c:pt>
                <c:pt idx="1434">
                  <c:v>38.532973025970108</c:v>
                </c:pt>
                <c:pt idx="1435">
                  <c:v>38.560076548361003</c:v>
                </c:pt>
                <c:pt idx="1436">
                  <c:v>38.62178431325318</c:v>
                </c:pt>
                <c:pt idx="1437">
                  <c:v>38.709278082569909</c:v>
                </c:pt>
                <c:pt idx="1438">
                  <c:v>38.711015614830707</c:v>
                </c:pt>
                <c:pt idx="1439">
                  <c:v>38.723700029156809</c:v>
                </c:pt>
                <c:pt idx="1440">
                  <c:v>38.778119606877816</c:v>
                </c:pt>
                <c:pt idx="1441">
                  <c:v>38.816953113323081</c:v>
                </c:pt>
                <c:pt idx="1442">
                  <c:v>38.832482574577298</c:v>
                </c:pt>
                <c:pt idx="1443">
                  <c:v>38.841211001665378</c:v>
                </c:pt>
                <c:pt idx="1444">
                  <c:v>38.871095806667284</c:v>
                </c:pt>
                <c:pt idx="1445">
                  <c:v>38.966344592606795</c:v>
                </c:pt>
                <c:pt idx="1446">
                  <c:v>38.976874740091397</c:v>
                </c:pt>
                <c:pt idx="1447">
                  <c:v>39.007439861368283</c:v>
                </c:pt>
                <c:pt idx="1448">
                  <c:v>39.073976928012499</c:v>
                </c:pt>
                <c:pt idx="1449">
                  <c:v>39.168078727527607</c:v>
                </c:pt>
                <c:pt idx="1450">
                  <c:v>39.179697831673195</c:v>
                </c:pt>
                <c:pt idx="1451">
                  <c:v>39.215751285952201</c:v>
                </c:pt>
                <c:pt idx="1452">
                  <c:v>39.278861502312083</c:v>
                </c:pt>
                <c:pt idx="1453">
                  <c:v>39.363347723918579</c:v>
                </c:pt>
                <c:pt idx="1454">
                  <c:v>39.476217231673395</c:v>
                </c:pt>
                <c:pt idx="1455">
                  <c:v>39.540363465677473</c:v>
                </c:pt>
                <c:pt idx="1456">
                  <c:v>39.61923594648011</c:v>
                </c:pt>
                <c:pt idx="1457">
                  <c:v>39.630025767446483</c:v>
                </c:pt>
                <c:pt idx="1458">
                  <c:v>39.67837893128921</c:v>
                </c:pt>
                <c:pt idx="1459">
                  <c:v>39.679188372815808</c:v>
                </c:pt>
                <c:pt idx="1460">
                  <c:v>39.683742630839106</c:v>
                </c:pt>
                <c:pt idx="1461">
                  <c:v>39.709247089987585</c:v>
                </c:pt>
                <c:pt idx="1462">
                  <c:v>39.719263687952285</c:v>
                </c:pt>
                <c:pt idx="1463">
                  <c:v>39.765393050359705</c:v>
                </c:pt>
                <c:pt idx="1464">
                  <c:v>39.77494615250248</c:v>
                </c:pt>
                <c:pt idx="1465">
                  <c:v>39.800890425647161</c:v>
                </c:pt>
                <c:pt idx="1466">
                  <c:v>39.860157646800204</c:v>
                </c:pt>
                <c:pt idx="1467">
                  <c:v>39.876295052119495</c:v>
                </c:pt>
              </c:numCache>
            </c:numRef>
          </c:xVal>
          <c:yVal>
            <c:numRef>
              <c:f>'sape parameter k'!$B$4:$B$1471</c:f>
              <c:numCache>
                <c:formatCode>General</c:formatCode>
                <c:ptCount val="1468"/>
                <c:pt idx="0">
                  <c:v>0</c:v>
                </c:pt>
                <c:pt idx="1">
                  <c:v>0.14243638121869703</c:v>
                </c:pt>
                <c:pt idx="2">
                  <c:v>0.10624095693846801</c:v>
                </c:pt>
                <c:pt idx="3">
                  <c:v>8.9535642878216443E-2</c:v>
                </c:pt>
                <c:pt idx="4">
                  <c:v>9.1084333003900189E-2</c:v>
                </c:pt>
                <c:pt idx="5">
                  <c:v>9.0151772781006029E-2</c:v>
                </c:pt>
                <c:pt idx="6">
                  <c:v>0.112655370436768</c:v>
                </c:pt>
                <c:pt idx="7">
                  <c:v>0.11234666332651499</c:v>
                </c:pt>
                <c:pt idx="8">
                  <c:v>0.13041859078909404</c:v>
                </c:pt>
                <c:pt idx="9">
                  <c:v>0.118516489152586</c:v>
                </c:pt>
                <c:pt idx="10">
                  <c:v>0.116956320601172</c:v>
                </c:pt>
                <c:pt idx="11">
                  <c:v>0.10779519526624906</c:v>
                </c:pt>
                <c:pt idx="12">
                  <c:v>0.10229270026547002</c:v>
                </c:pt>
                <c:pt idx="13">
                  <c:v>0.10449372286351705</c:v>
                </c:pt>
                <c:pt idx="14">
                  <c:v>0.10250185026779</c:v>
                </c:pt>
                <c:pt idx="15">
                  <c:v>0.10294666425656701</c:v>
                </c:pt>
                <c:pt idx="16">
                  <c:v>0.10277142926287501</c:v>
                </c:pt>
                <c:pt idx="17">
                  <c:v>9.7262513133340084E-2</c:v>
                </c:pt>
                <c:pt idx="18">
                  <c:v>9.8380770868873313E-2</c:v>
                </c:pt>
                <c:pt idx="19">
                  <c:v>9.4482538840501992E-2</c:v>
                </c:pt>
                <c:pt idx="20">
                  <c:v>9.4883746412272693E-2</c:v>
                </c:pt>
                <c:pt idx="21">
                  <c:v>0.10724348603646799</c:v>
                </c:pt>
                <c:pt idx="22">
                  <c:v>0.10952210018524901</c:v>
                </c:pt>
                <c:pt idx="23">
                  <c:v>0.10747135987943901</c:v>
                </c:pt>
                <c:pt idx="24">
                  <c:v>0.10328321294837502</c:v>
                </c:pt>
                <c:pt idx="25">
                  <c:v>0.104325285499168</c:v>
                </c:pt>
                <c:pt idx="26">
                  <c:v>0.10680642873522801</c:v>
                </c:pt>
                <c:pt idx="27">
                  <c:v>0.110428037925451</c:v>
                </c:pt>
                <c:pt idx="28">
                  <c:v>0.11375130008275898</c:v>
                </c:pt>
                <c:pt idx="29">
                  <c:v>0.11056994584865699</c:v>
                </c:pt>
                <c:pt idx="30">
                  <c:v>0.10810100732094299</c:v>
                </c:pt>
                <c:pt idx="31">
                  <c:v>0.10588930260679799</c:v>
                </c:pt>
                <c:pt idx="32">
                  <c:v>0.118539976905758</c:v>
                </c:pt>
                <c:pt idx="33">
                  <c:v>0.12761052695219796</c:v>
                </c:pt>
                <c:pt idx="34">
                  <c:v>0.13888408723797599</c:v>
                </c:pt>
                <c:pt idx="35">
                  <c:v>0.13741007211591399</c:v>
                </c:pt>
                <c:pt idx="36">
                  <c:v>0.14549728062921402</c:v>
                </c:pt>
                <c:pt idx="37">
                  <c:v>0.15003490044876303</c:v>
                </c:pt>
                <c:pt idx="38">
                  <c:v>0.14917739101960201</c:v>
                </c:pt>
                <c:pt idx="39">
                  <c:v>0.14559259994012003</c:v>
                </c:pt>
                <c:pt idx="40">
                  <c:v>0.14353873894583299</c:v>
                </c:pt>
                <c:pt idx="41">
                  <c:v>0.14115226429681796</c:v>
                </c:pt>
                <c:pt idx="42">
                  <c:v>0.14317605636997796</c:v>
                </c:pt>
                <c:pt idx="43">
                  <c:v>0.15138813739441903</c:v>
                </c:pt>
                <c:pt idx="44">
                  <c:v>0.15320264968792502</c:v>
                </c:pt>
                <c:pt idx="45">
                  <c:v>0.15187611324285</c:v>
                </c:pt>
                <c:pt idx="46">
                  <c:v>0.15543331845532607</c:v>
                </c:pt>
                <c:pt idx="47">
                  <c:v>0.15258619134746002</c:v>
                </c:pt>
                <c:pt idx="48">
                  <c:v>0.15378088360795303</c:v>
                </c:pt>
                <c:pt idx="49">
                  <c:v>0.15163385367988597</c:v>
                </c:pt>
                <c:pt idx="50">
                  <c:v>0.15199386212347704</c:v>
                </c:pt>
                <c:pt idx="51">
                  <c:v>0.15424842153600404</c:v>
                </c:pt>
                <c:pt idx="52">
                  <c:v>0.15336547927173103</c:v>
                </c:pt>
                <c:pt idx="53">
                  <c:v>0.15412623113909804</c:v>
                </c:pt>
                <c:pt idx="54">
                  <c:v>0.15198780612255999</c:v>
                </c:pt>
                <c:pt idx="55">
                  <c:v>0.15944621678694906</c:v>
                </c:pt>
                <c:pt idx="56">
                  <c:v>0.16433376285140799</c:v>
                </c:pt>
                <c:pt idx="57">
                  <c:v>0.16840160330075798</c:v>
                </c:pt>
                <c:pt idx="58">
                  <c:v>0.165787479979598</c:v>
                </c:pt>
                <c:pt idx="59">
                  <c:v>0.174786849043055</c:v>
                </c:pt>
                <c:pt idx="60">
                  <c:v>0.19458128673917899</c:v>
                </c:pt>
                <c:pt idx="61">
                  <c:v>0.19346152129126401</c:v>
                </c:pt>
                <c:pt idx="62">
                  <c:v>0.19801782941014301</c:v>
                </c:pt>
                <c:pt idx="63">
                  <c:v>0.19437085743659396</c:v>
                </c:pt>
                <c:pt idx="64">
                  <c:v>0.20272806757095799</c:v>
                </c:pt>
                <c:pt idx="65">
                  <c:v>0.20186687582801396</c:v>
                </c:pt>
                <c:pt idx="66">
                  <c:v>0.20699071567055696</c:v>
                </c:pt>
                <c:pt idx="67">
                  <c:v>0.20494201612259902</c:v>
                </c:pt>
                <c:pt idx="68">
                  <c:v>0.20177972680987696</c:v>
                </c:pt>
                <c:pt idx="69">
                  <c:v>0.20622279019024503</c:v>
                </c:pt>
                <c:pt idx="70">
                  <c:v>0.21030835797240702</c:v>
                </c:pt>
                <c:pt idx="71">
                  <c:v>0.20782861149049603</c:v>
                </c:pt>
                <c:pt idx="72">
                  <c:v>0.20548922673518599</c:v>
                </c:pt>
                <c:pt idx="73">
                  <c:v>0.202895896688813</c:v>
                </c:pt>
                <c:pt idx="74">
                  <c:v>0.21394690485394602</c:v>
                </c:pt>
                <c:pt idx="75">
                  <c:v>0.21421378690788304</c:v>
                </c:pt>
                <c:pt idx="76">
                  <c:v>0.21299865810479504</c:v>
                </c:pt>
                <c:pt idx="77">
                  <c:v>0.21011067682281701</c:v>
                </c:pt>
                <c:pt idx="78">
                  <c:v>0.20750837318897702</c:v>
                </c:pt>
                <c:pt idx="79">
                  <c:v>0.21228624342065402</c:v>
                </c:pt>
                <c:pt idx="80">
                  <c:v>0.20882014750112302</c:v>
                </c:pt>
                <c:pt idx="81">
                  <c:v>0.20970601449629106</c:v>
                </c:pt>
                <c:pt idx="82">
                  <c:v>0.206581020925449</c:v>
                </c:pt>
                <c:pt idx="83">
                  <c:v>0.20429544044070602</c:v>
                </c:pt>
                <c:pt idx="84">
                  <c:v>0.207926868863787</c:v>
                </c:pt>
                <c:pt idx="85">
                  <c:v>0.20921930248083906</c:v>
                </c:pt>
                <c:pt idx="86">
                  <c:v>0.21782455912735599</c:v>
                </c:pt>
                <c:pt idx="87">
                  <c:v>0.21496079534599502</c:v>
                </c:pt>
                <c:pt idx="88">
                  <c:v>0.21218434359128402</c:v>
                </c:pt>
                <c:pt idx="89">
                  <c:v>0.21121273043190505</c:v>
                </c:pt>
                <c:pt idx="90">
                  <c:v>0.20856355258589404</c:v>
                </c:pt>
                <c:pt idx="91">
                  <c:v>0.21575590533944503</c:v>
                </c:pt>
                <c:pt idx="92">
                  <c:v>0.21981205973715903</c:v>
                </c:pt>
                <c:pt idx="93">
                  <c:v>0.23504333364804703</c:v>
                </c:pt>
                <c:pt idx="94">
                  <c:v>0.24231136818761304</c:v>
                </c:pt>
                <c:pt idx="95">
                  <c:v>0.24790572944155101</c:v>
                </c:pt>
                <c:pt idx="96">
                  <c:v>0.25797305575130597</c:v>
                </c:pt>
                <c:pt idx="97">
                  <c:v>0.26533808848091101</c:v>
                </c:pt>
                <c:pt idx="98">
                  <c:v>0.26193640540318397</c:v>
                </c:pt>
                <c:pt idx="99">
                  <c:v>0.259753788875762</c:v>
                </c:pt>
                <c:pt idx="100">
                  <c:v>0.265752166066201</c:v>
                </c:pt>
                <c:pt idx="101">
                  <c:v>0.26224842510921598</c:v>
                </c:pt>
                <c:pt idx="102">
                  <c:v>0.27043816820247207</c:v>
                </c:pt>
                <c:pt idx="103">
                  <c:v>0.27659503007394293</c:v>
                </c:pt>
                <c:pt idx="104">
                  <c:v>0.27391009047420306</c:v>
                </c:pt>
                <c:pt idx="105">
                  <c:v>0.2748126665126131</c:v>
                </c:pt>
                <c:pt idx="106">
                  <c:v>0.28039457032331006</c:v>
                </c:pt>
                <c:pt idx="107">
                  <c:v>0.279591257933473</c:v>
                </c:pt>
                <c:pt idx="108">
                  <c:v>0.28425555777327399</c:v>
                </c:pt>
                <c:pt idx="109">
                  <c:v>0.28297872330119805</c:v>
                </c:pt>
                <c:pt idx="110">
                  <c:v>0.29338414339414609</c:v>
                </c:pt>
                <c:pt idx="111">
                  <c:v>0.30676362040808203</c:v>
                </c:pt>
                <c:pt idx="112">
                  <c:v>0.31576943936126106</c:v>
                </c:pt>
                <c:pt idx="113">
                  <c:v>0.31156077955903311</c:v>
                </c:pt>
                <c:pt idx="114">
                  <c:v>0.31459930298025607</c:v>
                </c:pt>
                <c:pt idx="115">
                  <c:v>0.31840437993054116</c:v>
                </c:pt>
                <c:pt idx="116">
                  <c:v>0.32692410353250212</c:v>
                </c:pt>
                <c:pt idx="117">
                  <c:v>0.33238939443021903</c:v>
                </c:pt>
                <c:pt idx="118">
                  <c:v>0.33010332205426007</c:v>
                </c:pt>
                <c:pt idx="119">
                  <c:v>0.32561900964743007</c:v>
                </c:pt>
                <c:pt idx="120">
                  <c:v>0.32470589227618601</c:v>
                </c:pt>
                <c:pt idx="121">
                  <c:v>0.32084185210910998</c:v>
                </c:pt>
                <c:pt idx="122">
                  <c:v>0.33562528789095619</c:v>
                </c:pt>
                <c:pt idx="123">
                  <c:v>0.34312974761728404</c:v>
                </c:pt>
                <c:pt idx="124">
                  <c:v>0.34279723658966799</c:v>
                </c:pt>
                <c:pt idx="125">
                  <c:v>0.35254832503347006</c:v>
                </c:pt>
                <c:pt idx="126">
                  <c:v>0.34737659313183911</c:v>
                </c:pt>
                <c:pt idx="127">
                  <c:v>0.35799406432677205</c:v>
                </c:pt>
                <c:pt idx="128">
                  <c:v>0.36457343437458306</c:v>
                </c:pt>
                <c:pt idx="129">
                  <c:v>0.37203696982008611</c:v>
                </c:pt>
                <c:pt idx="130">
                  <c:v>0.38748157739823019</c:v>
                </c:pt>
                <c:pt idx="131">
                  <c:v>0.39411959147332098</c:v>
                </c:pt>
                <c:pt idx="132">
                  <c:v>0.38861186220490213</c:v>
                </c:pt>
                <c:pt idx="133">
                  <c:v>0.38384083322384316</c:v>
                </c:pt>
                <c:pt idx="134">
                  <c:v>0.392533351662119</c:v>
                </c:pt>
                <c:pt idx="135">
                  <c:v>0.39096368517658503</c:v>
                </c:pt>
                <c:pt idx="136">
                  <c:v>0.39072930116862503</c:v>
                </c:pt>
                <c:pt idx="137">
                  <c:v>0.3890020123406181</c:v>
                </c:pt>
                <c:pt idx="138">
                  <c:v>0.38511309100497904</c:v>
                </c:pt>
                <c:pt idx="139">
                  <c:v>0.39175123122296107</c:v>
                </c:pt>
                <c:pt idx="140">
                  <c:v>0.38636536015936013</c:v>
                </c:pt>
                <c:pt idx="141">
                  <c:v>0.39655524515051105</c:v>
                </c:pt>
                <c:pt idx="142">
                  <c:v>0.40611319775692301</c:v>
                </c:pt>
                <c:pt idx="143">
                  <c:v>0.40088243400667806</c:v>
                </c:pt>
                <c:pt idx="144">
                  <c:v>0.40770089524028508</c:v>
                </c:pt>
                <c:pt idx="145">
                  <c:v>0.40817873605157501</c:v>
                </c:pt>
                <c:pt idx="146">
                  <c:v>0.40316048074290906</c:v>
                </c:pt>
                <c:pt idx="147">
                  <c:v>0.41081173096871204</c:v>
                </c:pt>
                <c:pt idx="148">
                  <c:v>0.41106414231903204</c:v>
                </c:pt>
                <c:pt idx="149">
                  <c:v>0.41046762436291206</c:v>
                </c:pt>
                <c:pt idx="150">
                  <c:v>0.41383984123908907</c:v>
                </c:pt>
                <c:pt idx="151">
                  <c:v>0.42230051045807004</c:v>
                </c:pt>
                <c:pt idx="152">
                  <c:v>0.43135539048912902</c:v>
                </c:pt>
                <c:pt idx="153">
                  <c:v>0.44162176596725011</c:v>
                </c:pt>
                <c:pt idx="154">
                  <c:v>0.43693080063574707</c:v>
                </c:pt>
                <c:pt idx="155">
                  <c:v>0.44531217348334007</c:v>
                </c:pt>
                <c:pt idx="156">
                  <c:v>0.45473418631442802</c:v>
                </c:pt>
                <c:pt idx="157">
                  <c:v>0.47025667304836805</c:v>
                </c:pt>
                <c:pt idx="158">
                  <c:v>0.48007140531452408</c:v>
                </c:pt>
                <c:pt idx="159">
                  <c:v>0.49009659855445303</c:v>
                </c:pt>
                <c:pt idx="160">
                  <c:v>0.48280415483471706</c:v>
                </c:pt>
                <c:pt idx="161">
                  <c:v>0.47577316415838899</c:v>
                </c:pt>
                <c:pt idx="162">
                  <c:v>0.47692864657382505</c:v>
                </c:pt>
                <c:pt idx="163">
                  <c:v>0.47248661197753311</c:v>
                </c:pt>
                <c:pt idx="164">
                  <c:v>0.48096206862936314</c:v>
                </c:pt>
                <c:pt idx="165">
                  <c:v>0.48903659317746712</c:v>
                </c:pt>
                <c:pt idx="166">
                  <c:v>0.50424433050432405</c:v>
                </c:pt>
                <c:pt idx="167">
                  <c:v>0.5015761390848319</c:v>
                </c:pt>
                <c:pt idx="168">
                  <c:v>0.51408686902596479</c:v>
                </c:pt>
                <c:pt idx="169">
                  <c:v>0.51133068411250893</c:v>
                </c:pt>
                <c:pt idx="170">
                  <c:v>0.52207223635502209</c:v>
                </c:pt>
                <c:pt idx="171">
                  <c:v>0.53049479398709298</c:v>
                </c:pt>
                <c:pt idx="172">
                  <c:v>0.5235313386222189</c:v>
                </c:pt>
                <c:pt idx="173">
                  <c:v>0.52370678842608998</c:v>
                </c:pt>
                <c:pt idx="174">
                  <c:v>0.51833959807268093</c:v>
                </c:pt>
                <c:pt idx="175">
                  <c:v>0.51205197372317512</c:v>
                </c:pt>
                <c:pt idx="176">
                  <c:v>0.52084569215104815</c:v>
                </c:pt>
                <c:pt idx="177">
                  <c:v>0.53043533085384698</c:v>
                </c:pt>
                <c:pt idx="178">
                  <c:v>0.54152268911357804</c:v>
                </c:pt>
                <c:pt idx="179">
                  <c:v>0.53394527502811506</c:v>
                </c:pt>
                <c:pt idx="180">
                  <c:v>0.5281501332397911</c:v>
                </c:pt>
                <c:pt idx="181">
                  <c:v>0.53723891647673305</c:v>
                </c:pt>
                <c:pt idx="182">
                  <c:v>0.54647518380983096</c:v>
                </c:pt>
                <c:pt idx="183">
                  <c:v>0.54097036309260094</c:v>
                </c:pt>
                <c:pt idx="184">
                  <c:v>0.55370871751519823</c:v>
                </c:pt>
                <c:pt idx="185">
                  <c:v>0.56271117438562501</c:v>
                </c:pt>
                <c:pt idx="186">
                  <c:v>0.55667893915197109</c:v>
                </c:pt>
                <c:pt idx="187">
                  <c:v>0.57034878528387711</c:v>
                </c:pt>
                <c:pt idx="188">
                  <c:v>0.56343788637910608</c:v>
                </c:pt>
                <c:pt idx="189">
                  <c:v>0.55583799300960901</c:v>
                </c:pt>
                <c:pt idx="190">
                  <c:v>0.56645709675232392</c:v>
                </c:pt>
                <c:pt idx="191">
                  <c:v>0.55794539850898706</c:v>
                </c:pt>
                <c:pt idx="192">
                  <c:v>0.55061334385508998</c:v>
                </c:pt>
                <c:pt idx="193">
                  <c:v>0.54313850970363187</c:v>
                </c:pt>
                <c:pt idx="194">
                  <c:v>0.53669252746584895</c:v>
                </c:pt>
                <c:pt idx="195">
                  <c:v>0.53299803014449121</c:v>
                </c:pt>
                <c:pt idx="196">
                  <c:v>0.52745498608153096</c:v>
                </c:pt>
                <c:pt idx="197">
                  <c:v>0.53743787034984902</c:v>
                </c:pt>
                <c:pt idx="198">
                  <c:v>0.54841392036313497</c:v>
                </c:pt>
                <c:pt idx="199">
                  <c:v>0.54120614952867696</c:v>
                </c:pt>
                <c:pt idx="200">
                  <c:v>0.53973174205663499</c:v>
                </c:pt>
                <c:pt idx="201">
                  <c:v>0.55038579120937803</c:v>
                </c:pt>
                <c:pt idx="202">
                  <c:v>0.55004415564755504</c:v>
                </c:pt>
                <c:pt idx="203">
                  <c:v>0.543271704924428</c:v>
                </c:pt>
                <c:pt idx="204">
                  <c:v>0.53599301677483613</c:v>
                </c:pt>
                <c:pt idx="205">
                  <c:v>0.54720041122003904</c:v>
                </c:pt>
                <c:pt idx="206">
                  <c:v>0.56072480540328218</c:v>
                </c:pt>
                <c:pt idx="207">
                  <c:v>0.57361306086034491</c:v>
                </c:pt>
                <c:pt idx="208">
                  <c:v>0.58320501547163994</c:v>
                </c:pt>
                <c:pt idx="209">
                  <c:v>0.57617037951273797</c:v>
                </c:pt>
                <c:pt idx="210">
                  <c:v>0.58489216710440584</c:v>
                </c:pt>
                <c:pt idx="211">
                  <c:v>0.57666367220705395</c:v>
                </c:pt>
                <c:pt idx="212">
                  <c:v>0.58609889540002602</c:v>
                </c:pt>
                <c:pt idx="213">
                  <c:v>0.58358133168761694</c:v>
                </c:pt>
                <c:pt idx="214">
                  <c:v>0.59646044668805298</c:v>
                </c:pt>
                <c:pt idx="215">
                  <c:v>0.59066833389069284</c:v>
                </c:pt>
                <c:pt idx="216">
                  <c:v>0.60298991178967809</c:v>
                </c:pt>
                <c:pt idx="217">
                  <c:v>0.61307072624730208</c:v>
                </c:pt>
                <c:pt idx="218">
                  <c:v>0.62590488439152514</c:v>
                </c:pt>
                <c:pt idx="219">
                  <c:v>0.62097823260030727</c:v>
                </c:pt>
                <c:pt idx="220">
                  <c:v>0.61321885837751811</c:v>
                </c:pt>
                <c:pt idx="221">
                  <c:v>0.62851876948036789</c:v>
                </c:pt>
                <c:pt idx="222">
                  <c:v>0.64322834459116307</c:v>
                </c:pt>
                <c:pt idx="223">
                  <c:v>0.65599382326001421</c:v>
                </c:pt>
                <c:pt idx="224">
                  <c:v>0.66750073586091296</c:v>
                </c:pt>
                <c:pt idx="225">
                  <c:v>0.67890373549934213</c:v>
                </c:pt>
                <c:pt idx="226">
                  <c:v>0.690954340852584</c:v>
                </c:pt>
                <c:pt idx="227">
                  <c:v>0.70819573936911306</c:v>
                </c:pt>
                <c:pt idx="228">
                  <c:v>0.7208419792606261</c:v>
                </c:pt>
                <c:pt idx="229">
                  <c:v>0.73351494241425097</c:v>
                </c:pt>
                <c:pt idx="230">
                  <c:v>0.72159831584914502</c:v>
                </c:pt>
                <c:pt idx="231">
                  <c:v>0.71129699380111</c:v>
                </c:pt>
                <c:pt idx="232">
                  <c:v>0.7269637598622769</c:v>
                </c:pt>
                <c:pt idx="233">
                  <c:v>0.73934146099722697</c:v>
                </c:pt>
                <c:pt idx="234">
                  <c:v>0.75610767086356512</c:v>
                </c:pt>
                <c:pt idx="235">
                  <c:v>0.74412945473036207</c:v>
                </c:pt>
                <c:pt idx="236">
                  <c:v>0.75848565288000813</c:v>
                </c:pt>
                <c:pt idx="237">
                  <c:v>0.74702949026929621</c:v>
                </c:pt>
                <c:pt idx="238">
                  <c:v>0.73644769667119725</c:v>
                </c:pt>
                <c:pt idx="239">
                  <c:v>0.75296927088926402</c:v>
                </c:pt>
                <c:pt idx="240">
                  <c:v>0.76601679081706286</c:v>
                </c:pt>
                <c:pt idx="241">
                  <c:v>0.7533956874508102</c:v>
                </c:pt>
                <c:pt idx="242">
                  <c:v>0.76696488315467715</c:v>
                </c:pt>
                <c:pt idx="243">
                  <c:v>0.75467934059282116</c:v>
                </c:pt>
                <c:pt idx="244">
                  <c:v>0.74296640402989511</c:v>
                </c:pt>
                <c:pt idx="245">
                  <c:v>0.75674835228757731</c:v>
                </c:pt>
                <c:pt idx="246">
                  <c:v>0.77069997431191806</c:v>
                </c:pt>
                <c:pt idx="247">
                  <c:v>0.75856220086951298</c:v>
                </c:pt>
                <c:pt idx="248">
                  <c:v>0.7723792891090101</c:v>
                </c:pt>
                <c:pt idx="249">
                  <c:v>0.78659311689549605</c:v>
                </c:pt>
                <c:pt idx="250">
                  <c:v>0.8097451545930362</c:v>
                </c:pt>
                <c:pt idx="251">
                  <c:v>0.82475350204896902</c:v>
                </c:pt>
                <c:pt idx="252">
                  <c:v>0.81463277419191293</c:v>
                </c:pt>
                <c:pt idx="253">
                  <c:v>0.83250709275050805</c:v>
                </c:pt>
                <c:pt idx="254">
                  <c:v>0.81783749875605394</c:v>
                </c:pt>
                <c:pt idx="255">
                  <c:v>0.80498128143191894</c:v>
                </c:pt>
                <c:pt idx="256">
                  <c:v>0.79354001466235302</c:v>
                </c:pt>
                <c:pt idx="257">
                  <c:v>0.78197616329338504</c:v>
                </c:pt>
                <c:pt idx="258">
                  <c:v>0.7721029338985802</c:v>
                </c:pt>
                <c:pt idx="259">
                  <c:v>0.78679175520303113</c:v>
                </c:pt>
                <c:pt idx="260">
                  <c:v>0.77388140914859627</c:v>
                </c:pt>
                <c:pt idx="261">
                  <c:v>0.78741930125654291</c:v>
                </c:pt>
                <c:pt idx="262">
                  <c:v>0.77595151186972111</c:v>
                </c:pt>
                <c:pt idx="263">
                  <c:v>0.76402928729438224</c:v>
                </c:pt>
                <c:pt idx="264">
                  <c:v>0.77707356975253594</c:v>
                </c:pt>
                <c:pt idx="265">
                  <c:v>0.76510299195459708</c:v>
                </c:pt>
                <c:pt idx="266">
                  <c:v>0.77871115038698713</c:v>
                </c:pt>
                <c:pt idx="267">
                  <c:v>0.76741232456824793</c:v>
                </c:pt>
                <c:pt idx="268">
                  <c:v>0.78200971466057023</c:v>
                </c:pt>
                <c:pt idx="269">
                  <c:v>0.76956763988140497</c:v>
                </c:pt>
                <c:pt idx="270">
                  <c:v>0.75833465877399808</c:v>
                </c:pt>
                <c:pt idx="271">
                  <c:v>0.77716565501285395</c:v>
                </c:pt>
                <c:pt idx="272">
                  <c:v>0.76697352235572114</c:v>
                </c:pt>
                <c:pt idx="273">
                  <c:v>0.7797574301466782</c:v>
                </c:pt>
                <c:pt idx="274">
                  <c:v>0.79350846899358407</c:v>
                </c:pt>
                <c:pt idx="275">
                  <c:v>0.80720426716757609</c:v>
                </c:pt>
                <c:pt idx="276">
                  <c:v>0.82213194247852406</c:v>
                </c:pt>
                <c:pt idx="277">
                  <c:v>0.80846820410351805</c:v>
                </c:pt>
                <c:pt idx="278">
                  <c:v>0.79734188103548809</c:v>
                </c:pt>
                <c:pt idx="279">
                  <c:v>0.81151605718360498</c:v>
                </c:pt>
                <c:pt idx="280">
                  <c:v>0.82606820874657605</c:v>
                </c:pt>
                <c:pt idx="281">
                  <c:v>0.84115272787374684</c:v>
                </c:pt>
                <c:pt idx="282">
                  <c:v>0.82720674780205172</c:v>
                </c:pt>
                <c:pt idx="283">
                  <c:v>0.84206783234557725</c:v>
                </c:pt>
                <c:pt idx="284">
                  <c:v>0.85760779667117426</c:v>
                </c:pt>
                <c:pt idx="285">
                  <c:v>0.84285302565768105</c:v>
                </c:pt>
                <c:pt idx="286">
                  <c:v>0.82878339600112805</c:v>
                </c:pt>
                <c:pt idx="287">
                  <c:v>0.81595514909853795</c:v>
                </c:pt>
                <c:pt idx="288">
                  <c:v>0.80277910756308324</c:v>
                </c:pt>
                <c:pt idx="289">
                  <c:v>0.7903719206868981</c:v>
                </c:pt>
                <c:pt idx="290">
                  <c:v>0.7777421190619711</c:v>
                </c:pt>
                <c:pt idx="291">
                  <c:v>0.76627500296546613</c:v>
                </c:pt>
                <c:pt idx="292">
                  <c:v>0.75510963286121913</c:v>
                </c:pt>
                <c:pt idx="293">
                  <c:v>0.74673111934049119</c:v>
                </c:pt>
                <c:pt idx="294">
                  <c:v>0.76181843842791308</c:v>
                </c:pt>
                <c:pt idx="295">
                  <c:v>0.75214887961080823</c:v>
                </c:pt>
                <c:pt idx="296">
                  <c:v>0.76426852223181008</c:v>
                </c:pt>
                <c:pt idx="297">
                  <c:v>0.77750737142918913</c:v>
                </c:pt>
                <c:pt idx="298">
                  <c:v>0.76875056206831416</c:v>
                </c:pt>
                <c:pt idx="299">
                  <c:v>0.781865361623448</c:v>
                </c:pt>
                <c:pt idx="300">
                  <c:v>0.77001596204293099</c:v>
                </c:pt>
                <c:pt idx="301">
                  <c:v>0.78374077707288015</c:v>
                </c:pt>
                <c:pt idx="302">
                  <c:v>0.79758176777379097</c:v>
                </c:pt>
                <c:pt idx="303">
                  <c:v>0.78583814217770498</c:v>
                </c:pt>
                <c:pt idx="304">
                  <c:v>0.79920890998540783</c:v>
                </c:pt>
                <c:pt idx="305">
                  <c:v>0.81443820560470903</c:v>
                </c:pt>
                <c:pt idx="306">
                  <c:v>0.80132057036763593</c:v>
                </c:pt>
                <c:pt idx="307">
                  <c:v>0.78885603627650813</c:v>
                </c:pt>
                <c:pt idx="308">
                  <c:v>0.78161809137072202</c:v>
                </c:pt>
                <c:pt idx="309">
                  <c:v>0.79440167949147911</c:v>
                </c:pt>
                <c:pt idx="310">
                  <c:v>0.78265185172905505</c:v>
                </c:pt>
                <c:pt idx="311">
                  <c:v>0.79561642384373399</c:v>
                </c:pt>
                <c:pt idx="312">
                  <c:v>0.78640904956844604</c:v>
                </c:pt>
                <c:pt idx="313">
                  <c:v>0.77497528308059926</c:v>
                </c:pt>
                <c:pt idx="314">
                  <c:v>0.79094438878718698</c:v>
                </c:pt>
                <c:pt idx="315">
                  <c:v>0.80535095571053794</c:v>
                </c:pt>
                <c:pt idx="316">
                  <c:v>0.82169766494047713</c:v>
                </c:pt>
                <c:pt idx="317">
                  <c:v>0.8090318518515951</c:v>
                </c:pt>
                <c:pt idx="318">
                  <c:v>0.82231860353030695</c:v>
                </c:pt>
                <c:pt idx="319">
                  <c:v>0.83639454261797208</c:v>
                </c:pt>
                <c:pt idx="320">
                  <c:v>0.82329465687202008</c:v>
                </c:pt>
                <c:pt idx="321">
                  <c:v>0.83911638065524186</c:v>
                </c:pt>
                <c:pt idx="322">
                  <c:v>0.85365365133540716</c:v>
                </c:pt>
                <c:pt idx="323">
                  <c:v>0.86871238993068289</c:v>
                </c:pt>
                <c:pt idx="324">
                  <c:v>0.88485323766160995</c:v>
                </c:pt>
                <c:pt idx="325">
                  <c:v>0.90046056348033887</c:v>
                </c:pt>
                <c:pt idx="326">
                  <c:v>0.92184667787593999</c:v>
                </c:pt>
                <c:pt idx="327">
                  <c:v>0.94036496135207792</c:v>
                </c:pt>
                <c:pt idx="328">
                  <c:v>0.95780742982081302</c:v>
                </c:pt>
                <c:pt idx="329">
                  <c:v>0.94071620607731299</c:v>
                </c:pt>
                <c:pt idx="330">
                  <c:v>0.95829312527259702</c:v>
                </c:pt>
                <c:pt idx="331">
                  <c:v>0.97768275314390107</c:v>
                </c:pt>
                <c:pt idx="332">
                  <c:v>0.99984294134474594</c:v>
                </c:pt>
                <c:pt idx="333">
                  <c:v>1.0208453464887302</c:v>
                </c:pt>
                <c:pt idx="334">
                  <c:v>1.0021859477152002</c:v>
                </c:pt>
                <c:pt idx="335">
                  <c:v>1.0225882614330402</c:v>
                </c:pt>
                <c:pt idx="336">
                  <c:v>1.0037747216095199</c:v>
                </c:pt>
                <c:pt idx="337">
                  <c:v>0.98483853424185297</c:v>
                </c:pt>
                <c:pt idx="338">
                  <c:v>0.96693112966737205</c:v>
                </c:pt>
                <c:pt idx="339">
                  <c:v>0.94936712108471988</c:v>
                </c:pt>
                <c:pt idx="340">
                  <c:v>0.93326040452444003</c:v>
                </c:pt>
                <c:pt idx="341">
                  <c:v>0.95029122552128609</c:v>
                </c:pt>
                <c:pt idx="342">
                  <c:v>0.93431047275574597</c:v>
                </c:pt>
                <c:pt idx="343">
                  <c:v>0.95213896038867307</c:v>
                </c:pt>
                <c:pt idx="344">
                  <c:v>0.93659311744796192</c:v>
                </c:pt>
                <c:pt idx="345">
                  <c:v>0.92115644712145384</c:v>
                </c:pt>
                <c:pt idx="346">
                  <c:v>0.90552330811410997</c:v>
                </c:pt>
                <c:pt idx="347">
                  <c:v>0.92156746690933289</c:v>
                </c:pt>
                <c:pt idx="348">
                  <c:v>0.90679570090473804</c:v>
                </c:pt>
                <c:pt idx="349">
                  <c:v>0.89324985426981318</c:v>
                </c:pt>
                <c:pt idx="350">
                  <c:v>0.90894391098017013</c:v>
                </c:pt>
                <c:pt idx="351">
                  <c:v>0.92505470856157512</c:v>
                </c:pt>
                <c:pt idx="352">
                  <c:v>0.91101917677445399</c:v>
                </c:pt>
                <c:pt idx="353">
                  <c:v>0.92772634870178694</c:v>
                </c:pt>
                <c:pt idx="354">
                  <c:v>0.94526688864196473</c:v>
                </c:pt>
                <c:pt idx="355">
                  <c:v>0.96437488933426396</c:v>
                </c:pt>
                <c:pt idx="356">
                  <c:v>0.98315348228917809</c:v>
                </c:pt>
                <c:pt idx="357">
                  <c:v>0.96719176118237604</c:v>
                </c:pt>
                <c:pt idx="358">
                  <c:v>0.950516761678181</c:v>
                </c:pt>
                <c:pt idx="359">
                  <c:v>0.93457280912495988</c:v>
                </c:pt>
                <c:pt idx="360">
                  <c:v>0.91857596807827702</c:v>
                </c:pt>
                <c:pt idx="361">
                  <c:v>0.93667956437859123</c:v>
                </c:pt>
                <c:pt idx="362">
                  <c:v>0.92130698345694673</c:v>
                </c:pt>
                <c:pt idx="363">
                  <c:v>0.93774704930355912</c:v>
                </c:pt>
                <c:pt idx="364">
                  <c:v>0.95535775102386999</c:v>
                </c:pt>
                <c:pt idx="365">
                  <c:v>0.9434479332930471</c:v>
                </c:pt>
                <c:pt idx="366">
                  <c:v>0.92752090678258403</c:v>
                </c:pt>
                <c:pt idx="367">
                  <c:v>0.91183499485867303</c:v>
                </c:pt>
                <c:pt idx="368">
                  <c:v>0.89761742896751184</c:v>
                </c:pt>
                <c:pt idx="369">
                  <c:v>0.88406704954863591</c:v>
                </c:pt>
                <c:pt idx="370">
                  <c:v>0.8708311546466011</c:v>
                </c:pt>
                <c:pt idx="371">
                  <c:v>0.85773882181569205</c:v>
                </c:pt>
                <c:pt idx="372">
                  <c:v>0.84511408065023497</c:v>
                </c:pt>
                <c:pt idx="373">
                  <c:v>0.85856566190568984</c:v>
                </c:pt>
                <c:pt idx="374">
                  <c:v>0.87275811964297412</c:v>
                </c:pt>
                <c:pt idx="375">
                  <c:v>0.85965749010150816</c:v>
                </c:pt>
                <c:pt idx="376">
                  <c:v>0.84647094622389418</c:v>
                </c:pt>
                <c:pt idx="377">
                  <c:v>0.85992838429891905</c:v>
                </c:pt>
                <c:pt idx="378">
                  <c:v>0.87431980143938715</c:v>
                </c:pt>
                <c:pt idx="379">
                  <c:v>0.88886693502086489</c:v>
                </c:pt>
                <c:pt idx="380">
                  <c:v>0.87472535709076016</c:v>
                </c:pt>
                <c:pt idx="381">
                  <c:v>0.88906913898638396</c:v>
                </c:pt>
                <c:pt idx="382">
                  <c:v>0.87514619690852613</c:v>
                </c:pt>
                <c:pt idx="383">
                  <c:v>0.89077001942457923</c:v>
                </c:pt>
                <c:pt idx="384">
                  <c:v>0.87655819440638605</c:v>
                </c:pt>
                <c:pt idx="385">
                  <c:v>0.89302570288684902</c:v>
                </c:pt>
                <c:pt idx="386">
                  <c:v>0.90887100409353616</c:v>
                </c:pt>
                <c:pt idx="387">
                  <c:v>0.92461225967417315</c:v>
                </c:pt>
                <c:pt idx="388">
                  <c:v>0.9408865459544089</c:v>
                </c:pt>
                <c:pt idx="389">
                  <c:v>0.95752816306641497</c:v>
                </c:pt>
                <c:pt idx="390">
                  <c:v>0.97463700430452616</c:v>
                </c:pt>
                <c:pt idx="391">
                  <c:v>0.99241007236752399</c:v>
                </c:pt>
                <c:pt idx="392">
                  <c:v>1.0108259515563001</c:v>
                </c:pt>
                <c:pt idx="393">
                  <c:v>0.99250727681508299</c:v>
                </c:pt>
                <c:pt idx="394">
                  <c:v>0.97485196890287595</c:v>
                </c:pt>
                <c:pt idx="395">
                  <c:v>0.99549567761659419</c:v>
                </c:pt>
                <c:pt idx="396">
                  <c:v>0.97962243264736915</c:v>
                </c:pt>
                <c:pt idx="397">
                  <c:v>0.99811508249101899</c:v>
                </c:pt>
                <c:pt idx="398">
                  <c:v>1.0170163909743097</c:v>
                </c:pt>
                <c:pt idx="399">
                  <c:v>0.99882888138835302</c:v>
                </c:pt>
                <c:pt idx="400">
                  <c:v>0.98126966386488901</c:v>
                </c:pt>
                <c:pt idx="401">
                  <c:v>0.96439990319529612</c:v>
                </c:pt>
                <c:pt idx="402">
                  <c:v>0.98262155535498008</c:v>
                </c:pt>
                <c:pt idx="403">
                  <c:v>1.00125976763271</c:v>
                </c:pt>
                <c:pt idx="404">
                  <c:v>0.98350298463004582</c:v>
                </c:pt>
                <c:pt idx="405">
                  <c:v>0.96687414623729995</c:v>
                </c:pt>
                <c:pt idx="406">
                  <c:v>0.95146197392049103</c:v>
                </c:pt>
                <c:pt idx="407">
                  <c:v>0.93616063642721403</c:v>
                </c:pt>
                <c:pt idx="408">
                  <c:v>0.95229367787896602</c:v>
                </c:pt>
                <c:pt idx="409">
                  <c:v>0.96944835637891813</c:v>
                </c:pt>
                <c:pt idx="410">
                  <c:v>0.98686722844990193</c:v>
                </c:pt>
                <c:pt idx="411">
                  <c:v>1.0049666934337698</c:v>
                </c:pt>
                <c:pt idx="412">
                  <c:v>0.98811347062949595</c:v>
                </c:pt>
                <c:pt idx="413">
                  <c:v>0.97206176523217702</c:v>
                </c:pt>
                <c:pt idx="414">
                  <c:v>0.95622189386777412</c:v>
                </c:pt>
                <c:pt idx="415">
                  <c:v>0.97358475899938501</c:v>
                </c:pt>
                <c:pt idx="416">
                  <c:v>0.9574378575594511</c:v>
                </c:pt>
                <c:pt idx="417">
                  <c:v>0.97528943440787919</c:v>
                </c:pt>
                <c:pt idx="418">
                  <c:v>0.99387411687761784</c:v>
                </c:pt>
                <c:pt idx="419">
                  <c:v>0.97660539982832895</c:v>
                </c:pt>
                <c:pt idx="420">
                  <c:v>0.994278062344642</c:v>
                </c:pt>
                <c:pt idx="421">
                  <c:v>1.0127134725143798</c:v>
                </c:pt>
                <c:pt idx="422">
                  <c:v>0.99545407251344109</c:v>
                </c:pt>
                <c:pt idx="423">
                  <c:v>0.978218758332282</c:v>
                </c:pt>
                <c:pt idx="424">
                  <c:v>0.963156758167376</c:v>
                </c:pt>
                <c:pt idx="425">
                  <c:v>0.94698028389629296</c:v>
                </c:pt>
                <c:pt idx="426">
                  <c:v>0.93219024255172211</c:v>
                </c:pt>
                <c:pt idx="427">
                  <c:v>0.91693875270637204</c:v>
                </c:pt>
                <c:pt idx="428">
                  <c:v>0.90277375170325291</c:v>
                </c:pt>
                <c:pt idx="429">
                  <c:v>0.91779737114125892</c:v>
                </c:pt>
                <c:pt idx="430">
                  <c:v>0.90487543720108221</c:v>
                </c:pt>
                <c:pt idx="431">
                  <c:v>0.91979955632659127</c:v>
                </c:pt>
                <c:pt idx="432">
                  <c:v>0.93515299792274686</c:v>
                </c:pt>
                <c:pt idx="433">
                  <c:v>0.95159226387405194</c:v>
                </c:pt>
                <c:pt idx="434">
                  <c:v>0.93625442001103898</c:v>
                </c:pt>
                <c:pt idx="435">
                  <c:v>0.92105443009716004</c:v>
                </c:pt>
                <c:pt idx="436">
                  <c:v>0.93651921542318406</c:v>
                </c:pt>
                <c:pt idx="437">
                  <c:v>0.95240722043894899</c:v>
                </c:pt>
                <c:pt idx="438">
                  <c:v>0.9375658040509619</c:v>
                </c:pt>
                <c:pt idx="439">
                  <c:v>0.95459733258775903</c:v>
                </c:pt>
                <c:pt idx="440">
                  <c:v>0.93900468753724897</c:v>
                </c:pt>
                <c:pt idx="441">
                  <c:v>0.92399883588755705</c:v>
                </c:pt>
                <c:pt idx="442">
                  <c:v>0.94028641526169099</c:v>
                </c:pt>
                <c:pt idx="443">
                  <c:v>0.95730577494938407</c:v>
                </c:pt>
                <c:pt idx="444">
                  <c:v>0.97471564498169205</c:v>
                </c:pt>
                <c:pt idx="445">
                  <c:v>0.99332684482951084</c:v>
                </c:pt>
                <c:pt idx="446">
                  <c:v>1.0113056498502699</c:v>
                </c:pt>
                <c:pt idx="447">
                  <c:v>0.99426375589901372</c:v>
                </c:pt>
                <c:pt idx="448">
                  <c:v>0.97734973777230305</c:v>
                </c:pt>
                <c:pt idx="449">
                  <c:v>0.96130632859599596</c:v>
                </c:pt>
                <c:pt idx="450">
                  <c:v>0.94598311286288617</c:v>
                </c:pt>
                <c:pt idx="451">
                  <c:v>0.96293497405457007</c:v>
                </c:pt>
                <c:pt idx="452">
                  <c:v>0.94915336581089094</c:v>
                </c:pt>
                <c:pt idx="453">
                  <c:v>0.93371029810694994</c:v>
                </c:pt>
                <c:pt idx="454">
                  <c:v>0.95268936925979608</c:v>
                </c:pt>
                <c:pt idx="455">
                  <c:v>0.93804054895879208</c:v>
                </c:pt>
                <c:pt idx="456">
                  <c:v>0.95370358623523499</c:v>
                </c:pt>
                <c:pt idx="457">
                  <c:v>0.97224951447532515</c:v>
                </c:pt>
                <c:pt idx="458">
                  <c:v>0.98974766001882408</c:v>
                </c:pt>
                <c:pt idx="459">
                  <c:v>0.97306292880396783</c:v>
                </c:pt>
                <c:pt idx="460">
                  <c:v>0.95747108776055301</c:v>
                </c:pt>
                <c:pt idx="461">
                  <c:v>0.9742343699970899</c:v>
                </c:pt>
                <c:pt idx="462">
                  <c:v>0.95888215784511499</c:v>
                </c:pt>
                <c:pt idx="463">
                  <c:v>0.97659052310606398</c:v>
                </c:pt>
                <c:pt idx="464">
                  <c:v>0.99385581453992911</c:v>
                </c:pt>
                <c:pt idx="465">
                  <c:v>1.0117038025706597</c:v>
                </c:pt>
                <c:pt idx="466">
                  <c:v>1.0309265259320199</c:v>
                </c:pt>
                <c:pt idx="467">
                  <c:v>1.0134403120504796</c:v>
                </c:pt>
                <c:pt idx="468">
                  <c:v>1.0319882970592096</c:v>
                </c:pt>
                <c:pt idx="469">
                  <c:v>1.0158171520932999</c:v>
                </c:pt>
                <c:pt idx="470">
                  <c:v>1.0339651362509898</c:v>
                </c:pt>
                <c:pt idx="471">
                  <c:v>1.0179642554301382</c:v>
                </c:pt>
                <c:pt idx="472">
                  <c:v>1.0005764845124199</c:v>
                </c:pt>
                <c:pt idx="473">
                  <c:v>0.98379088436375917</c:v>
                </c:pt>
                <c:pt idx="474">
                  <c:v>0.96748322392229091</c:v>
                </c:pt>
                <c:pt idx="475">
                  <c:v>0.95263872293402108</c:v>
                </c:pt>
                <c:pt idx="476">
                  <c:v>0.96977395594816107</c:v>
                </c:pt>
                <c:pt idx="477">
                  <c:v>0.98866596534345697</c:v>
                </c:pt>
                <c:pt idx="478">
                  <c:v>0.97220597304949319</c:v>
                </c:pt>
                <c:pt idx="479">
                  <c:v>0.95787317852361908</c:v>
                </c:pt>
                <c:pt idx="480">
                  <c:v>0.97395205504382909</c:v>
                </c:pt>
                <c:pt idx="481">
                  <c:v>0.99045808204628694</c:v>
                </c:pt>
                <c:pt idx="482">
                  <c:v>0.97404169176425603</c:v>
                </c:pt>
                <c:pt idx="483">
                  <c:v>0.99064809910410312</c:v>
                </c:pt>
                <c:pt idx="484">
                  <c:v>0.97496089531072505</c:v>
                </c:pt>
                <c:pt idx="485">
                  <c:v>0.95907685489201899</c:v>
                </c:pt>
                <c:pt idx="486">
                  <c:v>0.94492773926113505</c:v>
                </c:pt>
                <c:pt idx="487">
                  <c:v>0.9606278424136232</c:v>
                </c:pt>
                <c:pt idx="488">
                  <c:v>0.94534558647288514</c:v>
                </c:pt>
                <c:pt idx="489">
                  <c:v>0.96128559630613608</c:v>
                </c:pt>
                <c:pt idx="490">
                  <c:v>0.94761990043143707</c:v>
                </c:pt>
                <c:pt idx="491">
                  <c:v>0.96338337774350502</c:v>
                </c:pt>
                <c:pt idx="492">
                  <c:v>0.98019997838054895</c:v>
                </c:pt>
                <c:pt idx="493">
                  <c:v>0.99728602684102285</c:v>
                </c:pt>
                <c:pt idx="494">
                  <c:v>1.0145707938322699</c:v>
                </c:pt>
                <c:pt idx="495">
                  <c:v>1.0325395096607901</c:v>
                </c:pt>
                <c:pt idx="496">
                  <c:v>1.05150691090601</c:v>
                </c:pt>
                <c:pt idx="497">
                  <c:v>1.0709883358633601</c:v>
                </c:pt>
                <c:pt idx="498">
                  <c:v>1.09100611645808</c:v>
                </c:pt>
                <c:pt idx="499">
                  <c:v>1.0712124154976599</c:v>
                </c:pt>
                <c:pt idx="500">
                  <c:v>1.0521878617542304</c:v>
                </c:pt>
                <c:pt idx="501">
                  <c:v>1.0714159298888004</c:v>
                </c:pt>
                <c:pt idx="502">
                  <c:v>1.0523303033687501</c:v>
                </c:pt>
                <c:pt idx="503">
                  <c:v>1.07177702170746</c:v>
                </c:pt>
                <c:pt idx="504">
                  <c:v>1.0548125689415104</c:v>
                </c:pt>
                <c:pt idx="505">
                  <c:v>1.0742304208414002</c:v>
                </c:pt>
                <c:pt idx="506">
                  <c:v>1.0561407324626499</c:v>
                </c:pt>
                <c:pt idx="507">
                  <c:v>1.03765746339441</c:v>
                </c:pt>
                <c:pt idx="508">
                  <c:v>1.0219791196579597</c:v>
                </c:pt>
                <c:pt idx="509">
                  <c:v>1.0400284813413301</c:v>
                </c:pt>
                <c:pt idx="510">
                  <c:v>1.0592736799304898</c:v>
                </c:pt>
                <c:pt idx="511">
                  <c:v>1.0793874687771701</c:v>
                </c:pt>
                <c:pt idx="512">
                  <c:v>1.0610108469824699</c:v>
                </c:pt>
                <c:pt idx="513">
                  <c:v>1.0437853017652801</c:v>
                </c:pt>
                <c:pt idx="514">
                  <c:v>1.0627934972061197</c:v>
                </c:pt>
                <c:pt idx="515">
                  <c:v>1.0833652435769898</c:v>
                </c:pt>
                <c:pt idx="516">
                  <c:v>1.06404428196552</c:v>
                </c:pt>
                <c:pt idx="517">
                  <c:v>1.0454561430337801</c:v>
                </c:pt>
                <c:pt idx="518">
                  <c:v>1.0276287585692196</c:v>
                </c:pt>
                <c:pt idx="519">
                  <c:v>1.0473145954970497</c:v>
                </c:pt>
                <c:pt idx="520">
                  <c:v>1.0297455888304299</c:v>
                </c:pt>
                <c:pt idx="521">
                  <c:v>1.0484405318080803</c:v>
                </c:pt>
                <c:pt idx="522">
                  <c:v>1.0312197411324797</c:v>
                </c:pt>
                <c:pt idx="523">
                  <c:v>1.0139082736397098</c:v>
                </c:pt>
                <c:pt idx="524">
                  <c:v>0.99737166119126586</c:v>
                </c:pt>
                <c:pt idx="525">
                  <c:v>0.98120479243944003</c:v>
                </c:pt>
                <c:pt idx="526">
                  <c:v>0.99801210959195874</c:v>
                </c:pt>
                <c:pt idx="527">
                  <c:v>0.98307786544987907</c:v>
                </c:pt>
                <c:pt idx="528">
                  <c:v>1.0009563401242898</c:v>
                </c:pt>
                <c:pt idx="529">
                  <c:v>0.98467112970328197</c:v>
                </c:pt>
                <c:pt idx="530">
                  <c:v>1.00174996203321</c:v>
                </c:pt>
                <c:pt idx="531">
                  <c:v>1.0190253428855098</c:v>
                </c:pt>
                <c:pt idx="532">
                  <c:v>1.0022049661188102</c:v>
                </c:pt>
                <c:pt idx="533">
                  <c:v>1.0196823841623699</c:v>
                </c:pt>
                <c:pt idx="534">
                  <c:v>1.0027578942783502</c:v>
                </c:pt>
                <c:pt idx="535">
                  <c:v>0.98889538226520901</c:v>
                </c:pt>
                <c:pt idx="536">
                  <c:v>1.0057556846240898</c:v>
                </c:pt>
                <c:pt idx="537">
                  <c:v>1.0247220783809798</c:v>
                </c:pt>
                <c:pt idx="538">
                  <c:v>1.0079459461315101</c:v>
                </c:pt>
                <c:pt idx="539">
                  <c:v>1.0250517818644398</c:v>
                </c:pt>
                <c:pt idx="540">
                  <c:v>1.0431748031538399</c:v>
                </c:pt>
                <c:pt idx="541">
                  <c:v>1.0617579941182202</c:v>
                </c:pt>
                <c:pt idx="542">
                  <c:v>1.0823170355063803</c:v>
                </c:pt>
                <c:pt idx="543">
                  <c:v>1.1020339259752603</c:v>
                </c:pt>
                <c:pt idx="544">
                  <c:v>1.0832217262457999</c:v>
                </c:pt>
                <c:pt idx="545">
                  <c:v>1.1041330159046299</c:v>
                </c:pt>
                <c:pt idx="546">
                  <c:v>1.12521560108701</c:v>
                </c:pt>
                <c:pt idx="547">
                  <c:v>1.14704305489817</c:v>
                </c:pt>
                <c:pt idx="548">
                  <c:v>1.1263134630186302</c:v>
                </c:pt>
                <c:pt idx="549">
                  <c:v>1.1477704497987802</c:v>
                </c:pt>
                <c:pt idx="550">
                  <c:v>1.1269897977298997</c:v>
                </c:pt>
                <c:pt idx="551">
                  <c:v>1.1483428214352405</c:v>
                </c:pt>
                <c:pt idx="552">
                  <c:v>1.1284787980347599</c:v>
                </c:pt>
                <c:pt idx="553">
                  <c:v>1.10823653660444</c:v>
                </c:pt>
                <c:pt idx="554">
                  <c:v>1.12889445990601</c:v>
                </c:pt>
                <c:pt idx="555">
                  <c:v>1.1508565002862203</c:v>
                </c:pt>
                <c:pt idx="556">
                  <c:v>1.1296465991795499</c:v>
                </c:pt>
                <c:pt idx="557">
                  <c:v>1.1098142879388897</c:v>
                </c:pt>
                <c:pt idx="558">
                  <c:v>1.13146557313927</c:v>
                </c:pt>
                <c:pt idx="559">
                  <c:v>1.11128393226461</c:v>
                </c:pt>
                <c:pt idx="560">
                  <c:v>1.09167836949263</c:v>
                </c:pt>
                <c:pt idx="561">
                  <c:v>1.1118247161595796</c:v>
                </c:pt>
                <c:pt idx="562">
                  <c:v>1.0920202909758598</c:v>
                </c:pt>
                <c:pt idx="563">
                  <c:v>1.1130045267179201</c:v>
                </c:pt>
                <c:pt idx="564">
                  <c:v>1.13450962922487</c:v>
                </c:pt>
                <c:pt idx="565">
                  <c:v>1.1138843966400798</c:v>
                </c:pt>
                <c:pt idx="566">
                  <c:v>1.0940166171739099</c:v>
                </c:pt>
                <c:pt idx="567">
                  <c:v>1.1148947236580999</c:v>
                </c:pt>
                <c:pt idx="568">
                  <c:v>1.0965624244983103</c:v>
                </c:pt>
                <c:pt idx="569">
                  <c:v>1.07902233879327</c:v>
                </c:pt>
                <c:pt idx="570">
                  <c:v>1.06082838661602</c:v>
                </c:pt>
                <c:pt idx="571">
                  <c:v>1.0433204838385899</c:v>
                </c:pt>
                <c:pt idx="572">
                  <c:v>1.06238599725611</c:v>
                </c:pt>
                <c:pt idx="573">
                  <c:v>1.0817949021828497</c:v>
                </c:pt>
                <c:pt idx="574">
                  <c:v>1.0639255586156098</c:v>
                </c:pt>
                <c:pt idx="575">
                  <c:v>1.0471377906896098</c:v>
                </c:pt>
                <c:pt idx="576">
                  <c:v>1.0305632810995897</c:v>
                </c:pt>
                <c:pt idx="577">
                  <c:v>1.0139543592707199</c:v>
                </c:pt>
                <c:pt idx="578">
                  <c:v>1.0310012665477899</c:v>
                </c:pt>
                <c:pt idx="579">
                  <c:v>1.04857061642187</c:v>
                </c:pt>
                <c:pt idx="580">
                  <c:v>1.0316826823715</c:v>
                </c:pt>
                <c:pt idx="581">
                  <c:v>1.0498800321464099</c:v>
                </c:pt>
                <c:pt idx="582">
                  <c:v>1.0325927977292197</c:v>
                </c:pt>
                <c:pt idx="583">
                  <c:v>1.05058548038511</c:v>
                </c:pt>
                <c:pt idx="584">
                  <c:v>1.0332399504281597</c:v>
                </c:pt>
                <c:pt idx="585">
                  <c:v>1.0509021848277602</c:v>
                </c:pt>
                <c:pt idx="586">
                  <c:v>1.0696239553758398</c:v>
                </c:pt>
                <c:pt idx="587">
                  <c:v>1.08849672180427</c:v>
                </c:pt>
                <c:pt idx="588">
                  <c:v>1.1080759403825102</c:v>
                </c:pt>
                <c:pt idx="589">
                  <c:v>1.1283779861714103</c:v>
                </c:pt>
                <c:pt idx="590">
                  <c:v>1.1086984411784899</c:v>
                </c:pt>
                <c:pt idx="591">
                  <c:v>1.1292290582829496</c:v>
                </c:pt>
                <c:pt idx="592">
                  <c:v>1.15022443310333</c:v>
                </c:pt>
                <c:pt idx="593">
                  <c:v>1.13010411427734</c:v>
                </c:pt>
                <c:pt idx="594">
                  <c:v>1.1099361369032601</c:v>
                </c:pt>
                <c:pt idx="595">
                  <c:v>1.0905630997767501</c:v>
                </c:pt>
                <c:pt idx="596">
                  <c:v>1.1109388473858299</c:v>
                </c:pt>
                <c:pt idx="597">
                  <c:v>1.0923267799338001</c:v>
                </c:pt>
                <c:pt idx="598">
                  <c:v>1.0736744485042098</c:v>
                </c:pt>
                <c:pt idx="599">
                  <c:v>1.0930323561080899</c:v>
                </c:pt>
                <c:pt idx="600">
                  <c:v>1.0742430346966902</c:v>
                </c:pt>
                <c:pt idx="601">
                  <c:v>1.09330836925615</c:v>
                </c:pt>
                <c:pt idx="602">
                  <c:v>1.0745505153144699</c:v>
                </c:pt>
                <c:pt idx="603">
                  <c:v>1.0563430643191201</c:v>
                </c:pt>
                <c:pt idx="604">
                  <c:v>1.0389308383222799</c:v>
                </c:pt>
                <c:pt idx="605">
                  <c:v>1.0224198182624897</c:v>
                </c:pt>
                <c:pt idx="606">
                  <c:v>1.00663698239652</c:v>
                </c:pt>
                <c:pt idx="607">
                  <c:v>0.99098585732934108</c:v>
                </c:pt>
                <c:pt idx="608">
                  <c:v>1.0070455128331199</c:v>
                </c:pt>
                <c:pt idx="609">
                  <c:v>1.0247296514772897</c:v>
                </c:pt>
                <c:pt idx="610">
                  <c:v>1.0420572011795102</c:v>
                </c:pt>
                <c:pt idx="611">
                  <c:v>1.0250401926916799</c:v>
                </c:pt>
                <c:pt idx="612">
                  <c:v>1.0425920697250102</c:v>
                </c:pt>
                <c:pt idx="613">
                  <c:v>1.0268337054489698</c:v>
                </c:pt>
                <c:pt idx="614">
                  <c:v>1.0442488599612003</c:v>
                </c:pt>
                <c:pt idx="615">
                  <c:v>1.0626680273241598</c:v>
                </c:pt>
                <c:pt idx="616">
                  <c:v>1.0451003135096997</c:v>
                </c:pt>
                <c:pt idx="617">
                  <c:v>1.0286145030682101</c:v>
                </c:pt>
                <c:pt idx="618">
                  <c:v>1.0121009561324099</c:v>
                </c:pt>
                <c:pt idx="619">
                  <c:v>0.99603912595924482</c:v>
                </c:pt>
                <c:pt idx="620">
                  <c:v>1.01246093854509</c:v>
                </c:pt>
                <c:pt idx="621">
                  <c:v>1.0291287986973996</c:v>
                </c:pt>
                <c:pt idx="622">
                  <c:v>1.0126511037965902</c:v>
                </c:pt>
                <c:pt idx="623">
                  <c:v>1.0296254867570298</c:v>
                </c:pt>
                <c:pt idx="624">
                  <c:v>1.0474901575689197</c:v>
                </c:pt>
                <c:pt idx="625">
                  <c:v>1.0303691352250399</c:v>
                </c:pt>
                <c:pt idx="626">
                  <c:v>1.0139005689845699</c:v>
                </c:pt>
                <c:pt idx="627">
                  <c:v>1.0310099566934798</c:v>
                </c:pt>
                <c:pt idx="628">
                  <c:v>1.0157099587333498</c:v>
                </c:pt>
                <c:pt idx="629">
                  <c:v>1.0323532240452002</c:v>
                </c:pt>
                <c:pt idx="630">
                  <c:v>1.0159220422163497</c:v>
                </c:pt>
                <c:pt idx="631">
                  <c:v>1.0341336672529697</c:v>
                </c:pt>
                <c:pt idx="632">
                  <c:v>1.0176221977679396</c:v>
                </c:pt>
                <c:pt idx="633">
                  <c:v>1.0356161306538201</c:v>
                </c:pt>
                <c:pt idx="634">
                  <c:v>1.0530130128965101</c:v>
                </c:pt>
                <c:pt idx="635">
                  <c:v>1.0714877127800699</c:v>
                </c:pt>
                <c:pt idx="636">
                  <c:v>1.0899611511019298</c:v>
                </c:pt>
                <c:pt idx="637">
                  <c:v>1.1101622262341799</c:v>
                </c:pt>
                <c:pt idx="638">
                  <c:v>1.1301290346458701</c:v>
                </c:pt>
                <c:pt idx="639">
                  <c:v>1.15129827174338</c:v>
                </c:pt>
                <c:pt idx="640">
                  <c:v>1.1731309235792102</c:v>
                </c:pt>
                <c:pt idx="641">
                  <c:v>1.1520881675863803</c:v>
                </c:pt>
                <c:pt idx="642">
                  <c:v>1.17381632291972</c:v>
                </c:pt>
                <c:pt idx="643">
                  <c:v>1.1527837462739401</c:v>
                </c:pt>
                <c:pt idx="644">
                  <c:v>1.1750151573751499</c:v>
                </c:pt>
                <c:pt idx="645">
                  <c:v>1.1972939137370999</c:v>
                </c:pt>
                <c:pt idx="646">
                  <c:v>1.2206662687442897</c:v>
                </c:pt>
                <c:pt idx="647">
                  <c:v>1.1986218543407301</c:v>
                </c:pt>
                <c:pt idx="648">
                  <c:v>1.1765113640154701</c:v>
                </c:pt>
                <c:pt idx="649">
                  <c:v>1.1988977615002103</c:v>
                </c:pt>
                <c:pt idx="650">
                  <c:v>1.2221183500597799</c:v>
                </c:pt>
                <c:pt idx="651">
                  <c:v>1.1992653626712002</c:v>
                </c:pt>
                <c:pt idx="652">
                  <c:v>1.1777913178161497</c:v>
                </c:pt>
                <c:pt idx="653">
                  <c:v>1.2000104264432503</c:v>
                </c:pt>
                <c:pt idx="654">
                  <c:v>1.2234744696554898</c:v>
                </c:pt>
                <c:pt idx="655">
                  <c:v>1.2018746647524097</c:v>
                </c:pt>
                <c:pt idx="656">
                  <c:v>1.1798026301411799</c:v>
                </c:pt>
                <c:pt idx="657">
                  <c:v>1.1588037912067901</c:v>
                </c:pt>
                <c:pt idx="658">
                  <c:v>1.1802988144239501</c:v>
                </c:pt>
                <c:pt idx="659">
                  <c:v>1.2025895822228698</c:v>
                </c:pt>
                <c:pt idx="660">
                  <c:v>1.2259001592789898</c:v>
                </c:pt>
                <c:pt idx="661">
                  <c:v>1.2503094760069999</c:v>
                </c:pt>
                <c:pt idx="662">
                  <c:v>1.2753403672578199</c:v>
                </c:pt>
                <c:pt idx="663">
                  <c:v>1.25191845095679</c:v>
                </c:pt>
                <c:pt idx="664">
                  <c:v>1.2285154249874002</c:v>
                </c:pt>
                <c:pt idx="665">
                  <c:v>1.20573737511673</c:v>
                </c:pt>
                <c:pt idx="666">
                  <c:v>1.22965053440717</c:v>
                </c:pt>
                <c:pt idx="667">
                  <c:v>1.2537844154618398</c:v>
                </c:pt>
                <c:pt idx="668">
                  <c:v>1.2298484955850097</c:v>
                </c:pt>
                <c:pt idx="669">
                  <c:v>1.2541857891119901</c:v>
                </c:pt>
                <c:pt idx="670">
                  <c:v>1.2792619066095099</c:v>
                </c:pt>
                <c:pt idx="671">
                  <c:v>1.30561183686529</c:v>
                </c:pt>
                <c:pt idx="672">
                  <c:v>1.2795126534579897</c:v>
                </c:pt>
                <c:pt idx="673">
                  <c:v>1.3061090246370501</c:v>
                </c:pt>
                <c:pt idx="674">
                  <c:v>1.2807764008165101</c:v>
                </c:pt>
                <c:pt idx="675">
                  <c:v>1.3072329132921399</c:v>
                </c:pt>
                <c:pt idx="676">
                  <c:v>1.3347353556500998</c:v>
                </c:pt>
                <c:pt idx="677">
                  <c:v>1.3633062120356496</c:v>
                </c:pt>
                <c:pt idx="678">
                  <c:v>1.3353958703729099</c:v>
                </c:pt>
                <c:pt idx="679">
                  <c:v>1.36411133135967</c:v>
                </c:pt>
                <c:pt idx="680">
                  <c:v>1.3940043939088</c:v>
                </c:pt>
                <c:pt idx="681">
                  <c:v>1.3649286413208299</c:v>
                </c:pt>
                <c:pt idx="682">
                  <c:v>1.3366951156645299</c:v>
                </c:pt>
                <c:pt idx="683">
                  <c:v>1.30944570140284</c:v>
                </c:pt>
                <c:pt idx="684">
                  <c:v>1.3370903946338299</c:v>
                </c:pt>
                <c:pt idx="685">
                  <c:v>1.3657976096248499</c:v>
                </c:pt>
                <c:pt idx="686">
                  <c:v>1.3374821149484402</c:v>
                </c:pt>
                <c:pt idx="687">
                  <c:v>1.3103139168093101</c:v>
                </c:pt>
                <c:pt idx="688">
                  <c:v>1.2844331888791698</c:v>
                </c:pt>
                <c:pt idx="689">
                  <c:v>1.2593963224726896</c:v>
                </c:pt>
                <c:pt idx="690">
                  <c:v>1.2361007431784898</c:v>
                </c:pt>
                <c:pt idx="691">
                  <c:v>1.26043589793101</c:v>
                </c:pt>
                <c:pt idx="692">
                  <c:v>1.2858934370355497</c:v>
                </c:pt>
                <c:pt idx="693">
                  <c:v>1.2608819779442899</c:v>
                </c:pt>
                <c:pt idx="694">
                  <c:v>1.2371156885792398</c:v>
                </c:pt>
                <c:pt idx="695">
                  <c:v>1.2615173722033799</c:v>
                </c:pt>
                <c:pt idx="696">
                  <c:v>1.2373251247174899</c:v>
                </c:pt>
                <c:pt idx="697">
                  <c:v>1.26168072739574</c:v>
                </c:pt>
                <c:pt idx="698">
                  <c:v>1.2870081571310199</c:v>
                </c:pt>
                <c:pt idx="699">
                  <c:v>1.2619353966611297</c:v>
                </c:pt>
                <c:pt idx="700">
                  <c:v>1.2873559418164202</c:v>
                </c:pt>
                <c:pt idx="701">
                  <c:v>1.3150462776370198</c:v>
                </c:pt>
                <c:pt idx="702">
                  <c:v>1.2890176289586701</c:v>
                </c:pt>
                <c:pt idx="703">
                  <c:v>1.2642679254408302</c:v>
                </c:pt>
                <c:pt idx="704">
                  <c:v>1.2404961801524597</c:v>
                </c:pt>
                <c:pt idx="705">
                  <c:v>1.26495706224488</c:v>
                </c:pt>
                <c:pt idx="706">
                  <c:v>1.2409031534019099</c:v>
                </c:pt>
                <c:pt idx="707">
                  <c:v>1.2176238810184297</c:v>
                </c:pt>
                <c:pt idx="708">
                  <c:v>1.1955087048365503</c:v>
                </c:pt>
                <c:pt idx="709">
                  <c:v>1.1738637184073697</c:v>
                </c:pt>
                <c:pt idx="710">
                  <c:v>1.1530933569008499</c:v>
                </c:pt>
                <c:pt idx="711">
                  <c:v>1.1744489164515304</c:v>
                </c:pt>
                <c:pt idx="712">
                  <c:v>1.1535172931323898</c:v>
                </c:pt>
                <c:pt idx="713">
                  <c:v>1.1341350661874501</c:v>
                </c:pt>
                <c:pt idx="714">
                  <c:v>1.11468674603923</c:v>
                </c:pt>
                <c:pt idx="715">
                  <c:v>1.09661601826553</c:v>
                </c:pt>
                <c:pt idx="716">
                  <c:v>1.0791685783702301</c:v>
                </c:pt>
                <c:pt idx="717">
                  <c:v>1.0618322619043798</c:v>
                </c:pt>
                <c:pt idx="718">
                  <c:v>1.0448643838188598</c:v>
                </c:pt>
                <c:pt idx="719">
                  <c:v>1.0621721856619102</c:v>
                </c:pt>
                <c:pt idx="720">
                  <c:v>1.08001267552766</c:v>
                </c:pt>
                <c:pt idx="721">
                  <c:v>1.0633453162875199</c:v>
                </c:pt>
                <c:pt idx="722">
                  <c:v>1.0466274540556</c:v>
                </c:pt>
                <c:pt idx="723">
                  <c:v>1.0637959415921698</c:v>
                </c:pt>
                <c:pt idx="724">
                  <c:v>1.0818279666552801</c:v>
                </c:pt>
                <c:pt idx="725">
                  <c:v>1.1005092529439298</c:v>
                </c:pt>
                <c:pt idx="726">
                  <c:v>1.08280386785591</c:v>
                </c:pt>
                <c:pt idx="727">
                  <c:v>1.1015530643796001</c:v>
                </c:pt>
                <c:pt idx="728">
                  <c:v>1.1207291391267802</c:v>
                </c:pt>
                <c:pt idx="729">
                  <c:v>1.1017349498147</c:v>
                </c:pt>
                <c:pt idx="730">
                  <c:v>1.1209471516079801</c:v>
                </c:pt>
                <c:pt idx="731">
                  <c:v>1.1019788029845299</c:v>
                </c:pt>
                <c:pt idx="732">
                  <c:v>1.0839736450919597</c:v>
                </c:pt>
                <c:pt idx="733">
                  <c:v>1.1027483014680601</c:v>
                </c:pt>
                <c:pt idx="734">
                  <c:v>1.0857308344721599</c:v>
                </c:pt>
                <c:pt idx="735">
                  <c:v>1.10427018881742</c:v>
                </c:pt>
                <c:pt idx="736">
                  <c:v>1.08588340060477</c:v>
                </c:pt>
                <c:pt idx="737">
                  <c:v>1.1046498080073499</c:v>
                </c:pt>
                <c:pt idx="738">
                  <c:v>1.1237677961395398</c:v>
                </c:pt>
                <c:pt idx="739">
                  <c:v>1.1051051608877203</c:v>
                </c:pt>
                <c:pt idx="740">
                  <c:v>1.0869967823290796</c:v>
                </c:pt>
                <c:pt idx="741">
                  <c:v>1.1060793957880899</c:v>
                </c:pt>
                <c:pt idx="742">
                  <c:v>1.0880226624976399</c:v>
                </c:pt>
                <c:pt idx="743">
                  <c:v>1.1067364040519301</c:v>
                </c:pt>
                <c:pt idx="744">
                  <c:v>1.0883134856191699</c:v>
                </c:pt>
                <c:pt idx="745">
                  <c:v>1.10791273841093</c:v>
                </c:pt>
                <c:pt idx="746">
                  <c:v>1.0895428615857503</c:v>
                </c:pt>
                <c:pt idx="747">
                  <c:v>1.1080443297729601</c:v>
                </c:pt>
                <c:pt idx="748">
                  <c:v>1.0896375863904399</c:v>
                </c:pt>
                <c:pt idx="749">
                  <c:v>1.1083269970548797</c:v>
                </c:pt>
                <c:pt idx="750">
                  <c:v>1.1274945573745696</c:v>
                </c:pt>
                <c:pt idx="751">
                  <c:v>1.1085444269552103</c:v>
                </c:pt>
                <c:pt idx="752">
                  <c:v>1.1285557502021799</c:v>
                </c:pt>
                <c:pt idx="753">
                  <c:v>1.1100942773371696</c:v>
                </c:pt>
                <c:pt idx="754">
                  <c:v>1.0916871566500801</c:v>
                </c:pt>
                <c:pt idx="755">
                  <c:v>1.1102586844001801</c:v>
                </c:pt>
                <c:pt idx="756">
                  <c:v>1.09187781923234</c:v>
                </c:pt>
                <c:pt idx="757">
                  <c:v>1.0746087098230601</c:v>
                </c:pt>
                <c:pt idx="758">
                  <c:v>1.0926796995234098</c:v>
                </c:pt>
                <c:pt idx="759">
                  <c:v>1.11168495123105</c:v>
                </c:pt>
                <c:pt idx="760">
                  <c:v>1.13106992233927</c:v>
                </c:pt>
                <c:pt idx="761">
                  <c:v>1.15090396332467</c:v>
                </c:pt>
                <c:pt idx="762">
                  <c:v>1.1715206209403299</c:v>
                </c:pt>
                <c:pt idx="763">
                  <c:v>1.1510945886392498</c:v>
                </c:pt>
                <c:pt idx="764">
                  <c:v>1.1316604512450099</c:v>
                </c:pt>
                <c:pt idx="765">
                  <c:v>1.1518312549295098</c:v>
                </c:pt>
                <c:pt idx="766">
                  <c:v>1.1724165069973902</c:v>
                </c:pt>
                <c:pt idx="767">
                  <c:v>1.1523177412442602</c:v>
                </c:pt>
                <c:pt idx="768">
                  <c:v>1.1730245321854798</c:v>
                </c:pt>
                <c:pt idx="769">
                  <c:v>1.1524954376415302</c:v>
                </c:pt>
                <c:pt idx="770">
                  <c:v>1.17346930059654</c:v>
                </c:pt>
                <c:pt idx="771">
                  <c:v>1.1535526686103401</c:v>
                </c:pt>
                <c:pt idx="772">
                  <c:v>1.1741420227845403</c:v>
                </c:pt>
                <c:pt idx="773">
                  <c:v>1.1536036868117401</c:v>
                </c:pt>
                <c:pt idx="774">
                  <c:v>1.1745173570699199</c:v>
                </c:pt>
                <c:pt idx="775">
                  <c:v>1.1964198525717102</c:v>
                </c:pt>
                <c:pt idx="776">
                  <c:v>1.1752064465140999</c:v>
                </c:pt>
                <c:pt idx="777">
                  <c:v>1.1546365107395999</c:v>
                </c:pt>
                <c:pt idx="778">
                  <c:v>1.1350189869460403</c:v>
                </c:pt>
                <c:pt idx="779">
                  <c:v>1.15504075114309</c:v>
                </c:pt>
                <c:pt idx="780">
                  <c:v>1.1359290970904883</c:v>
                </c:pt>
                <c:pt idx="781">
                  <c:v>1.1560108512333702</c:v>
                </c:pt>
                <c:pt idx="782">
                  <c:v>1.13661509936246</c:v>
                </c:pt>
                <c:pt idx="783">
                  <c:v>1.1565568715123102</c:v>
                </c:pt>
                <c:pt idx="784">
                  <c:v>1.1772727589104199</c:v>
                </c:pt>
                <c:pt idx="785">
                  <c:v>1.1568589098673403</c:v>
                </c:pt>
                <c:pt idx="786">
                  <c:v>1.1370079429232802</c:v>
                </c:pt>
                <c:pt idx="787">
                  <c:v>1.1571036767829299</c:v>
                </c:pt>
                <c:pt idx="788">
                  <c:v>1.1780944773987201</c:v>
                </c:pt>
                <c:pt idx="789">
                  <c:v>1.1577283229446698</c:v>
                </c:pt>
                <c:pt idx="790">
                  <c:v>1.1788001822174299</c:v>
                </c:pt>
                <c:pt idx="791">
                  <c:v>1.2003991142424897</c:v>
                </c:pt>
                <c:pt idx="792">
                  <c:v>1.17923295175297</c:v>
                </c:pt>
                <c:pt idx="793">
                  <c:v>1.15863265185144</c:v>
                </c:pt>
                <c:pt idx="794">
                  <c:v>1.1388842912556199</c:v>
                </c:pt>
                <c:pt idx="795">
                  <c:v>1.11971678695132</c:v>
                </c:pt>
                <c:pt idx="796">
                  <c:v>1.1393386778416199</c:v>
                </c:pt>
                <c:pt idx="797">
                  <c:v>1.15939670122354</c:v>
                </c:pt>
                <c:pt idx="798">
                  <c:v>1.1800957862530801</c:v>
                </c:pt>
                <c:pt idx="799">
                  <c:v>1.1599078396310802</c:v>
                </c:pt>
                <c:pt idx="800">
                  <c:v>1.1813065935787701</c:v>
                </c:pt>
                <c:pt idx="801">
                  <c:v>1.2028317966821795</c:v>
                </c:pt>
                <c:pt idx="802">
                  <c:v>1.1815017677273598</c:v>
                </c:pt>
                <c:pt idx="803">
                  <c:v>1.2034434254393997</c:v>
                </c:pt>
                <c:pt idx="804">
                  <c:v>1.2261053335115102</c:v>
                </c:pt>
                <c:pt idx="805">
                  <c:v>1.2040393424581497</c:v>
                </c:pt>
                <c:pt idx="806">
                  <c:v>1.18253980934595</c:v>
                </c:pt>
                <c:pt idx="807">
                  <c:v>1.20455671473112</c:v>
                </c:pt>
                <c:pt idx="808">
                  <c:v>1.22684530458589</c:v>
                </c:pt>
                <c:pt idx="809">
                  <c:v>1.2050297972304684</c:v>
                </c:pt>
                <c:pt idx="810">
                  <c:v>1.2275771148739201</c:v>
                </c:pt>
                <c:pt idx="811">
                  <c:v>1.2055666562103595</c:v>
                </c:pt>
                <c:pt idx="812">
                  <c:v>1.1841246938268599</c:v>
                </c:pt>
                <c:pt idx="813">
                  <c:v>1.2056405717162202</c:v>
                </c:pt>
                <c:pt idx="814">
                  <c:v>1.1842869404805603</c:v>
                </c:pt>
                <c:pt idx="815">
                  <c:v>1.16389092447269</c:v>
                </c:pt>
                <c:pt idx="816">
                  <c:v>1.1439063164521197</c:v>
                </c:pt>
                <c:pt idx="817">
                  <c:v>1.1643505530604601</c:v>
                </c:pt>
                <c:pt idx="818">
                  <c:v>1.1855118131870699</c:v>
                </c:pt>
                <c:pt idx="819">
                  <c:v>1.2073391152091586</c:v>
                </c:pt>
                <c:pt idx="820">
                  <c:v>1.2298591822744998</c:v>
                </c:pt>
                <c:pt idx="821">
                  <c:v>1.2530862175536197</c:v>
                </c:pt>
                <c:pt idx="822">
                  <c:v>1.2299210873204383</c:v>
                </c:pt>
                <c:pt idx="823">
                  <c:v>1.2532534579616599</c:v>
                </c:pt>
                <c:pt idx="824">
                  <c:v>1.2305222984002397</c:v>
                </c:pt>
                <c:pt idx="825">
                  <c:v>1.2083168705820799</c:v>
                </c:pt>
                <c:pt idx="826">
                  <c:v>1.2307205940772299</c:v>
                </c:pt>
                <c:pt idx="827">
                  <c:v>1.2540717294383101</c:v>
                </c:pt>
                <c:pt idx="828">
                  <c:v>1.2308543214145999</c:v>
                </c:pt>
                <c:pt idx="829">
                  <c:v>1.2087097976900996</c:v>
                </c:pt>
                <c:pt idx="830">
                  <c:v>1.1872994575087399</c:v>
                </c:pt>
                <c:pt idx="831">
                  <c:v>1.2088904984132998</c:v>
                </c:pt>
                <c:pt idx="832">
                  <c:v>1.2312767608993398</c:v>
                </c:pt>
                <c:pt idx="833">
                  <c:v>1.25451330745324</c:v>
                </c:pt>
                <c:pt idx="834">
                  <c:v>1.2313852391397999</c:v>
                </c:pt>
                <c:pt idx="835">
                  <c:v>1.25461045976869</c:v>
                </c:pt>
                <c:pt idx="836">
                  <c:v>1.2787622668052601</c:v>
                </c:pt>
                <c:pt idx="837">
                  <c:v>1.3039954843921098</c:v>
                </c:pt>
                <c:pt idx="838">
                  <c:v>1.33007763042548</c:v>
                </c:pt>
                <c:pt idx="839">
                  <c:v>1.3042039618531502</c:v>
                </c:pt>
                <c:pt idx="840">
                  <c:v>1.3308027830950999</c:v>
                </c:pt>
                <c:pt idx="841">
                  <c:v>1.3047487570207399</c:v>
                </c:pt>
                <c:pt idx="842">
                  <c:v>1.2804587395584102</c:v>
                </c:pt>
                <c:pt idx="843">
                  <c:v>1.25645940770275</c:v>
                </c:pt>
                <c:pt idx="844">
                  <c:v>1.2333681290474598</c:v>
                </c:pt>
                <c:pt idx="845">
                  <c:v>1.2115396379214596</c:v>
                </c:pt>
                <c:pt idx="846">
                  <c:v>1.2341710941203698</c:v>
                </c:pt>
                <c:pt idx="847">
                  <c:v>1.2118797456550996</c:v>
                </c:pt>
                <c:pt idx="848">
                  <c:v>1.2344392373824595</c:v>
                </c:pt>
                <c:pt idx="849">
                  <c:v>1.2577294470911686</c:v>
                </c:pt>
                <c:pt idx="850">
                  <c:v>1.2348768124744296</c:v>
                </c:pt>
                <c:pt idx="851">
                  <c:v>1.2128138501050798</c:v>
                </c:pt>
                <c:pt idx="852">
                  <c:v>1.1911987616066502</c:v>
                </c:pt>
                <c:pt idx="853">
                  <c:v>1.1703555408410804</c:v>
                </c:pt>
                <c:pt idx="854">
                  <c:v>1.1912655518261002</c:v>
                </c:pt>
                <c:pt idx="855">
                  <c:v>1.1703899276527103</c:v>
                </c:pt>
                <c:pt idx="856">
                  <c:v>1.15039240027399</c:v>
                </c:pt>
                <c:pt idx="857">
                  <c:v>1.1707799344137704</c:v>
                </c:pt>
                <c:pt idx="858">
                  <c:v>1.15089270253891</c:v>
                </c:pt>
                <c:pt idx="859">
                  <c:v>1.1314987023083898</c:v>
                </c:pt>
                <c:pt idx="860">
                  <c:v>1.15176789592691</c:v>
                </c:pt>
                <c:pt idx="861">
                  <c:v>1.1722223630312603</c:v>
                </c:pt>
                <c:pt idx="862">
                  <c:v>1.1935192279220399</c:v>
                </c:pt>
                <c:pt idx="863">
                  <c:v>1.2152956894629596</c:v>
                </c:pt>
                <c:pt idx="864">
                  <c:v>1.1948855712635305</c:v>
                </c:pt>
                <c:pt idx="865">
                  <c:v>1.2174013909110597</c:v>
                </c:pt>
                <c:pt idx="866">
                  <c:v>1.2400860555034299</c:v>
                </c:pt>
                <c:pt idx="867">
                  <c:v>1.2176353778203197</c:v>
                </c:pt>
                <c:pt idx="868">
                  <c:v>1.1960611846260703</c:v>
                </c:pt>
                <c:pt idx="869">
                  <c:v>1.2179422775714797</c:v>
                </c:pt>
                <c:pt idx="870">
                  <c:v>1.1962857031040601</c:v>
                </c:pt>
                <c:pt idx="871">
                  <c:v>1.2180497188845798</c:v>
                </c:pt>
                <c:pt idx="872">
                  <c:v>1.2406297918182199</c:v>
                </c:pt>
                <c:pt idx="873">
                  <c:v>1.2183449022481698</c:v>
                </c:pt>
                <c:pt idx="874">
                  <c:v>1.1966320378920801</c:v>
                </c:pt>
                <c:pt idx="875">
                  <c:v>1.2185444314482701</c:v>
                </c:pt>
                <c:pt idx="876">
                  <c:v>1.1969994848288701</c:v>
                </c:pt>
                <c:pt idx="877">
                  <c:v>1.2187582270337001</c:v>
                </c:pt>
                <c:pt idx="878">
                  <c:v>1.2414829832357501</c:v>
                </c:pt>
                <c:pt idx="879">
                  <c:v>1.26534255699202</c:v>
                </c:pt>
                <c:pt idx="880">
                  <c:v>1.2897313172023086</c:v>
                </c:pt>
                <c:pt idx="881">
                  <c:v>1.3150546193395398</c:v>
                </c:pt>
                <c:pt idx="882">
                  <c:v>1.3419502649346799</c:v>
                </c:pt>
                <c:pt idx="883">
                  <c:v>1.3160901482849798</c:v>
                </c:pt>
                <c:pt idx="884">
                  <c:v>1.2911010939546796</c:v>
                </c:pt>
                <c:pt idx="885">
                  <c:v>1.3168941485428698</c:v>
                </c:pt>
                <c:pt idx="886">
                  <c:v>1.2918758553387399</c:v>
                </c:pt>
                <c:pt idx="887">
                  <c:v>1.3181167611950602</c:v>
                </c:pt>
                <c:pt idx="888">
                  <c:v>1.3447308525829398</c:v>
                </c:pt>
                <c:pt idx="889">
                  <c:v>1.3184784282057802</c:v>
                </c:pt>
                <c:pt idx="890">
                  <c:v>1.29317672341866</c:v>
                </c:pt>
                <c:pt idx="891">
                  <c:v>1.2688226633727999</c:v>
                </c:pt>
                <c:pt idx="892">
                  <c:v>1.2453336509494886</c:v>
                </c:pt>
                <c:pt idx="893">
                  <c:v>1.2229248540497697</c:v>
                </c:pt>
                <c:pt idx="894">
                  <c:v>1.2011026305193597</c:v>
                </c:pt>
                <c:pt idx="895">
                  <c:v>1.22292895473584</c:v>
                </c:pt>
                <c:pt idx="896">
                  <c:v>1.2456464939941396</c:v>
                </c:pt>
                <c:pt idx="897">
                  <c:v>1.2230292775183196</c:v>
                </c:pt>
                <c:pt idx="898">
                  <c:v>1.2457239180542197</c:v>
                </c:pt>
                <c:pt idx="899">
                  <c:v>1.22316516186742</c:v>
                </c:pt>
                <c:pt idx="900">
                  <c:v>1.2458026911249895</c:v>
                </c:pt>
                <c:pt idx="901">
                  <c:v>1.2692977347630101</c:v>
                </c:pt>
                <c:pt idx="902">
                  <c:v>1.2939437795228799</c:v>
                </c:pt>
                <c:pt idx="903">
                  <c:v>1.3193653739025899</c:v>
                </c:pt>
                <c:pt idx="904">
                  <c:v>1.34580818306885</c:v>
                </c:pt>
                <c:pt idx="905">
                  <c:v>1.3199904327643397</c:v>
                </c:pt>
                <c:pt idx="906">
                  <c:v>1.3467835131774699</c:v>
                </c:pt>
                <c:pt idx="907">
                  <c:v>1.3204919001186699</c:v>
                </c:pt>
                <c:pt idx="908">
                  <c:v>1.2952200909260199</c:v>
                </c:pt>
                <c:pt idx="909">
                  <c:v>1.2709177534192899</c:v>
                </c:pt>
                <c:pt idx="910">
                  <c:v>1.2477288832408897</c:v>
                </c:pt>
                <c:pt idx="911">
                  <c:v>1.2251604416136299</c:v>
                </c:pt>
                <c:pt idx="912">
                  <c:v>1.20329832968163</c:v>
                </c:pt>
                <c:pt idx="913">
                  <c:v>1.2252604409905798</c:v>
                </c:pt>
                <c:pt idx="914">
                  <c:v>1.20361284044553</c:v>
                </c:pt>
                <c:pt idx="915">
                  <c:v>1.1828381208511602</c:v>
                </c:pt>
                <c:pt idx="916">
                  <c:v>1.1633157525275899</c:v>
                </c:pt>
                <c:pt idx="917">
                  <c:v>1.1840206053640199</c:v>
                </c:pt>
                <c:pt idx="918">
                  <c:v>1.2051695090906398</c:v>
                </c:pt>
                <c:pt idx="919">
                  <c:v>1.18408101685945</c:v>
                </c:pt>
                <c:pt idx="920">
                  <c:v>1.1637583151919599</c:v>
                </c:pt>
                <c:pt idx="921">
                  <c:v>1.1842091601897102</c:v>
                </c:pt>
                <c:pt idx="922">
                  <c:v>1.1640028303452603</c:v>
                </c:pt>
                <c:pt idx="923">
                  <c:v>1.18482023932615</c:v>
                </c:pt>
                <c:pt idx="924">
                  <c:v>1.2064941039819699</c:v>
                </c:pt>
                <c:pt idx="925">
                  <c:v>1.2285314991161098</c:v>
                </c:pt>
                <c:pt idx="926">
                  <c:v>1.2070643380604595</c:v>
                </c:pt>
                <c:pt idx="927">
                  <c:v>1.2291779952447999</c:v>
                </c:pt>
                <c:pt idx="928">
                  <c:v>1.2075930577710496</c:v>
                </c:pt>
                <c:pt idx="929">
                  <c:v>1.18688237310494</c:v>
                </c:pt>
                <c:pt idx="930">
                  <c:v>1.1665114507983301</c:v>
                </c:pt>
                <c:pt idx="931">
                  <c:v>1.1870753229598401</c:v>
                </c:pt>
                <c:pt idx="932">
                  <c:v>1.2084578092352902</c:v>
                </c:pt>
                <c:pt idx="933">
                  <c:v>1.2307364474620996</c:v>
                </c:pt>
                <c:pt idx="934">
                  <c:v>1.2541077899782502</c:v>
                </c:pt>
                <c:pt idx="935">
                  <c:v>1.2315951010200998</c:v>
                </c:pt>
                <c:pt idx="936">
                  <c:v>1.2544633809025898</c:v>
                </c:pt>
                <c:pt idx="937">
                  <c:v>1.23171442482699</c:v>
                </c:pt>
                <c:pt idx="938">
                  <c:v>1.2099473659406899</c:v>
                </c:pt>
                <c:pt idx="939">
                  <c:v>1.2320687304554299</c:v>
                </c:pt>
                <c:pt idx="940">
                  <c:v>1.2101861965545699</c:v>
                </c:pt>
                <c:pt idx="941">
                  <c:v>1.1892159964735103</c:v>
                </c:pt>
                <c:pt idx="942">
                  <c:v>1.2106994242777001</c:v>
                </c:pt>
                <c:pt idx="943">
                  <c:v>1.23277221498117</c:v>
                </c:pt>
                <c:pt idx="944">
                  <c:v>1.2110147006712999</c:v>
                </c:pt>
                <c:pt idx="945">
                  <c:v>1.2330672196271397</c:v>
                </c:pt>
                <c:pt idx="946">
                  <c:v>1.2112426731201797</c:v>
                </c:pt>
                <c:pt idx="947">
                  <c:v>1.1901099798633603</c:v>
                </c:pt>
                <c:pt idx="948">
                  <c:v>1.2116911834718798</c:v>
                </c:pt>
                <c:pt idx="949">
                  <c:v>1.1908551613931004</c:v>
                </c:pt>
                <c:pt idx="950">
                  <c:v>1.2130494006732</c:v>
                </c:pt>
                <c:pt idx="951">
                  <c:v>1.2351943114238197</c:v>
                </c:pt>
                <c:pt idx="952">
                  <c:v>1.25832519404529</c:v>
                </c:pt>
                <c:pt idx="953">
                  <c:v>1.2822327462544698</c:v>
                </c:pt>
                <c:pt idx="954">
                  <c:v>1.2585003832764599</c:v>
                </c:pt>
                <c:pt idx="955">
                  <c:v>1.2822599109504</c:v>
                </c:pt>
                <c:pt idx="956">
                  <c:v>1.2591881078176899</c:v>
                </c:pt>
                <c:pt idx="957">
                  <c:v>1.2836357281590498</c:v>
                </c:pt>
                <c:pt idx="958">
                  <c:v>1.30906388963138</c:v>
                </c:pt>
                <c:pt idx="959">
                  <c:v>1.2843956402945698</c:v>
                </c:pt>
                <c:pt idx="960">
                  <c:v>1.26073536575634</c:v>
                </c:pt>
                <c:pt idx="961">
                  <c:v>1.2845265820712199</c:v>
                </c:pt>
                <c:pt idx="962">
                  <c:v>1.2612841631502101</c:v>
                </c:pt>
                <c:pt idx="963">
                  <c:v>1.2386696542113398</c:v>
                </c:pt>
                <c:pt idx="964">
                  <c:v>1.21673910451836</c:v>
                </c:pt>
                <c:pt idx="965">
                  <c:v>1.2389977068449198</c:v>
                </c:pt>
                <c:pt idx="966">
                  <c:v>1.2625474624951301</c:v>
                </c:pt>
                <c:pt idx="967">
                  <c:v>1.2396899169341897</c:v>
                </c:pt>
                <c:pt idx="968">
                  <c:v>1.2175536484102898</c:v>
                </c:pt>
                <c:pt idx="969">
                  <c:v>1.23971298883337</c:v>
                </c:pt>
                <c:pt idx="970">
                  <c:v>1.2628611977882198</c:v>
                </c:pt>
                <c:pt idx="971">
                  <c:v>1.2401953289422001</c:v>
                </c:pt>
                <c:pt idx="972">
                  <c:v>1.2631957610297799</c:v>
                </c:pt>
                <c:pt idx="973">
                  <c:v>1.2872617682533398</c:v>
                </c:pt>
                <c:pt idx="974">
                  <c:v>1.3122433937409099</c:v>
                </c:pt>
                <c:pt idx="975">
                  <c:v>1.3382355669787704</c:v>
                </c:pt>
                <c:pt idx="976">
                  <c:v>1.3649902445348698</c:v>
                </c:pt>
                <c:pt idx="977">
                  <c:v>1.3930252166846198</c:v>
                </c:pt>
                <c:pt idx="978">
                  <c:v>1.4221107363633201</c:v>
                </c:pt>
                <c:pt idx="979">
                  <c:v>1.4527226847381398</c:v>
                </c:pt>
                <c:pt idx="980">
                  <c:v>1.4847765399227502</c:v>
                </c:pt>
                <c:pt idx="981">
                  <c:v>1.4532085139486399</c:v>
                </c:pt>
                <c:pt idx="982">
                  <c:v>1.4231429653946199</c:v>
                </c:pt>
                <c:pt idx="983">
                  <c:v>1.4534347951916096</c:v>
                </c:pt>
                <c:pt idx="984">
                  <c:v>1.42315718379769</c:v>
                </c:pt>
                <c:pt idx="985">
                  <c:v>1.4534499038044797</c:v>
                </c:pt>
                <c:pt idx="986">
                  <c:v>1.4237774500753297</c:v>
                </c:pt>
                <c:pt idx="987">
                  <c:v>1.3948647009167501</c:v>
                </c:pt>
                <c:pt idx="988">
                  <c:v>1.4239107122103596</c:v>
                </c:pt>
                <c:pt idx="989">
                  <c:v>1.4542729787044</c:v>
                </c:pt>
                <c:pt idx="990">
                  <c:v>1.4249517244477501</c:v>
                </c:pt>
                <c:pt idx="991">
                  <c:v>1.4553193199448398</c:v>
                </c:pt>
                <c:pt idx="992">
                  <c:v>1.4873346885272296</c:v>
                </c:pt>
                <c:pt idx="993">
                  <c:v>1.4557268240939298</c:v>
                </c:pt>
                <c:pt idx="994">
                  <c:v>1.48819779885135</c:v>
                </c:pt>
                <c:pt idx="995">
                  <c:v>1.5213742082104196</c:v>
                </c:pt>
                <c:pt idx="996">
                  <c:v>1.5560058166564101</c:v>
                </c:pt>
                <c:pt idx="997">
                  <c:v>1.5215893954993396</c:v>
                </c:pt>
                <c:pt idx="998">
                  <c:v>1.5567344794499898</c:v>
                </c:pt>
                <c:pt idx="999">
                  <c:v>1.52215501502587</c:v>
                </c:pt>
                <c:pt idx="1000">
                  <c:v>1.4895933980845586</c:v>
                </c:pt>
                <c:pt idx="1001">
                  <c:v>1.4579157527150297</c:v>
                </c:pt>
                <c:pt idx="1002">
                  <c:v>1.4901667169531299</c:v>
                </c:pt>
                <c:pt idx="1003">
                  <c:v>1.4586556219009201</c:v>
                </c:pt>
                <c:pt idx="1004">
                  <c:v>1.4284646463936097</c:v>
                </c:pt>
                <c:pt idx="1005">
                  <c:v>1.4589457036354498</c:v>
                </c:pt>
                <c:pt idx="1006">
                  <c:v>1.4906272100080198</c:v>
                </c:pt>
                <c:pt idx="1007">
                  <c:v>1.5238446924944082</c:v>
                </c:pt>
                <c:pt idx="1008">
                  <c:v>1.5594578201789102</c:v>
                </c:pt>
                <c:pt idx="1009">
                  <c:v>1.5248789281760802</c:v>
                </c:pt>
                <c:pt idx="1010">
                  <c:v>1.4920510247472203</c:v>
                </c:pt>
                <c:pt idx="1011">
                  <c:v>1.5252236598915099</c:v>
                </c:pt>
                <c:pt idx="1012">
                  <c:v>1.5600934676315201</c:v>
                </c:pt>
                <c:pt idx="1013">
                  <c:v>1.5964594968233401</c:v>
                </c:pt>
                <c:pt idx="1014">
                  <c:v>1.5602217727333398</c:v>
                </c:pt>
                <c:pt idx="1015">
                  <c:v>1.5257004071124196</c:v>
                </c:pt>
                <c:pt idx="1016">
                  <c:v>1.49353833455525</c:v>
                </c:pt>
                <c:pt idx="1017">
                  <c:v>1.4617612513740386</c:v>
                </c:pt>
                <c:pt idx="1018">
                  <c:v>1.4937658239534599</c:v>
                </c:pt>
                <c:pt idx="1019">
                  <c:v>1.46203492225587</c:v>
                </c:pt>
                <c:pt idx="1020">
                  <c:v>1.4938907850905596</c:v>
                </c:pt>
                <c:pt idx="1021">
                  <c:v>1.4621300602867802</c:v>
                </c:pt>
                <c:pt idx="1022">
                  <c:v>1.4939692720958686</c:v>
                </c:pt>
                <c:pt idx="1023">
                  <c:v>1.5271692102182597</c:v>
                </c:pt>
                <c:pt idx="1024">
                  <c:v>1.56201110502981</c:v>
                </c:pt>
                <c:pt idx="1025">
                  <c:v>1.5985970002729599</c:v>
                </c:pt>
                <c:pt idx="1026">
                  <c:v>1.6366190957150499</c:v>
                </c:pt>
                <c:pt idx="1027">
                  <c:v>1.6768071638445703</c:v>
                </c:pt>
                <c:pt idx="1028">
                  <c:v>1.7187328705045799</c:v>
                </c:pt>
                <c:pt idx="1029">
                  <c:v>1.6769589116837105</c:v>
                </c:pt>
                <c:pt idx="1030">
                  <c:v>1.6370531339924101</c:v>
                </c:pt>
                <c:pt idx="1031">
                  <c:v>1.6772821148563304</c:v>
                </c:pt>
                <c:pt idx="1032">
                  <c:v>1.6373765974528098</c:v>
                </c:pt>
                <c:pt idx="1033">
                  <c:v>1.6781166288617804</c:v>
                </c:pt>
                <c:pt idx="1034">
                  <c:v>1.6382995928878799</c:v>
                </c:pt>
                <c:pt idx="1035">
                  <c:v>1.6004118198481001</c:v>
                </c:pt>
                <c:pt idx="1036">
                  <c:v>1.6388392041422499</c:v>
                </c:pt>
                <c:pt idx="1037">
                  <c:v>1.6790741821776798</c:v>
                </c:pt>
                <c:pt idx="1038">
                  <c:v>1.6391960063445798</c:v>
                </c:pt>
                <c:pt idx="1039">
                  <c:v>1.6010952226603798</c:v>
                </c:pt>
                <c:pt idx="1040">
                  <c:v>1.6391937164828798</c:v>
                </c:pt>
                <c:pt idx="1041">
                  <c:v>1.6012419659286601</c:v>
                </c:pt>
                <c:pt idx="1042">
                  <c:v>1.5650788274815601</c:v>
                </c:pt>
                <c:pt idx="1043">
                  <c:v>1.53047779914732</c:v>
                </c:pt>
                <c:pt idx="1044">
                  <c:v>1.5652981684832501</c:v>
                </c:pt>
                <c:pt idx="1045">
                  <c:v>1.60195382222588</c:v>
                </c:pt>
                <c:pt idx="1046">
                  <c:v>1.5655586819081599</c:v>
                </c:pt>
                <c:pt idx="1047">
                  <c:v>1.6026988471108199</c:v>
                </c:pt>
                <c:pt idx="1048">
                  <c:v>1.5664917251051398</c:v>
                </c:pt>
                <c:pt idx="1049">
                  <c:v>1.53168141551672</c:v>
                </c:pt>
                <c:pt idx="1050">
                  <c:v>1.4986723411349399</c:v>
                </c:pt>
                <c:pt idx="1051">
                  <c:v>1.5321796290252001</c:v>
                </c:pt>
                <c:pt idx="1052">
                  <c:v>1.4989435127397099</c:v>
                </c:pt>
                <c:pt idx="1053">
                  <c:v>1.5322223522144998</c:v>
                </c:pt>
                <c:pt idx="1054">
                  <c:v>1.5670775906641699</c:v>
                </c:pt>
                <c:pt idx="1055">
                  <c:v>1.60384540918736</c:v>
                </c:pt>
                <c:pt idx="1056">
                  <c:v>1.6421208844956401</c:v>
                </c:pt>
                <c:pt idx="1057">
                  <c:v>1.6041200217015903</c:v>
                </c:pt>
                <c:pt idx="1058">
                  <c:v>1.5678231956326296</c:v>
                </c:pt>
                <c:pt idx="1059">
                  <c:v>1.6045338970413399</c:v>
                </c:pt>
                <c:pt idx="1060">
                  <c:v>1.6428229686106202</c:v>
                </c:pt>
                <c:pt idx="1061">
                  <c:v>1.6046677392653301</c:v>
                </c:pt>
                <c:pt idx="1062">
                  <c:v>1.6428554270290701</c:v>
                </c:pt>
                <c:pt idx="1063">
                  <c:v>1.68293116676437</c:v>
                </c:pt>
                <c:pt idx="1064">
                  <c:v>1.7257993406002796</c:v>
                </c:pt>
                <c:pt idx="1065">
                  <c:v>1.7702277772151898</c:v>
                </c:pt>
                <c:pt idx="1066">
                  <c:v>1.8173638244215502</c:v>
                </c:pt>
                <c:pt idx="1067">
                  <c:v>1.7708361314462702</c:v>
                </c:pt>
                <c:pt idx="1068">
                  <c:v>1.7265814081424797</c:v>
                </c:pt>
                <c:pt idx="1069">
                  <c:v>1.6844719545440401</c:v>
                </c:pt>
                <c:pt idx="1070">
                  <c:v>1.72671807599113</c:v>
                </c:pt>
                <c:pt idx="1071">
                  <c:v>1.77098612310957</c:v>
                </c:pt>
                <c:pt idx="1072">
                  <c:v>1.7274518900903197</c:v>
                </c:pt>
                <c:pt idx="1073">
                  <c:v>1.7719208362343897</c:v>
                </c:pt>
                <c:pt idx="1074">
                  <c:v>1.8190314864253898</c:v>
                </c:pt>
                <c:pt idx="1075">
                  <c:v>1.8686191537791399</c:v>
                </c:pt>
                <c:pt idx="1076">
                  <c:v>1.9204753056028001</c:v>
                </c:pt>
                <c:pt idx="1077">
                  <c:v>1.9752986251270499</c:v>
                </c:pt>
                <c:pt idx="1078">
                  <c:v>1.9205644253182501</c:v>
                </c:pt>
                <c:pt idx="1079">
                  <c:v>1.8688204460375999</c:v>
                </c:pt>
                <c:pt idx="1080">
                  <c:v>1.8198587341066002</c:v>
                </c:pt>
                <c:pt idx="1081">
                  <c:v>1.7732094795942599</c:v>
                </c:pt>
                <c:pt idx="1082">
                  <c:v>1.8203040189525599</c:v>
                </c:pt>
                <c:pt idx="1083">
                  <c:v>1.77370085385376</c:v>
                </c:pt>
                <c:pt idx="1084">
                  <c:v>1.72940502607284</c:v>
                </c:pt>
                <c:pt idx="1085">
                  <c:v>1.7746300084381199</c:v>
                </c:pt>
                <c:pt idx="1086">
                  <c:v>1.8214002405787599</c:v>
                </c:pt>
                <c:pt idx="1087">
                  <c:v>1.7747034843018401</c:v>
                </c:pt>
                <c:pt idx="1088">
                  <c:v>1.7304951032868701</c:v>
                </c:pt>
                <c:pt idx="1089">
                  <c:v>1.7749287506647398</c:v>
                </c:pt>
                <c:pt idx="1090">
                  <c:v>1.7305896570755397</c:v>
                </c:pt>
                <c:pt idx="1091">
                  <c:v>1.6887130949320202</c:v>
                </c:pt>
                <c:pt idx="1092">
                  <c:v>1.7308979698303502</c:v>
                </c:pt>
                <c:pt idx="1093">
                  <c:v>1.7752549345335702</c:v>
                </c:pt>
                <c:pt idx="1094">
                  <c:v>1.7309740891788299</c:v>
                </c:pt>
                <c:pt idx="1095">
                  <c:v>1.6888031929393099</c:v>
                </c:pt>
                <c:pt idx="1096">
                  <c:v>1.7313080432632799</c:v>
                </c:pt>
                <c:pt idx="1097">
                  <c:v>1.7759151588659698</c:v>
                </c:pt>
                <c:pt idx="1098">
                  <c:v>1.7320678138180501</c:v>
                </c:pt>
                <c:pt idx="1099">
                  <c:v>1.77651470167224</c:v>
                </c:pt>
                <c:pt idx="1100">
                  <c:v>1.82321719560397</c:v>
                </c:pt>
                <c:pt idx="1101">
                  <c:v>1.7764757184027899</c:v>
                </c:pt>
                <c:pt idx="1102">
                  <c:v>1.7321332553911597</c:v>
                </c:pt>
                <c:pt idx="1103">
                  <c:v>1.7765480451893498</c:v>
                </c:pt>
                <c:pt idx="1104">
                  <c:v>1.8232744599678099</c:v>
                </c:pt>
                <c:pt idx="1105">
                  <c:v>1.87259433458282</c:v>
                </c:pt>
                <c:pt idx="1106">
                  <c:v>1.9246944015993499</c:v>
                </c:pt>
                <c:pt idx="1107">
                  <c:v>1.97971878577029</c:v>
                </c:pt>
                <c:pt idx="1108">
                  <c:v>1.9253112519042399</c:v>
                </c:pt>
                <c:pt idx="1109">
                  <c:v>1.9803361941187103</c:v>
                </c:pt>
                <c:pt idx="1110">
                  <c:v>2.0386756743565786</c:v>
                </c:pt>
                <c:pt idx="1111">
                  <c:v>2.1005448602946104</c:v>
                </c:pt>
                <c:pt idx="1112">
                  <c:v>2.1664583296358879</c:v>
                </c:pt>
                <c:pt idx="1113">
                  <c:v>2.1008842554052403</c:v>
                </c:pt>
                <c:pt idx="1114">
                  <c:v>2.0394028001546785</c:v>
                </c:pt>
                <c:pt idx="1115">
                  <c:v>1.9812867737373201</c:v>
                </c:pt>
                <c:pt idx="1116">
                  <c:v>1.9265124113691101</c:v>
                </c:pt>
                <c:pt idx="1117">
                  <c:v>1.8744506806335601</c:v>
                </c:pt>
                <c:pt idx="1118">
                  <c:v>1.8251322165553898</c:v>
                </c:pt>
                <c:pt idx="1119">
                  <c:v>1.8745413144840199</c:v>
                </c:pt>
                <c:pt idx="1120">
                  <c:v>1.9267719077760501</c:v>
                </c:pt>
                <c:pt idx="1121">
                  <c:v>1.9818050262892002</c:v>
                </c:pt>
                <c:pt idx="1122">
                  <c:v>1.9268916241354199</c:v>
                </c:pt>
                <c:pt idx="1123">
                  <c:v>1.87484417760058</c:v>
                </c:pt>
                <c:pt idx="1124">
                  <c:v>1.9271454732950801</c:v>
                </c:pt>
                <c:pt idx="1125">
                  <c:v>1.8751537322727201</c:v>
                </c:pt>
                <c:pt idx="1126">
                  <c:v>1.8258148098946299</c:v>
                </c:pt>
                <c:pt idx="1127">
                  <c:v>1.7790818659380701</c:v>
                </c:pt>
                <c:pt idx="1128">
                  <c:v>1.7347512857181497</c:v>
                </c:pt>
                <c:pt idx="1129">
                  <c:v>1.7792244740412999</c:v>
                </c:pt>
                <c:pt idx="1130">
                  <c:v>1.8261098151240498</c:v>
                </c:pt>
                <c:pt idx="1131">
                  <c:v>1.87576614161307</c:v>
                </c:pt>
                <c:pt idx="1132">
                  <c:v>1.8264076315009701</c:v>
                </c:pt>
                <c:pt idx="1133">
                  <c:v>1.7798690649428399</c:v>
                </c:pt>
                <c:pt idx="1134">
                  <c:v>1.8267281451677799</c:v>
                </c:pt>
                <c:pt idx="1135">
                  <c:v>1.8763096891397599</c:v>
                </c:pt>
                <c:pt idx="1136">
                  <c:v>1.9286292566665</c:v>
                </c:pt>
                <c:pt idx="1137">
                  <c:v>1.8765368346090501</c:v>
                </c:pt>
                <c:pt idx="1138">
                  <c:v>1.92862114928843</c:v>
                </c:pt>
                <c:pt idx="1139">
                  <c:v>1.98403926838712</c:v>
                </c:pt>
                <c:pt idx="1140">
                  <c:v>1.9289783610103801</c:v>
                </c:pt>
                <c:pt idx="1141">
                  <c:v>1.8768568442789202</c:v>
                </c:pt>
                <c:pt idx="1142">
                  <c:v>1.92901145510155</c:v>
                </c:pt>
                <c:pt idx="1143">
                  <c:v>1.9842708877528601</c:v>
                </c:pt>
                <c:pt idx="1144">
                  <c:v>1.9294443919972399</c:v>
                </c:pt>
                <c:pt idx="1145">
                  <c:v>1.9846213692611101</c:v>
                </c:pt>
                <c:pt idx="1146">
                  <c:v>2.0430616447544705</c:v>
                </c:pt>
                <c:pt idx="1147">
                  <c:v>1.9847617666153901</c:v>
                </c:pt>
                <c:pt idx="1148">
                  <c:v>1.9296443725943988</c:v>
                </c:pt>
                <c:pt idx="1149">
                  <c:v>1.87760686261001</c:v>
                </c:pt>
                <c:pt idx="1150">
                  <c:v>1.82830387582708</c:v>
                </c:pt>
                <c:pt idx="1151">
                  <c:v>1.7816090809858398</c:v>
                </c:pt>
                <c:pt idx="1152">
                  <c:v>1.82852576995436</c:v>
                </c:pt>
                <c:pt idx="1153">
                  <c:v>1.8779116039525099</c:v>
                </c:pt>
                <c:pt idx="1154">
                  <c:v>1.8285099464586101</c:v>
                </c:pt>
                <c:pt idx="1155">
                  <c:v>1.87789253819701</c:v>
                </c:pt>
                <c:pt idx="1156">
                  <c:v>1.8285135897555103</c:v>
                </c:pt>
                <c:pt idx="1157">
                  <c:v>1.8781721859475602</c:v>
                </c:pt>
                <c:pt idx="1158">
                  <c:v>1.82880540064429</c:v>
                </c:pt>
                <c:pt idx="1159">
                  <c:v>1.8785318415196299</c:v>
                </c:pt>
                <c:pt idx="1160">
                  <c:v>1.8292314541378898</c:v>
                </c:pt>
                <c:pt idx="1161">
                  <c:v>1.7824473181379399</c:v>
                </c:pt>
                <c:pt idx="1162">
                  <c:v>1.8293212125156286</c:v>
                </c:pt>
                <c:pt idx="1163">
                  <c:v>1.7825678306623101</c:v>
                </c:pt>
                <c:pt idx="1164">
                  <c:v>1.8294299146415001</c:v>
                </c:pt>
                <c:pt idx="1165">
                  <c:v>1.7825319279185801</c:v>
                </c:pt>
                <c:pt idx="1166">
                  <c:v>1.7380111063803101</c:v>
                </c:pt>
                <c:pt idx="1167">
                  <c:v>1.6957112868239899</c:v>
                </c:pt>
                <c:pt idx="1168">
                  <c:v>1.7381682422620497</c:v>
                </c:pt>
                <c:pt idx="1169">
                  <c:v>1.6959889640802104</c:v>
                </c:pt>
                <c:pt idx="1170">
                  <c:v>1.6556332444924697</c:v>
                </c:pt>
                <c:pt idx="1171">
                  <c:v>1.6960734233376302</c:v>
                </c:pt>
                <c:pt idx="1172">
                  <c:v>1.7385789271268701</c:v>
                </c:pt>
                <c:pt idx="1173">
                  <c:v>1.7832982309097698</c:v>
                </c:pt>
                <c:pt idx="1174">
                  <c:v>1.8302145445308102</c:v>
                </c:pt>
                <c:pt idx="1175">
                  <c:v>1.7834076262951499</c:v>
                </c:pt>
                <c:pt idx="1176">
                  <c:v>1.7393056680250698</c:v>
                </c:pt>
                <c:pt idx="1177">
                  <c:v>1.69690281517207</c:v>
                </c:pt>
                <c:pt idx="1178">
                  <c:v>1.7393315912017999</c:v>
                </c:pt>
                <c:pt idx="1179">
                  <c:v>1.6970130957560601</c:v>
                </c:pt>
                <c:pt idx="1180">
                  <c:v>1.73944093193015</c:v>
                </c:pt>
                <c:pt idx="1181">
                  <c:v>1.7841663518125599</c:v>
                </c:pt>
                <c:pt idx="1182">
                  <c:v>1.73957726403283</c:v>
                </c:pt>
                <c:pt idx="1183">
                  <c:v>1.7841831949155502</c:v>
                </c:pt>
                <c:pt idx="1184">
                  <c:v>1.8311265577189797</c:v>
                </c:pt>
                <c:pt idx="1185">
                  <c:v>1.8807807724469001</c:v>
                </c:pt>
                <c:pt idx="1186">
                  <c:v>1.9330745955279398</c:v>
                </c:pt>
                <c:pt idx="1187">
                  <c:v>1.88106611413777</c:v>
                </c:pt>
                <c:pt idx="1188">
                  <c:v>1.8319102573002497</c:v>
                </c:pt>
                <c:pt idx="1189">
                  <c:v>1.7851307713866</c:v>
                </c:pt>
                <c:pt idx="1190">
                  <c:v>1.8325488264297702</c:v>
                </c:pt>
                <c:pt idx="1191">
                  <c:v>1.8823749641571501</c:v>
                </c:pt>
                <c:pt idx="1192">
                  <c:v>1.8331044613191199</c:v>
                </c:pt>
                <c:pt idx="1193">
                  <c:v>1.8826364953790098</c:v>
                </c:pt>
                <c:pt idx="1194">
                  <c:v>1.9350290876994485</c:v>
                </c:pt>
                <c:pt idx="1195">
                  <c:v>1.9902885240768506</c:v>
                </c:pt>
                <c:pt idx="1196">
                  <c:v>1.9350661265188802</c:v>
                </c:pt>
                <c:pt idx="1197">
                  <c:v>1.9905946735496898</c:v>
                </c:pt>
                <c:pt idx="1198">
                  <c:v>2.0494112366444401</c:v>
                </c:pt>
                <c:pt idx="1199">
                  <c:v>2.1115927071573006</c:v>
                </c:pt>
                <c:pt idx="1200">
                  <c:v>2.1778067790878999</c:v>
                </c:pt>
                <c:pt idx="1201">
                  <c:v>2.1119168115236686</c:v>
                </c:pt>
                <c:pt idx="1202">
                  <c:v>2.0500732704474305</c:v>
                </c:pt>
                <c:pt idx="1203">
                  <c:v>1.9915315661597801</c:v>
                </c:pt>
                <c:pt idx="1204">
                  <c:v>2.0501383039120098</c:v>
                </c:pt>
                <c:pt idx="1205">
                  <c:v>1.9916254971789589</c:v>
                </c:pt>
                <c:pt idx="1206">
                  <c:v>2.0501885290561397</c:v>
                </c:pt>
                <c:pt idx="1207">
                  <c:v>1.9916880415760903</c:v>
                </c:pt>
                <c:pt idx="1208">
                  <c:v>1.9366638630011002</c:v>
                </c:pt>
                <c:pt idx="1209">
                  <c:v>1.8843648612783701</c:v>
                </c:pt>
                <c:pt idx="1210">
                  <c:v>1.9366918026594389</c:v>
                </c:pt>
                <c:pt idx="1211">
                  <c:v>1.8845442536900998</c:v>
                </c:pt>
                <c:pt idx="1212">
                  <c:v>1.8350061996916101</c:v>
                </c:pt>
                <c:pt idx="1213">
                  <c:v>1.8846033123411898</c:v>
                </c:pt>
                <c:pt idx="1214">
                  <c:v>1.8352012308158099</c:v>
                </c:pt>
                <c:pt idx="1215">
                  <c:v>1.7883360404886899</c:v>
                </c:pt>
                <c:pt idx="1216">
                  <c:v>1.8356978799066601</c:v>
                </c:pt>
                <c:pt idx="1217">
                  <c:v>1.8854393886239798</c:v>
                </c:pt>
                <c:pt idx="1218">
                  <c:v>1.8359069285690299</c:v>
                </c:pt>
                <c:pt idx="1219">
                  <c:v>1.7888500004226799</c:v>
                </c:pt>
                <c:pt idx="1220">
                  <c:v>1.7441992637341597</c:v>
                </c:pt>
                <c:pt idx="1221">
                  <c:v>1.7017124532809498</c:v>
                </c:pt>
                <c:pt idx="1222">
                  <c:v>1.6612169748337704</c:v>
                </c:pt>
                <c:pt idx="1223">
                  <c:v>1.7019706469702698</c:v>
                </c:pt>
                <c:pt idx="1224">
                  <c:v>1.6616521196772802</c:v>
                </c:pt>
                <c:pt idx="1225">
                  <c:v>1.7024446324533697</c:v>
                </c:pt>
                <c:pt idx="1226">
                  <c:v>1.7451214421187697</c:v>
                </c:pt>
                <c:pt idx="1227">
                  <c:v>1.7027574935990699</c:v>
                </c:pt>
                <c:pt idx="1228">
                  <c:v>1.7452929599394198</c:v>
                </c:pt>
                <c:pt idx="1229">
                  <c:v>1.79028107885953</c:v>
                </c:pt>
                <c:pt idx="1230">
                  <c:v>1.8375730711021498</c:v>
                </c:pt>
                <c:pt idx="1231">
                  <c:v>1.7906652684469799</c:v>
                </c:pt>
                <c:pt idx="1232">
                  <c:v>1.8377811530244597</c:v>
                </c:pt>
                <c:pt idx="1233">
                  <c:v>1.8874763996005299</c:v>
                </c:pt>
                <c:pt idx="1234">
                  <c:v>1.8378489493533501</c:v>
                </c:pt>
                <c:pt idx="1235">
                  <c:v>1.7908430875323498</c:v>
                </c:pt>
                <c:pt idx="1236">
                  <c:v>1.74608134935225</c:v>
                </c:pt>
                <c:pt idx="1237">
                  <c:v>1.7909521018273902</c:v>
                </c:pt>
                <c:pt idx="1238">
                  <c:v>1.7463003285982801</c:v>
                </c:pt>
                <c:pt idx="1239">
                  <c:v>1.7910387694486101</c:v>
                </c:pt>
                <c:pt idx="1240">
                  <c:v>1.74692263936829</c:v>
                </c:pt>
                <c:pt idx="1241">
                  <c:v>1.7043766097706499</c:v>
                </c:pt>
                <c:pt idx="1242">
                  <c:v>1.7470332397640898</c:v>
                </c:pt>
                <c:pt idx="1243">
                  <c:v>1.7918590104564198</c:v>
                </c:pt>
                <c:pt idx="1244">
                  <c:v>1.8395182090545299</c:v>
                </c:pt>
                <c:pt idx="1245">
                  <c:v>1.8893832968933399</c:v>
                </c:pt>
                <c:pt idx="1246">
                  <c:v>1.94185107808582</c:v>
                </c:pt>
                <c:pt idx="1247">
                  <c:v>1.9973116731976199</c:v>
                </c:pt>
                <c:pt idx="1248">
                  <c:v>2.0561261542890397</c:v>
                </c:pt>
                <c:pt idx="1249">
                  <c:v>2.11843637322555</c:v>
                </c:pt>
                <c:pt idx="1250">
                  <c:v>2.1847660651695504</c:v>
                </c:pt>
                <c:pt idx="1251">
                  <c:v>2.1188854009227795</c:v>
                </c:pt>
                <c:pt idx="1252">
                  <c:v>2.1853867920234706</c:v>
                </c:pt>
                <c:pt idx="1253">
                  <c:v>2.1193489419337697</c:v>
                </c:pt>
                <c:pt idx="1254">
                  <c:v>2.1855837243058001</c:v>
                </c:pt>
                <c:pt idx="1255">
                  <c:v>2.119445903494718</c:v>
                </c:pt>
                <c:pt idx="1256">
                  <c:v>2.1857302911238601</c:v>
                </c:pt>
                <c:pt idx="1257">
                  <c:v>2.1196758857110596</c:v>
                </c:pt>
                <c:pt idx="1258">
                  <c:v>2.1859856618627802</c:v>
                </c:pt>
                <c:pt idx="1259">
                  <c:v>2.2564629336725983</c:v>
                </c:pt>
                <c:pt idx="1260">
                  <c:v>2.1859661328572799</c:v>
                </c:pt>
                <c:pt idx="1261">
                  <c:v>2.2564137780680298</c:v>
                </c:pt>
                <c:pt idx="1262">
                  <c:v>2.3319322399648081</c:v>
                </c:pt>
                <c:pt idx="1263">
                  <c:v>2.4123760254427595</c:v>
                </c:pt>
                <c:pt idx="1264">
                  <c:v>2.3320787406018586</c:v>
                </c:pt>
                <c:pt idx="1265">
                  <c:v>2.2569324838532996</c:v>
                </c:pt>
                <c:pt idx="1266">
                  <c:v>2.3321472372506586</c:v>
                </c:pt>
                <c:pt idx="1267">
                  <c:v>2.2569549252533396</c:v>
                </c:pt>
                <c:pt idx="1268">
                  <c:v>2.1866217736849505</c:v>
                </c:pt>
                <c:pt idx="1269">
                  <c:v>2.2570905802451504</c:v>
                </c:pt>
                <c:pt idx="1270">
                  <c:v>2.332254163215588</c:v>
                </c:pt>
                <c:pt idx="1271">
                  <c:v>2.2570954082825403</c:v>
                </c:pt>
                <c:pt idx="1272">
                  <c:v>2.3323167486957099</c:v>
                </c:pt>
                <c:pt idx="1273">
                  <c:v>2.4126690371563297</c:v>
                </c:pt>
                <c:pt idx="1274">
                  <c:v>2.4990241396896185</c:v>
                </c:pt>
                <c:pt idx="1275">
                  <c:v>2.59161727974658</c:v>
                </c:pt>
                <c:pt idx="1276">
                  <c:v>2.6914776137334298</c:v>
                </c:pt>
                <c:pt idx="1277">
                  <c:v>2.7992049636576701</c:v>
                </c:pt>
                <c:pt idx="1278">
                  <c:v>2.6916824006390385</c:v>
                </c:pt>
                <c:pt idx="1279">
                  <c:v>2.7992494645084185</c:v>
                </c:pt>
                <c:pt idx="1280">
                  <c:v>2.6917153755510501</c:v>
                </c:pt>
                <c:pt idx="1281">
                  <c:v>2.7995524470638697</c:v>
                </c:pt>
                <c:pt idx="1282">
                  <c:v>2.9161900253537896</c:v>
                </c:pt>
                <c:pt idx="1283">
                  <c:v>2.7996676115753001</c:v>
                </c:pt>
                <c:pt idx="1284">
                  <c:v>2.6921003600570601</c:v>
                </c:pt>
                <c:pt idx="1285">
                  <c:v>2.7997047758887699</c:v>
                </c:pt>
                <c:pt idx="1286">
                  <c:v>2.9163280664697098</c:v>
                </c:pt>
                <c:pt idx="1287">
                  <c:v>2.7997756555346101</c:v>
                </c:pt>
                <c:pt idx="1288">
                  <c:v>2.9162843579361</c:v>
                </c:pt>
                <c:pt idx="1289">
                  <c:v>3.0431722517654807</c:v>
                </c:pt>
                <c:pt idx="1290">
                  <c:v>2.9164045327878285</c:v>
                </c:pt>
                <c:pt idx="1291">
                  <c:v>3.0432554606337296</c:v>
                </c:pt>
                <c:pt idx="1292">
                  <c:v>3.1814648928199105</c:v>
                </c:pt>
                <c:pt idx="1293">
                  <c:v>3.3327252205517786</c:v>
                </c:pt>
                <c:pt idx="1294">
                  <c:v>3.4992047151141286</c:v>
                </c:pt>
                <c:pt idx="1295">
                  <c:v>3.3326035147950082</c:v>
                </c:pt>
                <c:pt idx="1296">
                  <c:v>3.4989688439906685</c:v>
                </c:pt>
                <c:pt idx="1297">
                  <c:v>3.6829028720072898</c:v>
                </c:pt>
                <c:pt idx="1298">
                  <c:v>3.49876737275184</c:v>
                </c:pt>
                <c:pt idx="1299">
                  <c:v>3.6828287628730099</c:v>
                </c:pt>
                <c:pt idx="1300">
                  <c:v>3.8872314685830904</c:v>
                </c:pt>
                <c:pt idx="1301">
                  <c:v>4.1156266924926213</c:v>
                </c:pt>
                <c:pt idx="1302">
                  <c:v>4.3724971119123506</c:v>
                </c:pt>
                <c:pt idx="1303">
                  <c:v>4.1152966170332785</c:v>
                </c:pt>
                <c:pt idx="1304">
                  <c:v>4.3720228818939004</c:v>
                </c:pt>
                <c:pt idx="1305">
                  <c:v>4.6630570116493582</c:v>
                </c:pt>
                <c:pt idx="1306">
                  <c:v>4.9957994399672305</c:v>
                </c:pt>
                <c:pt idx="1307">
                  <c:v>4.6628316658082678</c:v>
                </c:pt>
                <c:pt idx="1308">
                  <c:v>4.9952598660731597</c:v>
                </c:pt>
                <c:pt idx="1309">
                  <c:v>5.3785564080550783</c:v>
                </c:pt>
                <c:pt idx="1310">
                  <c:v>5.8256878738752969</c:v>
                </c:pt>
                <c:pt idx="1311">
                  <c:v>6.3539959310720979</c:v>
                </c:pt>
                <c:pt idx="1312">
                  <c:v>6.9877622474501804</c:v>
                </c:pt>
                <c:pt idx="1313">
                  <c:v>7.7618611713204402</c:v>
                </c:pt>
                <c:pt idx="1314">
                  <c:v>8.7285733467682984</c:v>
                </c:pt>
                <c:pt idx="1315">
                  <c:v>9.9714580572940896</c:v>
                </c:pt>
                <c:pt idx="1316">
                  <c:v>11.626874368903399</c:v>
                </c:pt>
                <c:pt idx="1317">
                  <c:v>13.944057438852798</c:v>
                </c:pt>
                <c:pt idx="1318">
                  <c:v>17.410234513148197</c:v>
                </c:pt>
                <c:pt idx="1319">
                  <c:v>23.171687988905799</c:v>
                </c:pt>
                <c:pt idx="1320">
                  <c:v>34.637115419918402</c:v>
                </c:pt>
                <c:pt idx="1321">
                  <c:v>68.572788246323626</c:v>
                </c:pt>
                <c:pt idx="1322">
                  <c:v>0</c:v>
                </c:pt>
                <c:pt idx="1323">
                  <c:v>0.23619505923813797</c:v>
                </c:pt>
                <c:pt idx="1324">
                  <c:v>0.16703572631955294</c:v>
                </c:pt>
                <c:pt idx="1325">
                  <c:v>0.11461265257391501</c:v>
                </c:pt>
                <c:pt idx="1326">
                  <c:v>0.12320871240795701</c:v>
                </c:pt>
                <c:pt idx="1327">
                  <c:v>0.10205646383691501</c:v>
                </c:pt>
                <c:pt idx="1328">
                  <c:v>9.1935946044614511E-2</c:v>
                </c:pt>
                <c:pt idx="1329">
                  <c:v>8.486693299578571E-2</c:v>
                </c:pt>
                <c:pt idx="1330">
                  <c:v>7.5111405858006033E-2</c:v>
                </c:pt>
                <c:pt idx="1331">
                  <c:v>7.6364692866475709E-2</c:v>
                </c:pt>
                <c:pt idx="1332">
                  <c:v>7.4330475329109594E-2</c:v>
                </c:pt>
                <c:pt idx="1333">
                  <c:v>6.8074037641574506E-2</c:v>
                </c:pt>
                <c:pt idx="1334">
                  <c:v>6.4936032025278617E-2</c:v>
                </c:pt>
                <c:pt idx="1335">
                  <c:v>6.6695044652756399E-2</c:v>
                </c:pt>
                <c:pt idx="1336">
                  <c:v>6.5588998218534103E-2</c:v>
                </c:pt>
                <c:pt idx="1337">
                  <c:v>7.0067879373714503E-2</c:v>
                </c:pt>
                <c:pt idx="1338">
                  <c:v>8.2626199453282922E-2</c:v>
                </c:pt>
                <c:pt idx="1339">
                  <c:v>7.884321908545458E-2</c:v>
                </c:pt>
                <c:pt idx="1340">
                  <c:v>8.026434707559521E-2</c:v>
                </c:pt>
                <c:pt idx="1341">
                  <c:v>8.0706954082143595E-2</c:v>
                </c:pt>
                <c:pt idx="1342">
                  <c:v>7.8612606629877999E-2</c:v>
                </c:pt>
                <c:pt idx="1343">
                  <c:v>7.5370773154081708E-2</c:v>
                </c:pt>
                <c:pt idx="1344">
                  <c:v>9.2803041884150603E-2</c:v>
                </c:pt>
                <c:pt idx="1345">
                  <c:v>9.1188695332912795E-2</c:v>
                </c:pt>
                <c:pt idx="1346">
                  <c:v>0.10485358243657301</c:v>
                </c:pt>
                <c:pt idx="1347">
                  <c:v>0.10105062148779902</c:v>
                </c:pt>
                <c:pt idx="1348">
                  <c:v>0.10028537993155102</c:v>
                </c:pt>
                <c:pt idx="1349">
                  <c:v>9.6699509489970817E-2</c:v>
                </c:pt>
                <c:pt idx="1350">
                  <c:v>9.4892400231280427E-2</c:v>
                </c:pt>
                <c:pt idx="1351">
                  <c:v>9.2597755104801296E-2</c:v>
                </c:pt>
                <c:pt idx="1352">
                  <c:v>8.9414378237055017E-2</c:v>
                </c:pt>
                <c:pt idx="1353">
                  <c:v>8.7462733989594976E-2</c:v>
                </c:pt>
                <c:pt idx="1354">
                  <c:v>8.7317741287629189E-2</c:v>
                </c:pt>
                <c:pt idx="1355">
                  <c:v>8.8855338083006136E-2</c:v>
                </c:pt>
                <c:pt idx="1356">
                  <c:v>8.6452037978630394E-2</c:v>
                </c:pt>
                <c:pt idx="1357">
                  <c:v>8.7336940797191412E-2</c:v>
                </c:pt>
                <c:pt idx="1358">
                  <c:v>8.7433707291717969E-2</c:v>
                </c:pt>
                <c:pt idx="1359">
                  <c:v>8.6044002951205914E-2</c:v>
                </c:pt>
                <c:pt idx="1360">
                  <c:v>8.378185439373341E-2</c:v>
                </c:pt>
                <c:pt idx="1361">
                  <c:v>8.3074350702479344E-2</c:v>
                </c:pt>
                <c:pt idx="1362">
                  <c:v>9.0719970948928502E-2</c:v>
                </c:pt>
                <c:pt idx="1363">
                  <c:v>8.9037890474195108E-2</c:v>
                </c:pt>
                <c:pt idx="1364">
                  <c:v>0.101037051409244</c:v>
                </c:pt>
                <c:pt idx="1365">
                  <c:v>0.100142332944575</c:v>
                </c:pt>
                <c:pt idx="1366">
                  <c:v>9.9335114359787119E-2</c:v>
                </c:pt>
                <c:pt idx="1367">
                  <c:v>0.10265794373328502</c:v>
                </c:pt>
                <c:pt idx="1368">
                  <c:v>0.100814426248164</c:v>
                </c:pt>
                <c:pt idx="1369">
                  <c:v>0.10626595956578003</c:v>
                </c:pt>
                <c:pt idx="1370">
                  <c:v>0.10572569015065003</c:v>
                </c:pt>
                <c:pt idx="1371">
                  <c:v>0.119968988915108</c:v>
                </c:pt>
                <c:pt idx="1372">
                  <c:v>0.12692561489440901</c:v>
                </c:pt>
                <c:pt idx="1373">
                  <c:v>0.12554965638478396</c:v>
                </c:pt>
                <c:pt idx="1374">
                  <c:v>0.13892930683576704</c:v>
                </c:pt>
                <c:pt idx="1375">
                  <c:v>0.13660068256298799</c:v>
                </c:pt>
                <c:pt idx="1376">
                  <c:v>0.13577415811972801</c:v>
                </c:pt>
                <c:pt idx="1377">
                  <c:v>0.13736585422393</c:v>
                </c:pt>
                <c:pt idx="1378">
                  <c:v>0.13664244425797803</c:v>
                </c:pt>
                <c:pt idx="1379">
                  <c:v>0.14401695875572804</c:v>
                </c:pt>
                <c:pt idx="1380">
                  <c:v>0.14497332170181901</c:v>
                </c:pt>
                <c:pt idx="1381">
                  <c:v>0.15570832077507002</c:v>
                </c:pt>
                <c:pt idx="1382">
                  <c:v>0.15283556043930199</c:v>
                </c:pt>
                <c:pt idx="1383">
                  <c:v>0.15250919905677604</c:v>
                </c:pt>
                <c:pt idx="1384">
                  <c:v>0.15491314657154706</c:v>
                </c:pt>
                <c:pt idx="1385">
                  <c:v>0.16076677502273901</c:v>
                </c:pt>
                <c:pt idx="1386">
                  <c:v>0.16576238686282305</c:v>
                </c:pt>
                <c:pt idx="1387">
                  <c:v>0.16700591218596603</c:v>
                </c:pt>
                <c:pt idx="1388">
                  <c:v>0.18531323635517702</c:v>
                </c:pt>
                <c:pt idx="1389">
                  <c:v>0.19430464730551497</c:v>
                </c:pt>
                <c:pt idx="1390">
                  <c:v>0.20180015920135896</c:v>
                </c:pt>
                <c:pt idx="1391">
                  <c:v>0.19878911382941902</c:v>
                </c:pt>
                <c:pt idx="1392">
                  <c:v>0.204148721280099</c:v>
                </c:pt>
                <c:pt idx="1393">
                  <c:v>0.20424665905677902</c:v>
                </c:pt>
                <c:pt idx="1394">
                  <c:v>0.200652129175691</c:v>
                </c:pt>
                <c:pt idx="1395">
                  <c:v>0.19835450631775098</c:v>
                </c:pt>
                <c:pt idx="1396">
                  <c:v>0.19725466846555798</c:v>
                </c:pt>
                <c:pt idx="1397">
                  <c:v>0.20192716409084999</c:v>
                </c:pt>
                <c:pt idx="1398">
                  <c:v>0.20035783396443099</c:v>
                </c:pt>
                <c:pt idx="1399">
                  <c:v>0.20026113488198105</c:v>
                </c:pt>
                <c:pt idx="1400">
                  <c:v>0.20468472577398197</c:v>
                </c:pt>
                <c:pt idx="1401">
                  <c:v>0.20285906758231304</c:v>
                </c:pt>
                <c:pt idx="1402">
                  <c:v>0.21296127610318002</c:v>
                </c:pt>
                <c:pt idx="1403">
                  <c:v>0.21798116095306203</c:v>
                </c:pt>
                <c:pt idx="1404">
                  <c:v>0.21979660092743805</c:v>
                </c:pt>
                <c:pt idx="1405">
                  <c:v>0.23184452102897096</c:v>
                </c:pt>
                <c:pt idx="1406">
                  <c:v>0.24580147676126604</c:v>
                </c:pt>
                <c:pt idx="1407">
                  <c:v>0.25630289889477603</c:v>
                </c:pt>
                <c:pt idx="1408">
                  <c:v>0.252892198890731</c:v>
                </c:pt>
                <c:pt idx="1409">
                  <c:v>0.25808229234728103</c:v>
                </c:pt>
                <c:pt idx="1410">
                  <c:v>0.26438995469790005</c:v>
                </c:pt>
                <c:pt idx="1411">
                  <c:v>0.26575284901620999</c:v>
                </c:pt>
                <c:pt idx="1412">
                  <c:v>0.27376975213525001</c:v>
                </c:pt>
                <c:pt idx="1413">
                  <c:v>0.26967630151746014</c:v>
                </c:pt>
                <c:pt idx="1414">
                  <c:v>0.27337167343614904</c:v>
                </c:pt>
                <c:pt idx="1415">
                  <c:v>0.26904710546500993</c:v>
                </c:pt>
                <c:pt idx="1416">
                  <c:v>0.27228726746440907</c:v>
                </c:pt>
                <c:pt idx="1417">
                  <c:v>0.26825878431534106</c:v>
                </c:pt>
                <c:pt idx="1418">
                  <c:v>0.26588679300721912</c:v>
                </c:pt>
                <c:pt idx="1419">
                  <c:v>0.26399770460365501</c:v>
                </c:pt>
                <c:pt idx="1420">
                  <c:v>0.26846885064686604</c:v>
                </c:pt>
                <c:pt idx="1421">
                  <c:v>0.26842633539122407</c:v>
                </c:pt>
                <c:pt idx="1422">
                  <c:v>0.26460036307439205</c:v>
                </c:pt>
                <c:pt idx="1423">
                  <c:v>0.27046816448176098</c:v>
                </c:pt>
                <c:pt idx="1424">
                  <c:v>0.27166713760690392</c:v>
                </c:pt>
                <c:pt idx="1425">
                  <c:v>0.27216487493381103</c:v>
                </c:pt>
                <c:pt idx="1426">
                  <c:v>0.27182122698062106</c:v>
                </c:pt>
                <c:pt idx="1427">
                  <c:v>0.28112250885291007</c:v>
                </c:pt>
                <c:pt idx="1428">
                  <c:v>0.28682668342859408</c:v>
                </c:pt>
                <c:pt idx="1429">
                  <c:v>0.28520617431832701</c:v>
                </c:pt>
                <c:pt idx="1430">
                  <c:v>0.28489147905071505</c:v>
                </c:pt>
                <c:pt idx="1431">
                  <c:v>0.28125407751072401</c:v>
                </c:pt>
                <c:pt idx="1432">
                  <c:v>0.27857671387182303</c:v>
                </c:pt>
                <c:pt idx="1433">
                  <c:v>0.28338228937307319</c:v>
                </c:pt>
                <c:pt idx="1434">
                  <c:v>0.29025658060283105</c:v>
                </c:pt>
                <c:pt idx="1435">
                  <c:v>0.29637500276542306</c:v>
                </c:pt>
                <c:pt idx="1436">
                  <c:v>0.29601859747981213</c:v>
                </c:pt>
                <c:pt idx="1437">
                  <c:v>0.30616477875306514</c:v>
                </c:pt>
                <c:pt idx="1438">
                  <c:v>0.30177370261117092</c:v>
                </c:pt>
                <c:pt idx="1439">
                  <c:v>0.30710216907035603</c:v>
                </c:pt>
                <c:pt idx="1440">
                  <c:v>0.30606933560930605</c:v>
                </c:pt>
                <c:pt idx="1441">
                  <c:v>0.30407258874878207</c:v>
                </c:pt>
                <c:pt idx="1442">
                  <c:v>0.30953065385394807</c:v>
                </c:pt>
                <c:pt idx="1443">
                  <c:v>0.30559053296124206</c:v>
                </c:pt>
                <c:pt idx="1444">
                  <c:v>0.31197923911636505</c:v>
                </c:pt>
                <c:pt idx="1445">
                  <c:v>0.3227493652425521</c:v>
                </c:pt>
                <c:pt idx="1446">
                  <c:v>0.32831952013603904</c:v>
                </c:pt>
                <c:pt idx="1447">
                  <c:v>0.32536499516825718</c:v>
                </c:pt>
                <c:pt idx="1448">
                  <c:v>0.32474347161097206</c:v>
                </c:pt>
                <c:pt idx="1449">
                  <c:v>0.32580885173009211</c:v>
                </c:pt>
                <c:pt idx="1450">
                  <c:v>0.33131729158046219</c:v>
                </c:pt>
                <c:pt idx="1451">
                  <c:v>0.33851831863993603</c:v>
                </c:pt>
                <c:pt idx="1452">
                  <c:v>0.34764641306501898</c:v>
                </c:pt>
                <c:pt idx="1453">
                  <c:v>0.34770738753691599</c:v>
                </c:pt>
                <c:pt idx="1454">
                  <c:v>0.34945762543101799</c:v>
                </c:pt>
                <c:pt idx="1455">
                  <c:v>0.35859492293722606</c:v>
                </c:pt>
                <c:pt idx="1456">
                  <c:v>0.35805002671990205</c:v>
                </c:pt>
                <c:pt idx="1457">
                  <c:v>0.36404441087300105</c:v>
                </c:pt>
                <c:pt idx="1458">
                  <c:v>0.37252352476405703</c:v>
                </c:pt>
                <c:pt idx="1459">
                  <c:v>0.37830394875030698</c:v>
                </c:pt>
                <c:pt idx="1460">
                  <c:v>0.37285026674639604</c:v>
                </c:pt>
                <c:pt idx="1461">
                  <c:v>0.38016456259281112</c:v>
                </c:pt>
                <c:pt idx="1462">
                  <c:v>0.38673050812351401</c:v>
                </c:pt>
                <c:pt idx="1463">
                  <c:v>0.3836328113793751</c:v>
                </c:pt>
                <c:pt idx="1464">
                  <c:v>0.39022292382588308</c:v>
                </c:pt>
                <c:pt idx="1465">
                  <c:v>0.39806134365373402</c:v>
                </c:pt>
                <c:pt idx="1466">
                  <c:v>0.3955389125548181</c:v>
                </c:pt>
                <c:pt idx="1467">
                  <c:v>0.39044021984030414</c:v>
                </c:pt>
              </c:numCache>
            </c:numRef>
          </c:yVal>
          <c:smooth val="1"/>
        </c:ser>
        <c:dLbls/>
        <c:axId val="47726592"/>
        <c:axId val="47728128"/>
      </c:scatterChart>
      <c:valAx>
        <c:axId val="47726592"/>
        <c:scaling>
          <c:orientation val="minMax"/>
          <c:max val="40"/>
        </c:scaling>
        <c:axPos val="b"/>
        <c:numFmt formatCode="General" sourceLinked="1"/>
        <c:tickLblPos val="nextTo"/>
        <c:spPr>
          <a:ln w="25400">
            <a:solidFill>
              <a:schemeClr val="tx1"/>
            </a:solidFill>
          </a:ln>
        </c:spPr>
        <c:crossAx val="47728128"/>
        <c:crosses val="autoZero"/>
        <c:crossBetween val="midCat"/>
      </c:valAx>
      <c:valAx>
        <c:axId val="47728128"/>
        <c:scaling>
          <c:orientation val="minMax"/>
          <c:max val="5"/>
          <c:min val="0"/>
        </c:scaling>
        <c:axPos val="l"/>
        <c:numFmt formatCode="General" sourceLinked="1"/>
        <c:tickLblPos val="nextTo"/>
        <c:spPr>
          <a:ln w="25400">
            <a:solidFill>
              <a:schemeClr val="tx1"/>
            </a:solidFill>
          </a:ln>
        </c:spPr>
        <c:crossAx val="47726592"/>
        <c:crosses val="autoZero"/>
        <c:crossBetween val="midCat"/>
      </c:valAx>
    </c:plotArea>
    <c:plotVisOnly val="1"/>
    <c:dispBlanksAs val="gap"/>
  </c:chart>
  <c:txPr>
    <a:bodyPr/>
    <a:lstStyle/>
    <a:p>
      <a:pPr>
        <a:defRPr sz="14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18116497069899501"/>
          <c:y val="5.9340004374453199E-2"/>
          <c:w val="0.72712649420790199"/>
          <c:h val="0.74985017497812811"/>
        </c:manualLayout>
      </c:layout>
      <c:scatterChart>
        <c:scatterStyle val="smoothMarker"/>
        <c:ser>
          <c:idx val="0"/>
          <c:order val="0"/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'clutch enesemble'!$A$3:$A$3003</c:f>
              <c:numCache>
                <c:formatCode>General</c:formatCode>
                <c:ptCount val="3001"/>
                <c:pt idx="0">
                  <c:v>0</c:v>
                </c:pt>
                <c:pt idx="1">
                  <c:v>1.3333333333333301E-2</c:v>
                </c:pt>
                <c:pt idx="2">
                  <c:v>2.6666666666666703E-2</c:v>
                </c:pt>
                <c:pt idx="3">
                  <c:v>4.0000000000000008E-2</c:v>
                </c:pt>
                <c:pt idx="4">
                  <c:v>5.3333333333333316E-2</c:v>
                </c:pt>
                <c:pt idx="5">
                  <c:v>6.6666666666666693E-2</c:v>
                </c:pt>
                <c:pt idx="6">
                  <c:v>8.0000000000000016E-2</c:v>
                </c:pt>
                <c:pt idx="7">
                  <c:v>9.3333333333333296E-2</c:v>
                </c:pt>
                <c:pt idx="8">
                  <c:v>0.10666666666666703</c:v>
                </c:pt>
                <c:pt idx="9">
                  <c:v>0.12000000000000001</c:v>
                </c:pt>
                <c:pt idx="10">
                  <c:v>0.13333333333333303</c:v>
                </c:pt>
                <c:pt idx="11">
                  <c:v>0.146666666666667</c:v>
                </c:pt>
                <c:pt idx="12">
                  <c:v>0.16</c:v>
                </c:pt>
                <c:pt idx="13">
                  <c:v>0.17333333333333303</c:v>
                </c:pt>
                <c:pt idx="14">
                  <c:v>0.18666666666666701</c:v>
                </c:pt>
                <c:pt idx="15">
                  <c:v>0.2</c:v>
                </c:pt>
                <c:pt idx="16">
                  <c:v>0.21333333333333301</c:v>
                </c:pt>
                <c:pt idx="17">
                  <c:v>0.22666666666666696</c:v>
                </c:pt>
                <c:pt idx="18">
                  <c:v>0.24000000000000002</c:v>
                </c:pt>
                <c:pt idx="19">
                  <c:v>0.25333333333333297</c:v>
                </c:pt>
                <c:pt idx="20">
                  <c:v>0.26666666666666705</c:v>
                </c:pt>
                <c:pt idx="21">
                  <c:v>0.28000000000000008</c:v>
                </c:pt>
                <c:pt idx="22">
                  <c:v>0.293333333333333</c:v>
                </c:pt>
                <c:pt idx="23">
                  <c:v>0.30666666666666703</c:v>
                </c:pt>
                <c:pt idx="24">
                  <c:v>0.32000000000000006</c:v>
                </c:pt>
                <c:pt idx="25">
                  <c:v>0.33333333333333298</c:v>
                </c:pt>
                <c:pt idx="26">
                  <c:v>0.34666666666666707</c:v>
                </c:pt>
                <c:pt idx="27">
                  <c:v>0.36000000000000004</c:v>
                </c:pt>
                <c:pt idx="28">
                  <c:v>0.37333333333333302</c:v>
                </c:pt>
                <c:pt idx="29">
                  <c:v>0.3866666666666671</c:v>
                </c:pt>
                <c:pt idx="30">
                  <c:v>0.4</c:v>
                </c:pt>
                <c:pt idx="31">
                  <c:v>0.413333333333333</c:v>
                </c:pt>
                <c:pt idx="32">
                  <c:v>0.42666666666666714</c:v>
                </c:pt>
                <c:pt idx="33">
                  <c:v>0.44</c:v>
                </c:pt>
                <c:pt idx="34">
                  <c:v>0.45333333333333292</c:v>
                </c:pt>
                <c:pt idx="35">
                  <c:v>0.46666666666666706</c:v>
                </c:pt>
                <c:pt idx="36">
                  <c:v>0.48000000000000004</c:v>
                </c:pt>
                <c:pt idx="37">
                  <c:v>0.49333333333333301</c:v>
                </c:pt>
                <c:pt idx="38">
                  <c:v>0.50666666666666693</c:v>
                </c:pt>
                <c:pt idx="39">
                  <c:v>0.52</c:v>
                </c:pt>
                <c:pt idx="40">
                  <c:v>0.53333333333333299</c:v>
                </c:pt>
                <c:pt idx="41">
                  <c:v>0.54666666666666697</c:v>
                </c:pt>
                <c:pt idx="42">
                  <c:v>0.56000000000000005</c:v>
                </c:pt>
                <c:pt idx="43">
                  <c:v>0.57333333333333303</c:v>
                </c:pt>
                <c:pt idx="44">
                  <c:v>0.58666666666666689</c:v>
                </c:pt>
                <c:pt idx="45">
                  <c:v>0.60000000000000009</c:v>
                </c:pt>
                <c:pt idx="46">
                  <c:v>0.61333333333333295</c:v>
                </c:pt>
                <c:pt idx="47">
                  <c:v>0.62666666666666704</c:v>
                </c:pt>
                <c:pt idx="48">
                  <c:v>0.64000000000000012</c:v>
                </c:pt>
                <c:pt idx="49">
                  <c:v>0.6533333333333331</c:v>
                </c:pt>
                <c:pt idx="50">
                  <c:v>0.66666666666666707</c:v>
                </c:pt>
                <c:pt idx="51">
                  <c:v>0.68</c:v>
                </c:pt>
                <c:pt idx="52">
                  <c:v>0.69333333333333302</c:v>
                </c:pt>
                <c:pt idx="53">
                  <c:v>0.706666666666667</c:v>
                </c:pt>
                <c:pt idx="54">
                  <c:v>0.72000000000000008</c:v>
                </c:pt>
                <c:pt idx="55">
                  <c:v>0.73333333333333295</c:v>
                </c:pt>
                <c:pt idx="56">
                  <c:v>0.74666666666666703</c:v>
                </c:pt>
                <c:pt idx="57">
                  <c:v>0.76000000000000012</c:v>
                </c:pt>
                <c:pt idx="58">
                  <c:v>0.7733333333333331</c:v>
                </c:pt>
                <c:pt idx="59">
                  <c:v>0.78666666666666696</c:v>
                </c:pt>
                <c:pt idx="60">
                  <c:v>0.8</c:v>
                </c:pt>
                <c:pt idx="61">
                  <c:v>0.81333333333333302</c:v>
                </c:pt>
                <c:pt idx="62">
                  <c:v>0.82666666666666699</c:v>
                </c:pt>
                <c:pt idx="63">
                  <c:v>0.84000000000000008</c:v>
                </c:pt>
                <c:pt idx="64">
                  <c:v>0.85333333333333317</c:v>
                </c:pt>
                <c:pt idx="65">
                  <c:v>0.86666666666666703</c:v>
                </c:pt>
                <c:pt idx="66">
                  <c:v>0.88</c:v>
                </c:pt>
                <c:pt idx="67">
                  <c:v>0.89333333333333298</c:v>
                </c:pt>
                <c:pt idx="68">
                  <c:v>0.90666666666666684</c:v>
                </c:pt>
                <c:pt idx="69">
                  <c:v>0.92</c:v>
                </c:pt>
                <c:pt idx="70">
                  <c:v>0.93333333333333302</c:v>
                </c:pt>
                <c:pt idx="71">
                  <c:v>0.94666666666666699</c:v>
                </c:pt>
                <c:pt idx="72">
                  <c:v>0.96000000000000008</c:v>
                </c:pt>
                <c:pt idx="73">
                  <c:v>0.97333333333333305</c:v>
                </c:pt>
                <c:pt idx="74">
                  <c:v>0.98666666666666691</c:v>
                </c:pt>
                <c:pt idx="75">
                  <c:v>1</c:v>
                </c:pt>
                <c:pt idx="76">
                  <c:v>1.0133333333333299</c:v>
                </c:pt>
                <c:pt idx="77">
                  <c:v>1.0266666666666699</c:v>
                </c:pt>
                <c:pt idx="78">
                  <c:v>1.04</c:v>
                </c:pt>
                <c:pt idx="79">
                  <c:v>1.0533333333333299</c:v>
                </c:pt>
                <c:pt idx="80">
                  <c:v>1.06666666666667</c:v>
                </c:pt>
                <c:pt idx="81">
                  <c:v>1.08</c:v>
                </c:pt>
                <c:pt idx="82">
                  <c:v>1.0933333333333299</c:v>
                </c:pt>
                <c:pt idx="83">
                  <c:v>1.10666666666667</c:v>
                </c:pt>
                <c:pt idx="84">
                  <c:v>1.1200000000000001</c:v>
                </c:pt>
                <c:pt idx="85">
                  <c:v>1.13333333333333</c:v>
                </c:pt>
                <c:pt idx="86">
                  <c:v>1.1466666666666701</c:v>
                </c:pt>
                <c:pt idx="87">
                  <c:v>1.1599999999999997</c:v>
                </c:pt>
                <c:pt idx="88">
                  <c:v>1.17333333333333</c:v>
                </c:pt>
                <c:pt idx="89">
                  <c:v>1.1866666666666701</c:v>
                </c:pt>
                <c:pt idx="90">
                  <c:v>1.2</c:v>
                </c:pt>
                <c:pt idx="91">
                  <c:v>1.2133333333333298</c:v>
                </c:pt>
                <c:pt idx="92">
                  <c:v>1.2266666666666699</c:v>
                </c:pt>
                <c:pt idx="93">
                  <c:v>1.24</c:v>
                </c:pt>
                <c:pt idx="94">
                  <c:v>1.2533333333333299</c:v>
                </c:pt>
                <c:pt idx="95">
                  <c:v>1.2666666666666699</c:v>
                </c:pt>
                <c:pt idx="96">
                  <c:v>1.28</c:v>
                </c:pt>
                <c:pt idx="97">
                  <c:v>1.2933333333333299</c:v>
                </c:pt>
                <c:pt idx="98">
                  <c:v>1.30666666666667</c:v>
                </c:pt>
                <c:pt idx="99">
                  <c:v>1.32</c:v>
                </c:pt>
                <c:pt idx="100">
                  <c:v>1.3333333333333299</c:v>
                </c:pt>
                <c:pt idx="101">
                  <c:v>1.34666666666667</c:v>
                </c:pt>
                <c:pt idx="102">
                  <c:v>1.36</c:v>
                </c:pt>
                <c:pt idx="103">
                  <c:v>1.37333333333333</c:v>
                </c:pt>
                <c:pt idx="104">
                  <c:v>1.38666666666667</c:v>
                </c:pt>
                <c:pt idx="105">
                  <c:v>1.4</c:v>
                </c:pt>
                <c:pt idx="106">
                  <c:v>1.4133333333333298</c:v>
                </c:pt>
                <c:pt idx="107">
                  <c:v>1.4266666666666699</c:v>
                </c:pt>
                <c:pt idx="108">
                  <c:v>1.44</c:v>
                </c:pt>
                <c:pt idx="109">
                  <c:v>1.4533333333333298</c:v>
                </c:pt>
                <c:pt idx="110">
                  <c:v>1.4666666666666699</c:v>
                </c:pt>
                <c:pt idx="111">
                  <c:v>1.48</c:v>
                </c:pt>
                <c:pt idx="112">
                  <c:v>1.4933333333333298</c:v>
                </c:pt>
                <c:pt idx="113">
                  <c:v>1.5066666666666699</c:v>
                </c:pt>
                <c:pt idx="114">
                  <c:v>1.52</c:v>
                </c:pt>
                <c:pt idx="115">
                  <c:v>1.5333333333333299</c:v>
                </c:pt>
                <c:pt idx="116">
                  <c:v>1.54666666666667</c:v>
                </c:pt>
                <c:pt idx="117">
                  <c:v>1.56</c:v>
                </c:pt>
                <c:pt idx="118">
                  <c:v>1.5733333333333299</c:v>
                </c:pt>
                <c:pt idx="119">
                  <c:v>1.58666666666667</c:v>
                </c:pt>
                <c:pt idx="120">
                  <c:v>1.6</c:v>
                </c:pt>
                <c:pt idx="121">
                  <c:v>1.61333333333333</c:v>
                </c:pt>
                <c:pt idx="122">
                  <c:v>1.62666666666667</c:v>
                </c:pt>
                <c:pt idx="123">
                  <c:v>1.6400000000000001</c:v>
                </c:pt>
                <c:pt idx="124">
                  <c:v>1.65333333333333</c:v>
                </c:pt>
                <c:pt idx="125">
                  <c:v>1.6666666666666701</c:v>
                </c:pt>
                <c:pt idx="126">
                  <c:v>1.6800000000000002</c:v>
                </c:pt>
                <c:pt idx="127">
                  <c:v>1.69333333333333</c:v>
                </c:pt>
                <c:pt idx="128">
                  <c:v>1.7066666666666699</c:v>
                </c:pt>
                <c:pt idx="129">
                  <c:v>1.72</c:v>
                </c:pt>
                <c:pt idx="130">
                  <c:v>1.7333333333333298</c:v>
                </c:pt>
                <c:pt idx="131">
                  <c:v>1.7466666666666699</c:v>
                </c:pt>
                <c:pt idx="132">
                  <c:v>1.76</c:v>
                </c:pt>
                <c:pt idx="133">
                  <c:v>1.7733333333333299</c:v>
                </c:pt>
                <c:pt idx="134">
                  <c:v>1.78666666666667</c:v>
                </c:pt>
                <c:pt idx="135">
                  <c:v>1.8</c:v>
                </c:pt>
                <c:pt idx="136">
                  <c:v>1.8133333333333299</c:v>
                </c:pt>
                <c:pt idx="137">
                  <c:v>1.82666666666667</c:v>
                </c:pt>
                <c:pt idx="138">
                  <c:v>1.84</c:v>
                </c:pt>
                <c:pt idx="139">
                  <c:v>1.8533333333333299</c:v>
                </c:pt>
                <c:pt idx="140">
                  <c:v>1.86666666666667</c:v>
                </c:pt>
                <c:pt idx="141">
                  <c:v>1.8800000000000001</c:v>
                </c:pt>
                <c:pt idx="142">
                  <c:v>1.89333333333333</c:v>
                </c:pt>
                <c:pt idx="143">
                  <c:v>1.9066666666666701</c:v>
                </c:pt>
                <c:pt idx="144">
                  <c:v>1.9200000000000002</c:v>
                </c:pt>
                <c:pt idx="145">
                  <c:v>1.93333333333333</c:v>
                </c:pt>
                <c:pt idx="146">
                  <c:v>1.9466666666666701</c:v>
                </c:pt>
                <c:pt idx="147">
                  <c:v>1.9600000000000002</c:v>
                </c:pt>
                <c:pt idx="148">
                  <c:v>1.9733333333333301</c:v>
                </c:pt>
                <c:pt idx="149">
                  <c:v>1.9866666666666701</c:v>
                </c:pt>
                <c:pt idx="150">
                  <c:v>2</c:v>
                </c:pt>
                <c:pt idx="151">
                  <c:v>2.0133333333333301</c:v>
                </c:pt>
                <c:pt idx="152">
                  <c:v>2.0266666666666686</c:v>
                </c:pt>
                <c:pt idx="153">
                  <c:v>2.04</c:v>
                </c:pt>
                <c:pt idx="154">
                  <c:v>2.0533333333333301</c:v>
                </c:pt>
                <c:pt idx="155">
                  <c:v>2.06666666666667</c:v>
                </c:pt>
                <c:pt idx="156">
                  <c:v>2.08</c:v>
                </c:pt>
                <c:pt idx="157">
                  <c:v>2.0933333333333302</c:v>
                </c:pt>
                <c:pt idx="158">
                  <c:v>2.10666666666667</c:v>
                </c:pt>
                <c:pt idx="159">
                  <c:v>2.12</c:v>
                </c:pt>
                <c:pt idx="160">
                  <c:v>2.1333333333333302</c:v>
                </c:pt>
                <c:pt idx="161">
                  <c:v>2.1466666666666701</c:v>
                </c:pt>
                <c:pt idx="162">
                  <c:v>2.16</c:v>
                </c:pt>
                <c:pt idx="163">
                  <c:v>2.1733333333333298</c:v>
                </c:pt>
                <c:pt idx="164">
                  <c:v>2.1866666666666701</c:v>
                </c:pt>
                <c:pt idx="165">
                  <c:v>2.2000000000000002</c:v>
                </c:pt>
                <c:pt idx="166">
                  <c:v>2.2133333333333298</c:v>
                </c:pt>
                <c:pt idx="167">
                  <c:v>2.2266666666666701</c:v>
                </c:pt>
                <c:pt idx="168">
                  <c:v>2.2400000000000002</c:v>
                </c:pt>
                <c:pt idx="169">
                  <c:v>2.2533333333333299</c:v>
                </c:pt>
                <c:pt idx="170">
                  <c:v>2.2666666666666702</c:v>
                </c:pt>
                <c:pt idx="171">
                  <c:v>2.2799999999999998</c:v>
                </c:pt>
                <c:pt idx="172">
                  <c:v>2.2933333333333299</c:v>
                </c:pt>
                <c:pt idx="173">
                  <c:v>2.3066666666666698</c:v>
                </c:pt>
                <c:pt idx="174">
                  <c:v>2.3199999999999985</c:v>
                </c:pt>
                <c:pt idx="175">
                  <c:v>2.3333333333333286</c:v>
                </c:pt>
                <c:pt idx="176">
                  <c:v>2.3466666666666685</c:v>
                </c:pt>
                <c:pt idx="177">
                  <c:v>2.36</c:v>
                </c:pt>
                <c:pt idx="178">
                  <c:v>2.37333333333333</c:v>
                </c:pt>
                <c:pt idx="179">
                  <c:v>2.3866666666666685</c:v>
                </c:pt>
                <c:pt idx="180">
                  <c:v>2.4</c:v>
                </c:pt>
                <c:pt idx="181">
                  <c:v>2.41333333333333</c:v>
                </c:pt>
                <c:pt idx="182">
                  <c:v>2.4266666666666685</c:v>
                </c:pt>
                <c:pt idx="183">
                  <c:v>2.44</c:v>
                </c:pt>
                <c:pt idx="184">
                  <c:v>2.45333333333333</c:v>
                </c:pt>
                <c:pt idx="185">
                  <c:v>2.4666666666666686</c:v>
                </c:pt>
                <c:pt idx="186">
                  <c:v>2.48</c:v>
                </c:pt>
                <c:pt idx="187">
                  <c:v>2.4933333333333301</c:v>
                </c:pt>
                <c:pt idx="188">
                  <c:v>2.5066666666666686</c:v>
                </c:pt>
                <c:pt idx="189">
                  <c:v>2.52</c:v>
                </c:pt>
                <c:pt idx="190">
                  <c:v>2.5333333333333301</c:v>
                </c:pt>
                <c:pt idx="191">
                  <c:v>2.54666666666667</c:v>
                </c:pt>
                <c:pt idx="192">
                  <c:v>2.56</c:v>
                </c:pt>
                <c:pt idx="193">
                  <c:v>2.5733333333333301</c:v>
                </c:pt>
                <c:pt idx="194">
                  <c:v>2.58666666666667</c:v>
                </c:pt>
                <c:pt idx="195">
                  <c:v>2.6</c:v>
                </c:pt>
                <c:pt idx="196">
                  <c:v>2.6133333333333302</c:v>
                </c:pt>
                <c:pt idx="197">
                  <c:v>2.62666666666667</c:v>
                </c:pt>
                <c:pt idx="198">
                  <c:v>2.64</c:v>
                </c:pt>
                <c:pt idx="199">
                  <c:v>2.6533333333333302</c:v>
                </c:pt>
                <c:pt idx="200">
                  <c:v>2.6666666666666701</c:v>
                </c:pt>
                <c:pt idx="201">
                  <c:v>2.68</c:v>
                </c:pt>
                <c:pt idx="202">
                  <c:v>2.6933333333333298</c:v>
                </c:pt>
                <c:pt idx="203">
                  <c:v>2.7066666666666701</c:v>
                </c:pt>
                <c:pt idx="204">
                  <c:v>2.72</c:v>
                </c:pt>
                <c:pt idx="205">
                  <c:v>2.7333333333333298</c:v>
                </c:pt>
                <c:pt idx="206">
                  <c:v>2.7466666666666701</c:v>
                </c:pt>
                <c:pt idx="207">
                  <c:v>2.7600000000000002</c:v>
                </c:pt>
                <c:pt idx="208">
                  <c:v>2.7733333333333299</c:v>
                </c:pt>
                <c:pt idx="209">
                  <c:v>2.7866666666666702</c:v>
                </c:pt>
                <c:pt idx="210">
                  <c:v>2.8</c:v>
                </c:pt>
                <c:pt idx="211">
                  <c:v>2.8133333333333286</c:v>
                </c:pt>
                <c:pt idx="212">
                  <c:v>2.8266666666666698</c:v>
                </c:pt>
                <c:pt idx="213">
                  <c:v>2.84</c:v>
                </c:pt>
                <c:pt idx="214">
                  <c:v>2.8533333333333286</c:v>
                </c:pt>
                <c:pt idx="215">
                  <c:v>2.8666666666666685</c:v>
                </c:pt>
                <c:pt idx="216">
                  <c:v>2.88</c:v>
                </c:pt>
                <c:pt idx="217">
                  <c:v>2.89333333333333</c:v>
                </c:pt>
                <c:pt idx="218">
                  <c:v>2.9066666666666685</c:v>
                </c:pt>
                <c:pt idx="219">
                  <c:v>2.92</c:v>
                </c:pt>
                <c:pt idx="220">
                  <c:v>2.93333333333333</c:v>
                </c:pt>
                <c:pt idx="221">
                  <c:v>2.9466666666666685</c:v>
                </c:pt>
                <c:pt idx="222">
                  <c:v>2.96</c:v>
                </c:pt>
                <c:pt idx="223">
                  <c:v>2.9733333333333301</c:v>
                </c:pt>
                <c:pt idx="224">
                  <c:v>2.9866666666666686</c:v>
                </c:pt>
                <c:pt idx="225">
                  <c:v>3</c:v>
                </c:pt>
                <c:pt idx="226">
                  <c:v>3.0133333333333301</c:v>
                </c:pt>
                <c:pt idx="227">
                  <c:v>3.0266666666666686</c:v>
                </c:pt>
                <c:pt idx="228">
                  <c:v>3.04</c:v>
                </c:pt>
                <c:pt idx="229">
                  <c:v>3.0533333333333301</c:v>
                </c:pt>
                <c:pt idx="230">
                  <c:v>3.06666666666667</c:v>
                </c:pt>
                <c:pt idx="231">
                  <c:v>3.08</c:v>
                </c:pt>
                <c:pt idx="232">
                  <c:v>3.0933333333333302</c:v>
                </c:pt>
                <c:pt idx="233">
                  <c:v>3.10666666666667</c:v>
                </c:pt>
                <c:pt idx="234">
                  <c:v>3.12</c:v>
                </c:pt>
                <c:pt idx="235">
                  <c:v>3.1333333333333302</c:v>
                </c:pt>
                <c:pt idx="236">
                  <c:v>3.1466666666666701</c:v>
                </c:pt>
                <c:pt idx="237">
                  <c:v>3.16</c:v>
                </c:pt>
                <c:pt idx="238">
                  <c:v>3.1733333333333298</c:v>
                </c:pt>
                <c:pt idx="239">
                  <c:v>3.1866666666666701</c:v>
                </c:pt>
                <c:pt idx="240">
                  <c:v>3.2</c:v>
                </c:pt>
                <c:pt idx="241">
                  <c:v>3.2133333333333298</c:v>
                </c:pt>
                <c:pt idx="242">
                  <c:v>3.2266666666666701</c:v>
                </c:pt>
                <c:pt idx="243">
                  <c:v>3.24</c:v>
                </c:pt>
                <c:pt idx="244">
                  <c:v>3.2533333333333299</c:v>
                </c:pt>
                <c:pt idx="245">
                  <c:v>3.2666666666666702</c:v>
                </c:pt>
                <c:pt idx="246">
                  <c:v>3.2800000000000002</c:v>
                </c:pt>
                <c:pt idx="247">
                  <c:v>3.2933333333333299</c:v>
                </c:pt>
                <c:pt idx="248">
                  <c:v>3.3066666666666698</c:v>
                </c:pt>
                <c:pt idx="249">
                  <c:v>3.32</c:v>
                </c:pt>
                <c:pt idx="250">
                  <c:v>3.3333333333333286</c:v>
                </c:pt>
                <c:pt idx="251">
                  <c:v>3.3466666666666685</c:v>
                </c:pt>
                <c:pt idx="252">
                  <c:v>3.36</c:v>
                </c:pt>
                <c:pt idx="253">
                  <c:v>3.37333333333333</c:v>
                </c:pt>
                <c:pt idx="254">
                  <c:v>3.3866666666666685</c:v>
                </c:pt>
                <c:pt idx="255">
                  <c:v>3.4</c:v>
                </c:pt>
                <c:pt idx="256">
                  <c:v>3.41333333333333</c:v>
                </c:pt>
                <c:pt idx="257">
                  <c:v>3.4266666666666685</c:v>
                </c:pt>
                <c:pt idx="258">
                  <c:v>3.44</c:v>
                </c:pt>
                <c:pt idx="259">
                  <c:v>3.45333333333333</c:v>
                </c:pt>
                <c:pt idx="260">
                  <c:v>3.4666666666666686</c:v>
                </c:pt>
                <c:pt idx="261">
                  <c:v>3.48</c:v>
                </c:pt>
                <c:pt idx="262">
                  <c:v>3.4933333333333301</c:v>
                </c:pt>
                <c:pt idx="263">
                  <c:v>3.5066666666666686</c:v>
                </c:pt>
                <c:pt idx="264">
                  <c:v>3.52</c:v>
                </c:pt>
                <c:pt idx="265">
                  <c:v>3.5333333333333301</c:v>
                </c:pt>
                <c:pt idx="266">
                  <c:v>3.54666666666667</c:v>
                </c:pt>
                <c:pt idx="267">
                  <c:v>3.56</c:v>
                </c:pt>
                <c:pt idx="268">
                  <c:v>3.5733333333333301</c:v>
                </c:pt>
                <c:pt idx="269">
                  <c:v>3.58666666666667</c:v>
                </c:pt>
                <c:pt idx="270">
                  <c:v>3.6</c:v>
                </c:pt>
                <c:pt idx="271">
                  <c:v>3.6133333333333302</c:v>
                </c:pt>
                <c:pt idx="272">
                  <c:v>3.62666666666667</c:v>
                </c:pt>
                <c:pt idx="273">
                  <c:v>3.64</c:v>
                </c:pt>
                <c:pt idx="274">
                  <c:v>3.6533333333333302</c:v>
                </c:pt>
                <c:pt idx="275">
                  <c:v>3.6666666666666701</c:v>
                </c:pt>
                <c:pt idx="276">
                  <c:v>3.68</c:v>
                </c:pt>
                <c:pt idx="277">
                  <c:v>3.6933333333333298</c:v>
                </c:pt>
                <c:pt idx="278">
                  <c:v>3.7066666666666701</c:v>
                </c:pt>
                <c:pt idx="279">
                  <c:v>3.72</c:v>
                </c:pt>
                <c:pt idx="280">
                  <c:v>3.7333333333333298</c:v>
                </c:pt>
                <c:pt idx="281">
                  <c:v>3.7466666666666701</c:v>
                </c:pt>
                <c:pt idx="282">
                  <c:v>3.7600000000000002</c:v>
                </c:pt>
                <c:pt idx="283">
                  <c:v>3.7733333333333299</c:v>
                </c:pt>
                <c:pt idx="284">
                  <c:v>3.7866666666666702</c:v>
                </c:pt>
                <c:pt idx="285">
                  <c:v>3.8</c:v>
                </c:pt>
                <c:pt idx="286">
                  <c:v>3.8133333333333286</c:v>
                </c:pt>
                <c:pt idx="287">
                  <c:v>3.8266666666666698</c:v>
                </c:pt>
                <c:pt idx="288">
                  <c:v>3.84</c:v>
                </c:pt>
                <c:pt idx="289">
                  <c:v>3.8533333333333286</c:v>
                </c:pt>
                <c:pt idx="290">
                  <c:v>3.8666666666666685</c:v>
                </c:pt>
                <c:pt idx="291">
                  <c:v>3.88</c:v>
                </c:pt>
                <c:pt idx="292">
                  <c:v>3.89333333333333</c:v>
                </c:pt>
                <c:pt idx="293">
                  <c:v>3.9066666666666685</c:v>
                </c:pt>
                <c:pt idx="294">
                  <c:v>3.92</c:v>
                </c:pt>
                <c:pt idx="295">
                  <c:v>3.93333333333333</c:v>
                </c:pt>
                <c:pt idx="296">
                  <c:v>3.9466666666666685</c:v>
                </c:pt>
                <c:pt idx="297">
                  <c:v>3.96</c:v>
                </c:pt>
                <c:pt idx="298">
                  <c:v>3.9733333333333301</c:v>
                </c:pt>
                <c:pt idx="299">
                  <c:v>3.9866666666666686</c:v>
                </c:pt>
                <c:pt idx="300">
                  <c:v>4</c:v>
                </c:pt>
                <c:pt idx="301">
                  <c:v>4.013333333333331</c:v>
                </c:pt>
                <c:pt idx="302">
                  <c:v>4.0266666666666699</c:v>
                </c:pt>
                <c:pt idx="303">
                  <c:v>4.04</c:v>
                </c:pt>
                <c:pt idx="304">
                  <c:v>4.053333333333331</c:v>
                </c:pt>
                <c:pt idx="305">
                  <c:v>4.06666666666667</c:v>
                </c:pt>
                <c:pt idx="306">
                  <c:v>4.08</c:v>
                </c:pt>
                <c:pt idx="307">
                  <c:v>4.093333333333331</c:v>
                </c:pt>
                <c:pt idx="308">
                  <c:v>4.10666666666667</c:v>
                </c:pt>
                <c:pt idx="309">
                  <c:v>4.1199999999999983</c:v>
                </c:pt>
                <c:pt idx="310">
                  <c:v>4.1333333333333311</c:v>
                </c:pt>
                <c:pt idx="311">
                  <c:v>4.1466666666666701</c:v>
                </c:pt>
                <c:pt idx="312">
                  <c:v>4.1599999999999984</c:v>
                </c:pt>
                <c:pt idx="313">
                  <c:v>4.1733333333333311</c:v>
                </c:pt>
                <c:pt idx="314">
                  <c:v>4.1866666666666701</c:v>
                </c:pt>
                <c:pt idx="315">
                  <c:v>4.2</c:v>
                </c:pt>
                <c:pt idx="316">
                  <c:v>4.2133333333333312</c:v>
                </c:pt>
                <c:pt idx="317">
                  <c:v>4.2266666666666701</c:v>
                </c:pt>
                <c:pt idx="318">
                  <c:v>4.24</c:v>
                </c:pt>
                <c:pt idx="319">
                  <c:v>4.2533333333333312</c:v>
                </c:pt>
                <c:pt idx="320">
                  <c:v>4.2666666666666702</c:v>
                </c:pt>
                <c:pt idx="321">
                  <c:v>4.28</c:v>
                </c:pt>
                <c:pt idx="322">
                  <c:v>4.2933333333333312</c:v>
                </c:pt>
                <c:pt idx="323">
                  <c:v>4.3066666666666702</c:v>
                </c:pt>
                <c:pt idx="324">
                  <c:v>4.3199999999999985</c:v>
                </c:pt>
                <c:pt idx="325">
                  <c:v>4.3333333333333313</c:v>
                </c:pt>
                <c:pt idx="326">
                  <c:v>4.3466666666666702</c:v>
                </c:pt>
                <c:pt idx="327">
                  <c:v>4.3599999999999985</c:v>
                </c:pt>
                <c:pt idx="328">
                  <c:v>4.3733333333333313</c:v>
                </c:pt>
                <c:pt idx="329">
                  <c:v>4.3866666666666703</c:v>
                </c:pt>
                <c:pt idx="330">
                  <c:v>4.4000000000000004</c:v>
                </c:pt>
                <c:pt idx="331">
                  <c:v>4.4133333333333313</c:v>
                </c:pt>
                <c:pt idx="332">
                  <c:v>4.4266666666666703</c:v>
                </c:pt>
                <c:pt idx="333">
                  <c:v>4.4400000000000004</c:v>
                </c:pt>
                <c:pt idx="334">
                  <c:v>4.4533333333333314</c:v>
                </c:pt>
                <c:pt idx="335">
                  <c:v>4.4666666666666703</c:v>
                </c:pt>
                <c:pt idx="336">
                  <c:v>4.4800000000000004</c:v>
                </c:pt>
                <c:pt idx="337">
                  <c:v>4.4933333333333314</c:v>
                </c:pt>
                <c:pt idx="338">
                  <c:v>4.5066666666666704</c:v>
                </c:pt>
                <c:pt idx="339">
                  <c:v>4.5199999999999996</c:v>
                </c:pt>
                <c:pt idx="340">
                  <c:v>4.5333333333333314</c:v>
                </c:pt>
                <c:pt idx="341">
                  <c:v>4.5466666666666704</c:v>
                </c:pt>
                <c:pt idx="342">
                  <c:v>4.5599999999999996</c:v>
                </c:pt>
                <c:pt idx="343">
                  <c:v>4.5733333333333315</c:v>
                </c:pt>
                <c:pt idx="344">
                  <c:v>4.5866666666666704</c:v>
                </c:pt>
                <c:pt idx="345">
                  <c:v>4.5999999999999996</c:v>
                </c:pt>
                <c:pt idx="346">
                  <c:v>4.6133333333333306</c:v>
                </c:pt>
                <c:pt idx="347">
                  <c:v>4.6266666666666687</c:v>
                </c:pt>
                <c:pt idx="348">
                  <c:v>4.6399999999999997</c:v>
                </c:pt>
                <c:pt idx="349">
                  <c:v>4.6533333333333307</c:v>
                </c:pt>
                <c:pt idx="350">
                  <c:v>4.6666666666666696</c:v>
                </c:pt>
                <c:pt idx="351">
                  <c:v>4.68</c:v>
                </c:pt>
                <c:pt idx="352">
                  <c:v>4.6933333333333307</c:v>
                </c:pt>
                <c:pt idx="353">
                  <c:v>4.7066666666666706</c:v>
                </c:pt>
                <c:pt idx="354">
                  <c:v>4.72</c:v>
                </c:pt>
                <c:pt idx="355">
                  <c:v>4.7333333333333316</c:v>
                </c:pt>
                <c:pt idx="356">
                  <c:v>4.7466666666666706</c:v>
                </c:pt>
                <c:pt idx="357">
                  <c:v>4.76</c:v>
                </c:pt>
                <c:pt idx="358">
                  <c:v>4.7733333333333317</c:v>
                </c:pt>
                <c:pt idx="359">
                  <c:v>4.7866666666666706</c:v>
                </c:pt>
                <c:pt idx="360">
                  <c:v>4.8</c:v>
                </c:pt>
                <c:pt idx="361">
                  <c:v>4.8133333333333308</c:v>
                </c:pt>
                <c:pt idx="362">
                  <c:v>4.8266666666666698</c:v>
                </c:pt>
                <c:pt idx="363">
                  <c:v>4.84</c:v>
                </c:pt>
                <c:pt idx="364">
                  <c:v>4.8533333333333308</c:v>
                </c:pt>
                <c:pt idx="365">
                  <c:v>4.8666666666666698</c:v>
                </c:pt>
                <c:pt idx="366">
                  <c:v>4.88</c:v>
                </c:pt>
                <c:pt idx="367">
                  <c:v>4.8933333333333309</c:v>
                </c:pt>
                <c:pt idx="368">
                  <c:v>4.9066666666666707</c:v>
                </c:pt>
                <c:pt idx="369">
                  <c:v>4.92</c:v>
                </c:pt>
                <c:pt idx="370">
                  <c:v>4.9333333333333318</c:v>
                </c:pt>
                <c:pt idx="371">
                  <c:v>4.9466666666666708</c:v>
                </c:pt>
                <c:pt idx="372">
                  <c:v>4.96</c:v>
                </c:pt>
                <c:pt idx="373">
                  <c:v>4.9733333333333318</c:v>
                </c:pt>
                <c:pt idx="374">
                  <c:v>4.9866666666666708</c:v>
                </c:pt>
                <c:pt idx="375">
                  <c:v>5</c:v>
                </c:pt>
                <c:pt idx="376">
                  <c:v>5.013333333333331</c:v>
                </c:pt>
                <c:pt idx="377">
                  <c:v>5.0266666666666699</c:v>
                </c:pt>
                <c:pt idx="378">
                  <c:v>5.04</c:v>
                </c:pt>
                <c:pt idx="379">
                  <c:v>5.053333333333331</c:v>
                </c:pt>
                <c:pt idx="380">
                  <c:v>5.06666666666667</c:v>
                </c:pt>
                <c:pt idx="381">
                  <c:v>5.08</c:v>
                </c:pt>
                <c:pt idx="382">
                  <c:v>5.093333333333331</c:v>
                </c:pt>
                <c:pt idx="383">
                  <c:v>5.10666666666667</c:v>
                </c:pt>
                <c:pt idx="384">
                  <c:v>5.1199999999999983</c:v>
                </c:pt>
                <c:pt idx="385">
                  <c:v>5.1333333333333311</c:v>
                </c:pt>
                <c:pt idx="386">
                  <c:v>5.1466666666666701</c:v>
                </c:pt>
                <c:pt idx="387">
                  <c:v>5.1599999999999984</c:v>
                </c:pt>
                <c:pt idx="388">
                  <c:v>5.1733333333333311</c:v>
                </c:pt>
                <c:pt idx="389">
                  <c:v>5.1866666666666701</c:v>
                </c:pt>
                <c:pt idx="390">
                  <c:v>5.2</c:v>
                </c:pt>
                <c:pt idx="391">
                  <c:v>5.2133333333333312</c:v>
                </c:pt>
                <c:pt idx="392">
                  <c:v>5.2266666666666701</c:v>
                </c:pt>
                <c:pt idx="393">
                  <c:v>5.24</c:v>
                </c:pt>
                <c:pt idx="394">
                  <c:v>5.2533333333333312</c:v>
                </c:pt>
                <c:pt idx="395">
                  <c:v>5.2666666666666702</c:v>
                </c:pt>
                <c:pt idx="396">
                  <c:v>5.28</c:v>
                </c:pt>
                <c:pt idx="397">
                  <c:v>5.2933333333333312</c:v>
                </c:pt>
                <c:pt idx="398">
                  <c:v>5.3066666666666702</c:v>
                </c:pt>
                <c:pt idx="399">
                  <c:v>5.3199999999999985</c:v>
                </c:pt>
                <c:pt idx="400">
                  <c:v>5.3333333333333313</c:v>
                </c:pt>
                <c:pt idx="401">
                  <c:v>5.3466666666666702</c:v>
                </c:pt>
                <c:pt idx="402">
                  <c:v>5.3599999999999985</c:v>
                </c:pt>
                <c:pt idx="403">
                  <c:v>5.3733333333333313</c:v>
                </c:pt>
                <c:pt idx="404">
                  <c:v>5.3866666666666703</c:v>
                </c:pt>
                <c:pt idx="405">
                  <c:v>5.4</c:v>
                </c:pt>
                <c:pt idx="406">
                  <c:v>5.4133333333333313</c:v>
                </c:pt>
                <c:pt idx="407">
                  <c:v>5.4266666666666703</c:v>
                </c:pt>
                <c:pt idx="408">
                  <c:v>5.44</c:v>
                </c:pt>
                <c:pt idx="409">
                  <c:v>5.4533333333333314</c:v>
                </c:pt>
                <c:pt idx="410">
                  <c:v>5.4666666666666703</c:v>
                </c:pt>
                <c:pt idx="411">
                  <c:v>5.48</c:v>
                </c:pt>
                <c:pt idx="412">
                  <c:v>5.4933333333333314</c:v>
                </c:pt>
                <c:pt idx="413">
                  <c:v>5.5066666666666704</c:v>
                </c:pt>
                <c:pt idx="414">
                  <c:v>5.52</c:v>
                </c:pt>
                <c:pt idx="415">
                  <c:v>5.5333333333333314</c:v>
                </c:pt>
                <c:pt idx="416">
                  <c:v>5.5466666666666704</c:v>
                </c:pt>
                <c:pt idx="417">
                  <c:v>5.56</c:v>
                </c:pt>
                <c:pt idx="418">
                  <c:v>5.5733333333333315</c:v>
                </c:pt>
                <c:pt idx="419">
                  <c:v>5.5866666666666704</c:v>
                </c:pt>
                <c:pt idx="420">
                  <c:v>5.6</c:v>
                </c:pt>
                <c:pt idx="421">
                  <c:v>5.6133333333333306</c:v>
                </c:pt>
                <c:pt idx="422">
                  <c:v>5.6266666666666687</c:v>
                </c:pt>
                <c:pt idx="423">
                  <c:v>5.64</c:v>
                </c:pt>
                <c:pt idx="424">
                  <c:v>5.6533333333333307</c:v>
                </c:pt>
                <c:pt idx="425">
                  <c:v>5.6666666666666696</c:v>
                </c:pt>
                <c:pt idx="426">
                  <c:v>5.68</c:v>
                </c:pt>
                <c:pt idx="427">
                  <c:v>5.6933333333333307</c:v>
                </c:pt>
                <c:pt idx="428">
                  <c:v>5.7066666666666706</c:v>
                </c:pt>
                <c:pt idx="429">
                  <c:v>5.72</c:v>
                </c:pt>
                <c:pt idx="430">
                  <c:v>5.7333333333333316</c:v>
                </c:pt>
                <c:pt idx="431">
                  <c:v>5.7466666666666706</c:v>
                </c:pt>
                <c:pt idx="432">
                  <c:v>5.76</c:v>
                </c:pt>
                <c:pt idx="433">
                  <c:v>5.7733333333333317</c:v>
                </c:pt>
                <c:pt idx="434">
                  <c:v>5.7866666666666706</c:v>
                </c:pt>
                <c:pt idx="435">
                  <c:v>5.8</c:v>
                </c:pt>
                <c:pt idx="436">
                  <c:v>5.8133333333333308</c:v>
                </c:pt>
                <c:pt idx="437">
                  <c:v>5.8266666666666698</c:v>
                </c:pt>
                <c:pt idx="438">
                  <c:v>5.84</c:v>
                </c:pt>
                <c:pt idx="439">
                  <c:v>5.8533333333333308</c:v>
                </c:pt>
                <c:pt idx="440">
                  <c:v>5.8666666666666698</c:v>
                </c:pt>
                <c:pt idx="441">
                  <c:v>5.88</c:v>
                </c:pt>
                <c:pt idx="442">
                  <c:v>5.8933333333333309</c:v>
                </c:pt>
                <c:pt idx="443">
                  <c:v>5.9066666666666707</c:v>
                </c:pt>
                <c:pt idx="444">
                  <c:v>5.92</c:v>
                </c:pt>
                <c:pt idx="445">
                  <c:v>5.9333333333333318</c:v>
                </c:pt>
                <c:pt idx="446">
                  <c:v>5.9466666666666708</c:v>
                </c:pt>
                <c:pt idx="447">
                  <c:v>5.96</c:v>
                </c:pt>
                <c:pt idx="448">
                  <c:v>5.9733333333333318</c:v>
                </c:pt>
                <c:pt idx="449">
                  <c:v>5.9866666666666708</c:v>
                </c:pt>
                <c:pt idx="450">
                  <c:v>6</c:v>
                </c:pt>
                <c:pt idx="451">
                  <c:v>6.013333333333331</c:v>
                </c:pt>
                <c:pt idx="452">
                  <c:v>6.0266666666666699</c:v>
                </c:pt>
                <c:pt idx="453">
                  <c:v>6.04</c:v>
                </c:pt>
                <c:pt idx="454">
                  <c:v>6.053333333333331</c:v>
                </c:pt>
                <c:pt idx="455">
                  <c:v>6.06666666666667</c:v>
                </c:pt>
                <c:pt idx="456">
                  <c:v>6.08</c:v>
                </c:pt>
                <c:pt idx="457">
                  <c:v>6.093333333333331</c:v>
                </c:pt>
                <c:pt idx="458">
                  <c:v>6.10666666666667</c:v>
                </c:pt>
                <c:pt idx="459">
                  <c:v>6.1199999999999983</c:v>
                </c:pt>
                <c:pt idx="460">
                  <c:v>6.1333333333333311</c:v>
                </c:pt>
                <c:pt idx="461">
                  <c:v>6.1466666666666701</c:v>
                </c:pt>
                <c:pt idx="462">
                  <c:v>6.1599999999999984</c:v>
                </c:pt>
                <c:pt idx="463">
                  <c:v>6.1733333333333311</c:v>
                </c:pt>
                <c:pt idx="464">
                  <c:v>6.1866666666666701</c:v>
                </c:pt>
                <c:pt idx="465">
                  <c:v>6.2</c:v>
                </c:pt>
                <c:pt idx="466">
                  <c:v>6.2133333333333312</c:v>
                </c:pt>
                <c:pt idx="467">
                  <c:v>6.2266666666666701</c:v>
                </c:pt>
                <c:pt idx="468">
                  <c:v>6.24</c:v>
                </c:pt>
                <c:pt idx="469">
                  <c:v>6.2533333333333312</c:v>
                </c:pt>
                <c:pt idx="470">
                  <c:v>6.2666666666666702</c:v>
                </c:pt>
                <c:pt idx="471">
                  <c:v>6.28</c:v>
                </c:pt>
                <c:pt idx="472">
                  <c:v>6.2933333333333312</c:v>
                </c:pt>
                <c:pt idx="473">
                  <c:v>6.3066666666666702</c:v>
                </c:pt>
                <c:pt idx="474">
                  <c:v>6.3199999999999985</c:v>
                </c:pt>
                <c:pt idx="475">
                  <c:v>6.3333333333333313</c:v>
                </c:pt>
                <c:pt idx="476">
                  <c:v>6.3466666666666702</c:v>
                </c:pt>
                <c:pt idx="477">
                  <c:v>6.3599999999999985</c:v>
                </c:pt>
                <c:pt idx="478">
                  <c:v>6.3733333333333313</c:v>
                </c:pt>
                <c:pt idx="479">
                  <c:v>6.3866666666666703</c:v>
                </c:pt>
                <c:pt idx="480">
                  <c:v>6.4</c:v>
                </c:pt>
                <c:pt idx="481">
                  <c:v>6.4133333333333313</c:v>
                </c:pt>
                <c:pt idx="482">
                  <c:v>6.4266666666666703</c:v>
                </c:pt>
                <c:pt idx="483">
                  <c:v>6.44</c:v>
                </c:pt>
                <c:pt idx="484">
                  <c:v>6.4533333333333314</c:v>
                </c:pt>
                <c:pt idx="485">
                  <c:v>6.4666666666666703</c:v>
                </c:pt>
                <c:pt idx="486">
                  <c:v>6.48</c:v>
                </c:pt>
                <c:pt idx="487">
                  <c:v>6.4933333333333314</c:v>
                </c:pt>
                <c:pt idx="488">
                  <c:v>6.5066666666666704</c:v>
                </c:pt>
                <c:pt idx="489">
                  <c:v>6.52</c:v>
                </c:pt>
                <c:pt idx="490">
                  <c:v>6.5333333333333314</c:v>
                </c:pt>
                <c:pt idx="491">
                  <c:v>6.5466666666666704</c:v>
                </c:pt>
                <c:pt idx="492">
                  <c:v>6.56</c:v>
                </c:pt>
                <c:pt idx="493">
                  <c:v>6.5733333333333315</c:v>
                </c:pt>
                <c:pt idx="494">
                  <c:v>6.5866666666666704</c:v>
                </c:pt>
                <c:pt idx="495">
                  <c:v>6.6</c:v>
                </c:pt>
                <c:pt idx="496">
                  <c:v>6.6133333333333306</c:v>
                </c:pt>
                <c:pt idx="497">
                  <c:v>6.6266666666666687</c:v>
                </c:pt>
                <c:pt idx="498">
                  <c:v>6.64</c:v>
                </c:pt>
                <c:pt idx="499">
                  <c:v>6.6533333333333307</c:v>
                </c:pt>
                <c:pt idx="500">
                  <c:v>6.6666666666666696</c:v>
                </c:pt>
                <c:pt idx="501">
                  <c:v>6.68</c:v>
                </c:pt>
                <c:pt idx="502">
                  <c:v>6.6933333333333307</c:v>
                </c:pt>
                <c:pt idx="503">
                  <c:v>6.7066666666666706</c:v>
                </c:pt>
                <c:pt idx="504">
                  <c:v>6.72</c:v>
                </c:pt>
                <c:pt idx="505">
                  <c:v>6.7333333333333316</c:v>
                </c:pt>
                <c:pt idx="506">
                  <c:v>6.7466666666666706</c:v>
                </c:pt>
                <c:pt idx="507">
                  <c:v>6.76</c:v>
                </c:pt>
                <c:pt idx="508">
                  <c:v>6.7733333333333317</c:v>
                </c:pt>
                <c:pt idx="509">
                  <c:v>6.7866666666666706</c:v>
                </c:pt>
                <c:pt idx="510">
                  <c:v>6.8</c:v>
                </c:pt>
                <c:pt idx="511">
                  <c:v>6.8133333333333308</c:v>
                </c:pt>
                <c:pt idx="512">
                  <c:v>6.8266666666666698</c:v>
                </c:pt>
                <c:pt idx="513">
                  <c:v>6.84</c:v>
                </c:pt>
                <c:pt idx="514">
                  <c:v>6.8533333333333308</c:v>
                </c:pt>
                <c:pt idx="515">
                  <c:v>6.8666666666666698</c:v>
                </c:pt>
                <c:pt idx="516">
                  <c:v>6.88</c:v>
                </c:pt>
                <c:pt idx="517">
                  <c:v>6.8933333333333309</c:v>
                </c:pt>
                <c:pt idx="518">
                  <c:v>6.9066666666666707</c:v>
                </c:pt>
                <c:pt idx="519">
                  <c:v>6.92</c:v>
                </c:pt>
                <c:pt idx="520">
                  <c:v>6.9333333333333318</c:v>
                </c:pt>
                <c:pt idx="521">
                  <c:v>6.9466666666666708</c:v>
                </c:pt>
                <c:pt idx="522">
                  <c:v>6.96</c:v>
                </c:pt>
                <c:pt idx="523">
                  <c:v>6.9733333333333318</c:v>
                </c:pt>
                <c:pt idx="524">
                  <c:v>6.9866666666666708</c:v>
                </c:pt>
                <c:pt idx="525">
                  <c:v>7</c:v>
                </c:pt>
                <c:pt idx="526">
                  <c:v>7.013333333333331</c:v>
                </c:pt>
                <c:pt idx="527">
                  <c:v>7.0266666666666699</c:v>
                </c:pt>
                <c:pt idx="528">
                  <c:v>7.04</c:v>
                </c:pt>
                <c:pt idx="529">
                  <c:v>7.053333333333331</c:v>
                </c:pt>
                <c:pt idx="530">
                  <c:v>7.06666666666667</c:v>
                </c:pt>
                <c:pt idx="531">
                  <c:v>7.08</c:v>
                </c:pt>
                <c:pt idx="532">
                  <c:v>7.093333333333331</c:v>
                </c:pt>
                <c:pt idx="533">
                  <c:v>7.10666666666667</c:v>
                </c:pt>
                <c:pt idx="534">
                  <c:v>7.1199999999999983</c:v>
                </c:pt>
                <c:pt idx="535">
                  <c:v>7.1333333333333311</c:v>
                </c:pt>
                <c:pt idx="536">
                  <c:v>7.1466666666666701</c:v>
                </c:pt>
                <c:pt idx="537">
                  <c:v>7.1599999999999984</c:v>
                </c:pt>
                <c:pt idx="538">
                  <c:v>7.1733333333333311</c:v>
                </c:pt>
                <c:pt idx="539">
                  <c:v>7.1866666666666701</c:v>
                </c:pt>
                <c:pt idx="540">
                  <c:v>7.2</c:v>
                </c:pt>
                <c:pt idx="541">
                  <c:v>7.2133333333333312</c:v>
                </c:pt>
                <c:pt idx="542">
                  <c:v>7.2266666666666701</c:v>
                </c:pt>
                <c:pt idx="543">
                  <c:v>7.24</c:v>
                </c:pt>
                <c:pt idx="544">
                  <c:v>7.2533333333333312</c:v>
                </c:pt>
                <c:pt idx="545">
                  <c:v>7.2666666666666702</c:v>
                </c:pt>
                <c:pt idx="546">
                  <c:v>7.28</c:v>
                </c:pt>
                <c:pt idx="547">
                  <c:v>7.2933333333333312</c:v>
                </c:pt>
                <c:pt idx="548">
                  <c:v>7.3066666666666702</c:v>
                </c:pt>
                <c:pt idx="549">
                  <c:v>7.3199999999999985</c:v>
                </c:pt>
                <c:pt idx="550">
                  <c:v>7.3333333333333313</c:v>
                </c:pt>
                <c:pt idx="551">
                  <c:v>7.3466666666666702</c:v>
                </c:pt>
                <c:pt idx="552">
                  <c:v>7.3599999999999985</c:v>
                </c:pt>
                <c:pt idx="553">
                  <c:v>7.3733333333333313</c:v>
                </c:pt>
                <c:pt idx="554">
                  <c:v>7.3866666666666703</c:v>
                </c:pt>
                <c:pt idx="555">
                  <c:v>7.4</c:v>
                </c:pt>
                <c:pt idx="556">
                  <c:v>7.4133333333333313</c:v>
                </c:pt>
                <c:pt idx="557">
                  <c:v>7.4266666666666703</c:v>
                </c:pt>
                <c:pt idx="558">
                  <c:v>7.44</c:v>
                </c:pt>
                <c:pt idx="559">
                  <c:v>7.4533333333333314</c:v>
                </c:pt>
                <c:pt idx="560">
                  <c:v>7.4666666666666703</c:v>
                </c:pt>
                <c:pt idx="561">
                  <c:v>7.48</c:v>
                </c:pt>
                <c:pt idx="562">
                  <c:v>7.4933333333333314</c:v>
                </c:pt>
                <c:pt idx="563">
                  <c:v>7.5066666666666704</c:v>
                </c:pt>
                <c:pt idx="564">
                  <c:v>7.52</c:v>
                </c:pt>
                <c:pt idx="565">
                  <c:v>7.5333333333333314</c:v>
                </c:pt>
                <c:pt idx="566">
                  <c:v>7.5466666666666704</c:v>
                </c:pt>
                <c:pt idx="567">
                  <c:v>7.56</c:v>
                </c:pt>
                <c:pt idx="568">
                  <c:v>7.5733333333333315</c:v>
                </c:pt>
                <c:pt idx="569">
                  <c:v>7.5866666666666704</c:v>
                </c:pt>
                <c:pt idx="570">
                  <c:v>7.6</c:v>
                </c:pt>
                <c:pt idx="571">
                  <c:v>7.6133333333333306</c:v>
                </c:pt>
                <c:pt idx="572">
                  <c:v>7.6266666666666687</c:v>
                </c:pt>
                <c:pt idx="573">
                  <c:v>7.64</c:v>
                </c:pt>
                <c:pt idx="574">
                  <c:v>7.6533333333333307</c:v>
                </c:pt>
                <c:pt idx="575">
                  <c:v>7.6666666666666696</c:v>
                </c:pt>
                <c:pt idx="576">
                  <c:v>7.68</c:v>
                </c:pt>
                <c:pt idx="577">
                  <c:v>7.6933333333333307</c:v>
                </c:pt>
                <c:pt idx="578">
                  <c:v>7.7066666666666706</c:v>
                </c:pt>
                <c:pt idx="579">
                  <c:v>7.72</c:v>
                </c:pt>
                <c:pt idx="580">
                  <c:v>7.7333333333333316</c:v>
                </c:pt>
                <c:pt idx="581">
                  <c:v>7.7466666666666706</c:v>
                </c:pt>
                <c:pt idx="582">
                  <c:v>7.76</c:v>
                </c:pt>
                <c:pt idx="583">
                  <c:v>7.7733333333333317</c:v>
                </c:pt>
                <c:pt idx="584">
                  <c:v>7.7866666666666706</c:v>
                </c:pt>
                <c:pt idx="585">
                  <c:v>7.8</c:v>
                </c:pt>
                <c:pt idx="586">
                  <c:v>7.8133333333333308</c:v>
                </c:pt>
                <c:pt idx="587">
                  <c:v>7.8266666666666698</c:v>
                </c:pt>
                <c:pt idx="588">
                  <c:v>7.84</c:v>
                </c:pt>
                <c:pt idx="589">
                  <c:v>7.8533333333333308</c:v>
                </c:pt>
                <c:pt idx="590">
                  <c:v>7.8666666666666698</c:v>
                </c:pt>
                <c:pt idx="591">
                  <c:v>7.88</c:v>
                </c:pt>
                <c:pt idx="592">
                  <c:v>7.8933333333333309</c:v>
                </c:pt>
                <c:pt idx="593">
                  <c:v>7.9066666666666707</c:v>
                </c:pt>
                <c:pt idx="594">
                  <c:v>7.92</c:v>
                </c:pt>
                <c:pt idx="595">
                  <c:v>7.9333333333333318</c:v>
                </c:pt>
                <c:pt idx="596">
                  <c:v>7.9466666666666708</c:v>
                </c:pt>
                <c:pt idx="597">
                  <c:v>7.96</c:v>
                </c:pt>
                <c:pt idx="598">
                  <c:v>7.9733333333333318</c:v>
                </c:pt>
                <c:pt idx="599">
                  <c:v>7.9866666666666708</c:v>
                </c:pt>
                <c:pt idx="600">
                  <c:v>8</c:v>
                </c:pt>
                <c:pt idx="601">
                  <c:v>8.0133333333333301</c:v>
                </c:pt>
                <c:pt idx="602">
                  <c:v>8.0266666666666708</c:v>
                </c:pt>
                <c:pt idx="603">
                  <c:v>8.0400000000000009</c:v>
                </c:pt>
                <c:pt idx="604">
                  <c:v>8.0533333333333417</c:v>
                </c:pt>
                <c:pt idx="605">
                  <c:v>8.0666666666666718</c:v>
                </c:pt>
                <c:pt idx="606">
                  <c:v>8.08</c:v>
                </c:pt>
                <c:pt idx="607">
                  <c:v>8.0933333333333302</c:v>
                </c:pt>
                <c:pt idx="608">
                  <c:v>8.1066666666666709</c:v>
                </c:pt>
                <c:pt idx="609">
                  <c:v>8.120000000000001</c:v>
                </c:pt>
                <c:pt idx="610">
                  <c:v>8.13333333333334</c:v>
                </c:pt>
                <c:pt idx="611">
                  <c:v>8.1466666666666701</c:v>
                </c:pt>
                <c:pt idx="612">
                  <c:v>8.16</c:v>
                </c:pt>
                <c:pt idx="613">
                  <c:v>8.1733333333333302</c:v>
                </c:pt>
                <c:pt idx="614">
                  <c:v>8.186666666666671</c:v>
                </c:pt>
                <c:pt idx="615">
                  <c:v>8.2000000000000011</c:v>
                </c:pt>
                <c:pt idx="616">
                  <c:v>8.21333333333334</c:v>
                </c:pt>
                <c:pt idx="617">
                  <c:v>8.2266666666666701</c:v>
                </c:pt>
                <c:pt idx="618">
                  <c:v>8.24</c:v>
                </c:pt>
                <c:pt idx="619">
                  <c:v>8.2533333333333303</c:v>
                </c:pt>
                <c:pt idx="620">
                  <c:v>8.266666666666671</c:v>
                </c:pt>
                <c:pt idx="621">
                  <c:v>8.2800000000000011</c:v>
                </c:pt>
                <c:pt idx="622">
                  <c:v>8.2933333333333259</c:v>
                </c:pt>
                <c:pt idx="623">
                  <c:v>8.306666666666672</c:v>
                </c:pt>
                <c:pt idx="624">
                  <c:v>8.32</c:v>
                </c:pt>
                <c:pt idx="625">
                  <c:v>8.3333333333333304</c:v>
                </c:pt>
                <c:pt idx="626">
                  <c:v>8.3466666666666711</c:v>
                </c:pt>
                <c:pt idx="627">
                  <c:v>8.3600000000000012</c:v>
                </c:pt>
                <c:pt idx="628">
                  <c:v>8.3733333333333295</c:v>
                </c:pt>
                <c:pt idx="629">
                  <c:v>8.386666666666672</c:v>
                </c:pt>
                <c:pt idx="630">
                  <c:v>8.4</c:v>
                </c:pt>
                <c:pt idx="631">
                  <c:v>8.4133333333333304</c:v>
                </c:pt>
                <c:pt idx="632">
                  <c:v>8.4266666666666712</c:v>
                </c:pt>
                <c:pt idx="633">
                  <c:v>8.44</c:v>
                </c:pt>
                <c:pt idx="634">
                  <c:v>8.4533333333333296</c:v>
                </c:pt>
                <c:pt idx="635">
                  <c:v>8.4666666666666721</c:v>
                </c:pt>
                <c:pt idx="636">
                  <c:v>8.48</c:v>
                </c:pt>
                <c:pt idx="637">
                  <c:v>8.4933333333333305</c:v>
                </c:pt>
                <c:pt idx="638">
                  <c:v>8.5066666666666713</c:v>
                </c:pt>
                <c:pt idx="639">
                  <c:v>8.52</c:v>
                </c:pt>
                <c:pt idx="640">
                  <c:v>8.5333333333333279</c:v>
                </c:pt>
                <c:pt idx="641">
                  <c:v>8.5466666666666704</c:v>
                </c:pt>
                <c:pt idx="642">
                  <c:v>8.56</c:v>
                </c:pt>
                <c:pt idx="643">
                  <c:v>8.5733333333333306</c:v>
                </c:pt>
                <c:pt idx="644">
                  <c:v>8.5866666666666713</c:v>
                </c:pt>
                <c:pt idx="645">
                  <c:v>8.6</c:v>
                </c:pt>
                <c:pt idx="646">
                  <c:v>8.613333333333328</c:v>
                </c:pt>
                <c:pt idx="647">
                  <c:v>8.6266666666666705</c:v>
                </c:pt>
                <c:pt idx="648">
                  <c:v>8.64</c:v>
                </c:pt>
                <c:pt idx="649">
                  <c:v>8.6533333333333307</c:v>
                </c:pt>
                <c:pt idx="650">
                  <c:v>8.6666666666666714</c:v>
                </c:pt>
                <c:pt idx="651">
                  <c:v>8.68</c:v>
                </c:pt>
                <c:pt idx="652">
                  <c:v>8.693333333333328</c:v>
                </c:pt>
                <c:pt idx="653">
                  <c:v>8.7066666666666706</c:v>
                </c:pt>
                <c:pt idx="654">
                  <c:v>8.7200000000000024</c:v>
                </c:pt>
                <c:pt idx="655">
                  <c:v>8.7333333333333272</c:v>
                </c:pt>
                <c:pt idx="656">
                  <c:v>8.7466666666666697</c:v>
                </c:pt>
                <c:pt idx="657">
                  <c:v>8.76</c:v>
                </c:pt>
                <c:pt idx="658">
                  <c:v>8.7733333333333299</c:v>
                </c:pt>
                <c:pt idx="659">
                  <c:v>8.7866666666666706</c:v>
                </c:pt>
                <c:pt idx="660">
                  <c:v>8.8000000000000007</c:v>
                </c:pt>
                <c:pt idx="661">
                  <c:v>8.8133333333333308</c:v>
                </c:pt>
                <c:pt idx="662">
                  <c:v>8.8266666666666715</c:v>
                </c:pt>
                <c:pt idx="663">
                  <c:v>8.84</c:v>
                </c:pt>
                <c:pt idx="664">
                  <c:v>8.8533333333333317</c:v>
                </c:pt>
                <c:pt idx="665">
                  <c:v>8.8666666666666725</c:v>
                </c:pt>
                <c:pt idx="666">
                  <c:v>8.8800000000000008</c:v>
                </c:pt>
                <c:pt idx="667">
                  <c:v>8.8933333333333326</c:v>
                </c:pt>
                <c:pt idx="668">
                  <c:v>8.9066666666666716</c:v>
                </c:pt>
                <c:pt idx="669">
                  <c:v>8.92</c:v>
                </c:pt>
                <c:pt idx="670">
                  <c:v>8.93333333333333</c:v>
                </c:pt>
                <c:pt idx="671">
                  <c:v>8.9466666666666708</c:v>
                </c:pt>
                <c:pt idx="672">
                  <c:v>8.9600000000000026</c:v>
                </c:pt>
                <c:pt idx="673">
                  <c:v>8.9733333333333292</c:v>
                </c:pt>
                <c:pt idx="674">
                  <c:v>8.9866666666666752</c:v>
                </c:pt>
                <c:pt idx="675">
                  <c:v>9</c:v>
                </c:pt>
                <c:pt idx="676">
                  <c:v>9.0133333333333301</c:v>
                </c:pt>
                <c:pt idx="677">
                  <c:v>9.0266666666666708</c:v>
                </c:pt>
                <c:pt idx="678">
                  <c:v>9.0400000000000009</c:v>
                </c:pt>
                <c:pt idx="679">
                  <c:v>9.0533333333333417</c:v>
                </c:pt>
                <c:pt idx="680">
                  <c:v>9.0666666666666718</c:v>
                </c:pt>
                <c:pt idx="681">
                  <c:v>9.08</c:v>
                </c:pt>
                <c:pt idx="682">
                  <c:v>9.0933333333333302</c:v>
                </c:pt>
                <c:pt idx="683">
                  <c:v>9.1066666666666709</c:v>
                </c:pt>
                <c:pt idx="684">
                  <c:v>9.120000000000001</c:v>
                </c:pt>
                <c:pt idx="685">
                  <c:v>9.13333333333334</c:v>
                </c:pt>
                <c:pt idx="686">
                  <c:v>9.1466666666666701</c:v>
                </c:pt>
                <c:pt idx="687">
                  <c:v>9.16</c:v>
                </c:pt>
                <c:pt idx="688">
                  <c:v>9.1733333333333302</c:v>
                </c:pt>
                <c:pt idx="689">
                  <c:v>9.186666666666671</c:v>
                </c:pt>
                <c:pt idx="690">
                  <c:v>9.2000000000000011</c:v>
                </c:pt>
                <c:pt idx="691">
                  <c:v>9.21333333333334</c:v>
                </c:pt>
                <c:pt idx="692">
                  <c:v>9.2266666666666701</c:v>
                </c:pt>
                <c:pt idx="693">
                  <c:v>9.24</c:v>
                </c:pt>
                <c:pt idx="694">
                  <c:v>9.2533333333333303</c:v>
                </c:pt>
                <c:pt idx="695">
                  <c:v>9.266666666666671</c:v>
                </c:pt>
                <c:pt idx="696">
                  <c:v>9.2800000000000011</c:v>
                </c:pt>
                <c:pt idx="697">
                  <c:v>9.2933333333333401</c:v>
                </c:pt>
                <c:pt idx="698">
                  <c:v>9.306666666666672</c:v>
                </c:pt>
                <c:pt idx="699">
                  <c:v>9.32</c:v>
                </c:pt>
                <c:pt idx="700">
                  <c:v>9.3333333333333304</c:v>
                </c:pt>
                <c:pt idx="701">
                  <c:v>9.3466666666666711</c:v>
                </c:pt>
                <c:pt idx="702">
                  <c:v>9.3600000000000012</c:v>
                </c:pt>
                <c:pt idx="703">
                  <c:v>9.3733333333333295</c:v>
                </c:pt>
                <c:pt idx="704">
                  <c:v>9.386666666666672</c:v>
                </c:pt>
                <c:pt idx="705">
                  <c:v>9.4</c:v>
                </c:pt>
                <c:pt idx="706">
                  <c:v>9.4133333333333304</c:v>
                </c:pt>
                <c:pt idx="707">
                  <c:v>9.4266666666666712</c:v>
                </c:pt>
                <c:pt idx="708">
                  <c:v>9.44</c:v>
                </c:pt>
                <c:pt idx="709">
                  <c:v>9.4533333333333296</c:v>
                </c:pt>
                <c:pt idx="710">
                  <c:v>9.4666666666666721</c:v>
                </c:pt>
                <c:pt idx="711">
                  <c:v>9.48</c:v>
                </c:pt>
                <c:pt idx="712">
                  <c:v>9.4933333333333305</c:v>
                </c:pt>
                <c:pt idx="713">
                  <c:v>9.5066666666666713</c:v>
                </c:pt>
                <c:pt idx="714">
                  <c:v>9.52</c:v>
                </c:pt>
                <c:pt idx="715">
                  <c:v>9.5333333333333279</c:v>
                </c:pt>
                <c:pt idx="716">
                  <c:v>9.5466666666666704</c:v>
                </c:pt>
                <c:pt idx="717">
                  <c:v>9.56</c:v>
                </c:pt>
                <c:pt idx="718">
                  <c:v>9.5733333333333306</c:v>
                </c:pt>
                <c:pt idx="719">
                  <c:v>9.5866666666666713</c:v>
                </c:pt>
                <c:pt idx="720">
                  <c:v>9.6</c:v>
                </c:pt>
                <c:pt idx="721">
                  <c:v>9.613333333333328</c:v>
                </c:pt>
                <c:pt idx="722">
                  <c:v>9.6266666666666705</c:v>
                </c:pt>
                <c:pt idx="723">
                  <c:v>9.64</c:v>
                </c:pt>
                <c:pt idx="724">
                  <c:v>9.6533333333333307</c:v>
                </c:pt>
                <c:pt idx="725">
                  <c:v>9.6666666666666714</c:v>
                </c:pt>
                <c:pt idx="726">
                  <c:v>9.68</c:v>
                </c:pt>
                <c:pt idx="727">
                  <c:v>9.693333333333328</c:v>
                </c:pt>
                <c:pt idx="728">
                  <c:v>9.7066666666666706</c:v>
                </c:pt>
                <c:pt idx="729">
                  <c:v>9.7200000000000024</c:v>
                </c:pt>
                <c:pt idx="730">
                  <c:v>9.7333333333333272</c:v>
                </c:pt>
                <c:pt idx="731">
                  <c:v>9.7466666666666697</c:v>
                </c:pt>
                <c:pt idx="732">
                  <c:v>9.76</c:v>
                </c:pt>
                <c:pt idx="733">
                  <c:v>9.7733333333333299</c:v>
                </c:pt>
                <c:pt idx="734">
                  <c:v>9.7866666666666706</c:v>
                </c:pt>
                <c:pt idx="735">
                  <c:v>9.8000000000000007</c:v>
                </c:pt>
                <c:pt idx="736">
                  <c:v>9.8133333333333308</c:v>
                </c:pt>
                <c:pt idx="737">
                  <c:v>9.8266666666666715</c:v>
                </c:pt>
                <c:pt idx="738">
                  <c:v>9.84</c:v>
                </c:pt>
                <c:pt idx="739">
                  <c:v>9.8533333333333317</c:v>
                </c:pt>
                <c:pt idx="740">
                  <c:v>9.8666666666666725</c:v>
                </c:pt>
                <c:pt idx="741">
                  <c:v>9.8800000000000008</c:v>
                </c:pt>
                <c:pt idx="742">
                  <c:v>9.8933333333333326</c:v>
                </c:pt>
                <c:pt idx="743">
                  <c:v>9.9066666666666716</c:v>
                </c:pt>
                <c:pt idx="744">
                  <c:v>9.92</c:v>
                </c:pt>
                <c:pt idx="745">
                  <c:v>9.93333333333333</c:v>
                </c:pt>
                <c:pt idx="746">
                  <c:v>9.9466666666666708</c:v>
                </c:pt>
                <c:pt idx="747">
                  <c:v>9.9600000000000026</c:v>
                </c:pt>
                <c:pt idx="748">
                  <c:v>9.9733333333333292</c:v>
                </c:pt>
                <c:pt idx="749">
                  <c:v>9.9866666666666752</c:v>
                </c:pt>
                <c:pt idx="750">
                  <c:v>10</c:v>
                </c:pt>
                <c:pt idx="751">
                  <c:v>10.0133333333333</c:v>
                </c:pt>
                <c:pt idx="752">
                  <c:v>10.026666666666701</c:v>
                </c:pt>
                <c:pt idx="753">
                  <c:v>10.040000000000001</c:v>
                </c:pt>
                <c:pt idx="754">
                  <c:v>10.053333333333303</c:v>
                </c:pt>
                <c:pt idx="755">
                  <c:v>10.066666666666702</c:v>
                </c:pt>
                <c:pt idx="756">
                  <c:v>10.08</c:v>
                </c:pt>
                <c:pt idx="757">
                  <c:v>10.0933333333333</c:v>
                </c:pt>
                <c:pt idx="758">
                  <c:v>10.106666666666701</c:v>
                </c:pt>
                <c:pt idx="759">
                  <c:v>10.120000000000001</c:v>
                </c:pt>
                <c:pt idx="760">
                  <c:v>10.133333333333301</c:v>
                </c:pt>
                <c:pt idx="761">
                  <c:v>10.1466666666667</c:v>
                </c:pt>
                <c:pt idx="762">
                  <c:v>10.16</c:v>
                </c:pt>
                <c:pt idx="763">
                  <c:v>10.1733333333333</c:v>
                </c:pt>
                <c:pt idx="764">
                  <c:v>10.186666666666701</c:v>
                </c:pt>
                <c:pt idx="765">
                  <c:v>10.200000000000001</c:v>
                </c:pt>
                <c:pt idx="766">
                  <c:v>10.213333333333299</c:v>
                </c:pt>
                <c:pt idx="767">
                  <c:v>10.2266666666667</c:v>
                </c:pt>
                <c:pt idx="768">
                  <c:v>10.239999999999998</c:v>
                </c:pt>
                <c:pt idx="769">
                  <c:v>10.2533333333333</c:v>
                </c:pt>
                <c:pt idx="770">
                  <c:v>10.266666666666701</c:v>
                </c:pt>
                <c:pt idx="771">
                  <c:v>10.28</c:v>
                </c:pt>
                <c:pt idx="772">
                  <c:v>10.293333333333299</c:v>
                </c:pt>
                <c:pt idx="773">
                  <c:v>10.306666666666702</c:v>
                </c:pt>
                <c:pt idx="774">
                  <c:v>10.32</c:v>
                </c:pt>
                <c:pt idx="775">
                  <c:v>10.3333333333333</c:v>
                </c:pt>
                <c:pt idx="776">
                  <c:v>10.346666666666701</c:v>
                </c:pt>
                <c:pt idx="777">
                  <c:v>10.360000000000001</c:v>
                </c:pt>
                <c:pt idx="778">
                  <c:v>10.373333333333301</c:v>
                </c:pt>
                <c:pt idx="779">
                  <c:v>10.386666666666702</c:v>
                </c:pt>
                <c:pt idx="780">
                  <c:v>10.4</c:v>
                </c:pt>
                <c:pt idx="781">
                  <c:v>10.4133333333333</c:v>
                </c:pt>
                <c:pt idx="782">
                  <c:v>10.426666666666701</c:v>
                </c:pt>
                <c:pt idx="783">
                  <c:v>10.44</c:v>
                </c:pt>
                <c:pt idx="784">
                  <c:v>10.453333333333301</c:v>
                </c:pt>
                <c:pt idx="785">
                  <c:v>10.466666666666704</c:v>
                </c:pt>
                <c:pt idx="786">
                  <c:v>10.48</c:v>
                </c:pt>
                <c:pt idx="787">
                  <c:v>10.4933333333333</c:v>
                </c:pt>
                <c:pt idx="788">
                  <c:v>10.506666666666701</c:v>
                </c:pt>
                <c:pt idx="789">
                  <c:v>10.52</c:v>
                </c:pt>
                <c:pt idx="790">
                  <c:v>10.533333333333299</c:v>
                </c:pt>
                <c:pt idx="791">
                  <c:v>10.546666666666702</c:v>
                </c:pt>
                <c:pt idx="792">
                  <c:v>10.56</c:v>
                </c:pt>
                <c:pt idx="793">
                  <c:v>10.5733333333333</c:v>
                </c:pt>
                <c:pt idx="794">
                  <c:v>10.586666666666702</c:v>
                </c:pt>
                <c:pt idx="795">
                  <c:v>10.6</c:v>
                </c:pt>
                <c:pt idx="796">
                  <c:v>10.6133333333333</c:v>
                </c:pt>
                <c:pt idx="797">
                  <c:v>10.626666666666702</c:v>
                </c:pt>
                <c:pt idx="798">
                  <c:v>10.639999999999999</c:v>
                </c:pt>
                <c:pt idx="799">
                  <c:v>10.6533333333333</c:v>
                </c:pt>
                <c:pt idx="800">
                  <c:v>10.666666666666702</c:v>
                </c:pt>
                <c:pt idx="801">
                  <c:v>10.68</c:v>
                </c:pt>
                <c:pt idx="802">
                  <c:v>10.6933333333333</c:v>
                </c:pt>
                <c:pt idx="803">
                  <c:v>10.706666666666703</c:v>
                </c:pt>
                <c:pt idx="804">
                  <c:v>10.719999999999999</c:v>
                </c:pt>
                <c:pt idx="805">
                  <c:v>10.733333333333301</c:v>
                </c:pt>
                <c:pt idx="806">
                  <c:v>10.7466666666667</c:v>
                </c:pt>
                <c:pt idx="807">
                  <c:v>10.76</c:v>
                </c:pt>
                <c:pt idx="808">
                  <c:v>10.7733333333333</c:v>
                </c:pt>
                <c:pt idx="809">
                  <c:v>10.786666666666703</c:v>
                </c:pt>
                <c:pt idx="810">
                  <c:v>10.8</c:v>
                </c:pt>
                <c:pt idx="811">
                  <c:v>10.813333333333302</c:v>
                </c:pt>
                <c:pt idx="812">
                  <c:v>10.826666666666702</c:v>
                </c:pt>
                <c:pt idx="813">
                  <c:v>10.84</c:v>
                </c:pt>
                <c:pt idx="814">
                  <c:v>10.853333333333302</c:v>
                </c:pt>
                <c:pt idx="815">
                  <c:v>10.866666666666703</c:v>
                </c:pt>
                <c:pt idx="816">
                  <c:v>10.88</c:v>
                </c:pt>
                <c:pt idx="817">
                  <c:v>10.893333333333302</c:v>
                </c:pt>
                <c:pt idx="818">
                  <c:v>10.906666666666702</c:v>
                </c:pt>
                <c:pt idx="819">
                  <c:v>10.92</c:v>
                </c:pt>
                <c:pt idx="820">
                  <c:v>10.9333333333333</c:v>
                </c:pt>
                <c:pt idx="821">
                  <c:v>10.946666666666701</c:v>
                </c:pt>
                <c:pt idx="822">
                  <c:v>10.96</c:v>
                </c:pt>
                <c:pt idx="823">
                  <c:v>10.973333333333303</c:v>
                </c:pt>
                <c:pt idx="824">
                  <c:v>10.986666666666702</c:v>
                </c:pt>
                <c:pt idx="825">
                  <c:v>11</c:v>
                </c:pt>
                <c:pt idx="826">
                  <c:v>11.0133333333333</c:v>
                </c:pt>
                <c:pt idx="827">
                  <c:v>11.026666666666701</c:v>
                </c:pt>
                <c:pt idx="828">
                  <c:v>11.04</c:v>
                </c:pt>
                <c:pt idx="829">
                  <c:v>11.053333333333303</c:v>
                </c:pt>
                <c:pt idx="830">
                  <c:v>11.066666666666702</c:v>
                </c:pt>
                <c:pt idx="831">
                  <c:v>11.08</c:v>
                </c:pt>
                <c:pt idx="832">
                  <c:v>11.0933333333333</c:v>
                </c:pt>
                <c:pt idx="833">
                  <c:v>11.106666666666701</c:v>
                </c:pt>
                <c:pt idx="834">
                  <c:v>11.12</c:v>
                </c:pt>
                <c:pt idx="835">
                  <c:v>11.133333333333301</c:v>
                </c:pt>
                <c:pt idx="836">
                  <c:v>11.1466666666667</c:v>
                </c:pt>
                <c:pt idx="837">
                  <c:v>11.16</c:v>
                </c:pt>
                <c:pt idx="838">
                  <c:v>11.1733333333333</c:v>
                </c:pt>
                <c:pt idx="839">
                  <c:v>11.186666666666701</c:v>
                </c:pt>
                <c:pt idx="840">
                  <c:v>11.2</c:v>
                </c:pt>
                <c:pt idx="841">
                  <c:v>11.213333333333299</c:v>
                </c:pt>
                <c:pt idx="842">
                  <c:v>11.2266666666667</c:v>
                </c:pt>
                <c:pt idx="843">
                  <c:v>11.239999999999998</c:v>
                </c:pt>
                <c:pt idx="844">
                  <c:v>11.2533333333333</c:v>
                </c:pt>
                <c:pt idx="845">
                  <c:v>11.266666666666701</c:v>
                </c:pt>
                <c:pt idx="846">
                  <c:v>11.28</c:v>
                </c:pt>
                <c:pt idx="847">
                  <c:v>11.293333333333299</c:v>
                </c:pt>
                <c:pt idx="848">
                  <c:v>11.306666666666702</c:v>
                </c:pt>
                <c:pt idx="849">
                  <c:v>11.32</c:v>
                </c:pt>
                <c:pt idx="850">
                  <c:v>11.3333333333333</c:v>
                </c:pt>
                <c:pt idx="851">
                  <c:v>11.346666666666701</c:v>
                </c:pt>
                <c:pt idx="852">
                  <c:v>11.360000000000001</c:v>
                </c:pt>
                <c:pt idx="853">
                  <c:v>11.373333333333301</c:v>
                </c:pt>
                <c:pt idx="854">
                  <c:v>11.386666666666702</c:v>
                </c:pt>
                <c:pt idx="855">
                  <c:v>11.4</c:v>
                </c:pt>
                <c:pt idx="856">
                  <c:v>11.4133333333333</c:v>
                </c:pt>
                <c:pt idx="857">
                  <c:v>11.426666666666701</c:v>
                </c:pt>
                <c:pt idx="858">
                  <c:v>11.44</c:v>
                </c:pt>
                <c:pt idx="859">
                  <c:v>11.453333333333301</c:v>
                </c:pt>
                <c:pt idx="860">
                  <c:v>11.466666666666704</c:v>
                </c:pt>
                <c:pt idx="861">
                  <c:v>11.48</c:v>
                </c:pt>
                <c:pt idx="862">
                  <c:v>11.4933333333333</c:v>
                </c:pt>
                <c:pt idx="863">
                  <c:v>11.506666666666701</c:v>
                </c:pt>
                <c:pt idx="864">
                  <c:v>11.52</c:v>
                </c:pt>
                <c:pt idx="865">
                  <c:v>11.533333333333299</c:v>
                </c:pt>
                <c:pt idx="866">
                  <c:v>11.546666666666702</c:v>
                </c:pt>
                <c:pt idx="867">
                  <c:v>11.56</c:v>
                </c:pt>
                <c:pt idx="868">
                  <c:v>11.5733333333333</c:v>
                </c:pt>
                <c:pt idx="869">
                  <c:v>11.586666666666702</c:v>
                </c:pt>
                <c:pt idx="870">
                  <c:v>11.6</c:v>
                </c:pt>
                <c:pt idx="871">
                  <c:v>11.6133333333333</c:v>
                </c:pt>
                <c:pt idx="872">
                  <c:v>11.626666666666702</c:v>
                </c:pt>
                <c:pt idx="873">
                  <c:v>11.639999999999999</c:v>
                </c:pt>
                <c:pt idx="874">
                  <c:v>11.6533333333333</c:v>
                </c:pt>
                <c:pt idx="875">
                  <c:v>11.666666666666702</c:v>
                </c:pt>
                <c:pt idx="876">
                  <c:v>11.68</c:v>
                </c:pt>
                <c:pt idx="877">
                  <c:v>11.6933333333333</c:v>
                </c:pt>
                <c:pt idx="878">
                  <c:v>11.706666666666703</c:v>
                </c:pt>
                <c:pt idx="879">
                  <c:v>11.719999999999999</c:v>
                </c:pt>
                <c:pt idx="880">
                  <c:v>11.733333333333301</c:v>
                </c:pt>
                <c:pt idx="881">
                  <c:v>11.7466666666667</c:v>
                </c:pt>
                <c:pt idx="882">
                  <c:v>11.76</c:v>
                </c:pt>
                <c:pt idx="883">
                  <c:v>11.7733333333333</c:v>
                </c:pt>
                <c:pt idx="884">
                  <c:v>11.786666666666703</c:v>
                </c:pt>
                <c:pt idx="885">
                  <c:v>11.8</c:v>
                </c:pt>
                <c:pt idx="886">
                  <c:v>11.813333333333302</c:v>
                </c:pt>
                <c:pt idx="887">
                  <c:v>11.826666666666702</c:v>
                </c:pt>
                <c:pt idx="888">
                  <c:v>11.84</c:v>
                </c:pt>
                <c:pt idx="889">
                  <c:v>11.853333333333302</c:v>
                </c:pt>
                <c:pt idx="890">
                  <c:v>11.866666666666703</c:v>
                </c:pt>
                <c:pt idx="891">
                  <c:v>11.88</c:v>
                </c:pt>
                <c:pt idx="892">
                  <c:v>11.893333333333302</c:v>
                </c:pt>
                <c:pt idx="893">
                  <c:v>11.906666666666702</c:v>
                </c:pt>
                <c:pt idx="894">
                  <c:v>11.92</c:v>
                </c:pt>
                <c:pt idx="895">
                  <c:v>11.9333333333333</c:v>
                </c:pt>
                <c:pt idx="896">
                  <c:v>11.946666666666701</c:v>
                </c:pt>
                <c:pt idx="897">
                  <c:v>11.96</c:v>
                </c:pt>
                <c:pt idx="898">
                  <c:v>11.973333333333303</c:v>
                </c:pt>
                <c:pt idx="899">
                  <c:v>11.986666666666702</c:v>
                </c:pt>
                <c:pt idx="900">
                  <c:v>12</c:v>
                </c:pt>
                <c:pt idx="901">
                  <c:v>12.0133333333333</c:v>
                </c:pt>
                <c:pt idx="902">
                  <c:v>12.026666666666701</c:v>
                </c:pt>
                <c:pt idx="903">
                  <c:v>12.04</c:v>
                </c:pt>
                <c:pt idx="904">
                  <c:v>12.053333333333303</c:v>
                </c:pt>
                <c:pt idx="905">
                  <c:v>12.066666666666702</c:v>
                </c:pt>
                <c:pt idx="906">
                  <c:v>12.08</c:v>
                </c:pt>
                <c:pt idx="907">
                  <c:v>12.0933333333333</c:v>
                </c:pt>
                <c:pt idx="908">
                  <c:v>12.106666666666701</c:v>
                </c:pt>
                <c:pt idx="909">
                  <c:v>12.12</c:v>
                </c:pt>
                <c:pt idx="910">
                  <c:v>12.133333333333301</c:v>
                </c:pt>
                <c:pt idx="911">
                  <c:v>12.1466666666667</c:v>
                </c:pt>
                <c:pt idx="912">
                  <c:v>12.16</c:v>
                </c:pt>
                <c:pt idx="913">
                  <c:v>12.1733333333333</c:v>
                </c:pt>
                <c:pt idx="914">
                  <c:v>12.186666666666701</c:v>
                </c:pt>
                <c:pt idx="915">
                  <c:v>12.2</c:v>
                </c:pt>
                <c:pt idx="916">
                  <c:v>12.213333333333299</c:v>
                </c:pt>
                <c:pt idx="917">
                  <c:v>12.2266666666667</c:v>
                </c:pt>
                <c:pt idx="918">
                  <c:v>12.239999999999998</c:v>
                </c:pt>
                <c:pt idx="919">
                  <c:v>12.2533333333333</c:v>
                </c:pt>
                <c:pt idx="920">
                  <c:v>12.266666666666701</c:v>
                </c:pt>
                <c:pt idx="921">
                  <c:v>12.28</c:v>
                </c:pt>
                <c:pt idx="922">
                  <c:v>12.293333333333299</c:v>
                </c:pt>
                <c:pt idx="923">
                  <c:v>12.306666666666702</c:v>
                </c:pt>
                <c:pt idx="924">
                  <c:v>12.32</c:v>
                </c:pt>
                <c:pt idx="925">
                  <c:v>12.3333333333333</c:v>
                </c:pt>
                <c:pt idx="926">
                  <c:v>12.346666666666701</c:v>
                </c:pt>
                <c:pt idx="927">
                  <c:v>12.360000000000001</c:v>
                </c:pt>
                <c:pt idx="928">
                  <c:v>12.373333333333301</c:v>
                </c:pt>
                <c:pt idx="929">
                  <c:v>12.386666666666702</c:v>
                </c:pt>
                <c:pt idx="930">
                  <c:v>12.4</c:v>
                </c:pt>
                <c:pt idx="931">
                  <c:v>12.4133333333333</c:v>
                </c:pt>
                <c:pt idx="932">
                  <c:v>12.426666666666701</c:v>
                </c:pt>
                <c:pt idx="933">
                  <c:v>12.44</c:v>
                </c:pt>
                <c:pt idx="934">
                  <c:v>12.453333333333301</c:v>
                </c:pt>
                <c:pt idx="935">
                  <c:v>12.466666666666704</c:v>
                </c:pt>
                <c:pt idx="936">
                  <c:v>12.48</c:v>
                </c:pt>
                <c:pt idx="937">
                  <c:v>12.4933333333333</c:v>
                </c:pt>
                <c:pt idx="938">
                  <c:v>12.506666666666701</c:v>
                </c:pt>
                <c:pt idx="939">
                  <c:v>12.52</c:v>
                </c:pt>
                <c:pt idx="940">
                  <c:v>12.533333333333299</c:v>
                </c:pt>
                <c:pt idx="941">
                  <c:v>12.546666666666702</c:v>
                </c:pt>
                <c:pt idx="942">
                  <c:v>12.56</c:v>
                </c:pt>
                <c:pt idx="943">
                  <c:v>12.5733333333333</c:v>
                </c:pt>
                <c:pt idx="944">
                  <c:v>12.586666666666702</c:v>
                </c:pt>
                <c:pt idx="945">
                  <c:v>12.6</c:v>
                </c:pt>
                <c:pt idx="946">
                  <c:v>12.6133333333333</c:v>
                </c:pt>
                <c:pt idx="947">
                  <c:v>12.626666666666702</c:v>
                </c:pt>
                <c:pt idx="948">
                  <c:v>12.639999999999999</c:v>
                </c:pt>
                <c:pt idx="949">
                  <c:v>12.6533333333333</c:v>
                </c:pt>
                <c:pt idx="950">
                  <c:v>12.666666666666702</c:v>
                </c:pt>
                <c:pt idx="951">
                  <c:v>12.68</c:v>
                </c:pt>
                <c:pt idx="952">
                  <c:v>12.6933333333333</c:v>
                </c:pt>
                <c:pt idx="953">
                  <c:v>12.706666666666703</c:v>
                </c:pt>
                <c:pt idx="954">
                  <c:v>12.719999999999999</c:v>
                </c:pt>
                <c:pt idx="955">
                  <c:v>12.733333333333301</c:v>
                </c:pt>
                <c:pt idx="956">
                  <c:v>12.7466666666667</c:v>
                </c:pt>
                <c:pt idx="957">
                  <c:v>12.76</c:v>
                </c:pt>
                <c:pt idx="958">
                  <c:v>12.7733333333333</c:v>
                </c:pt>
                <c:pt idx="959">
                  <c:v>12.786666666666703</c:v>
                </c:pt>
                <c:pt idx="960">
                  <c:v>12.8</c:v>
                </c:pt>
                <c:pt idx="961">
                  <c:v>12.813333333333302</c:v>
                </c:pt>
                <c:pt idx="962">
                  <c:v>12.826666666666702</c:v>
                </c:pt>
                <c:pt idx="963">
                  <c:v>12.84</c:v>
                </c:pt>
                <c:pt idx="964">
                  <c:v>12.853333333333302</c:v>
                </c:pt>
                <c:pt idx="965">
                  <c:v>12.866666666666703</c:v>
                </c:pt>
                <c:pt idx="966">
                  <c:v>12.88</c:v>
                </c:pt>
                <c:pt idx="967">
                  <c:v>12.893333333333302</c:v>
                </c:pt>
                <c:pt idx="968">
                  <c:v>12.906666666666702</c:v>
                </c:pt>
                <c:pt idx="969">
                  <c:v>12.92</c:v>
                </c:pt>
                <c:pt idx="970">
                  <c:v>12.9333333333333</c:v>
                </c:pt>
                <c:pt idx="971">
                  <c:v>12.946666666666701</c:v>
                </c:pt>
                <c:pt idx="972">
                  <c:v>12.96</c:v>
                </c:pt>
                <c:pt idx="973">
                  <c:v>12.973333333333303</c:v>
                </c:pt>
                <c:pt idx="974">
                  <c:v>12.986666666666702</c:v>
                </c:pt>
                <c:pt idx="975">
                  <c:v>13</c:v>
                </c:pt>
                <c:pt idx="976">
                  <c:v>13.0133333333333</c:v>
                </c:pt>
                <c:pt idx="977">
                  <c:v>13.026666666666701</c:v>
                </c:pt>
                <c:pt idx="978">
                  <c:v>13.04</c:v>
                </c:pt>
                <c:pt idx="979">
                  <c:v>13.053333333333303</c:v>
                </c:pt>
                <c:pt idx="980">
                  <c:v>13.066666666666702</c:v>
                </c:pt>
                <c:pt idx="981">
                  <c:v>13.08</c:v>
                </c:pt>
                <c:pt idx="982">
                  <c:v>13.0933333333333</c:v>
                </c:pt>
                <c:pt idx="983">
                  <c:v>13.106666666666701</c:v>
                </c:pt>
                <c:pt idx="984">
                  <c:v>13.12</c:v>
                </c:pt>
                <c:pt idx="985">
                  <c:v>13.133333333333301</c:v>
                </c:pt>
                <c:pt idx="986">
                  <c:v>13.1466666666667</c:v>
                </c:pt>
                <c:pt idx="987">
                  <c:v>13.16</c:v>
                </c:pt>
                <c:pt idx="988">
                  <c:v>13.1733333333333</c:v>
                </c:pt>
                <c:pt idx="989">
                  <c:v>13.186666666666701</c:v>
                </c:pt>
                <c:pt idx="990">
                  <c:v>13.2</c:v>
                </c:pt>
                <c:pt idx="991">
                  <c:v>13.213333333333299</c:v>
                </c:pt>
                <c:pt idx="992">
                  <c:v>13.2266666666667</c:v>
                </c:pt>
                <c:pt idx="993">
                  <c:v>13.239999999999998</c:v>
                </c:pt>
                <c:pt idx="994">
                  <c:v>13.2533333333333</c:v>
                </c:pt>
                <c:pt idx="995">
                  <c:v>13.266666666666701</c:v>
                </c:pt>
                <c:pt idx="996">
                  <c:v>13.28</c:v>
                </c:pt>
                <c:pt idx="997">
                  <c:v>13.293333333333299</c:v>
                </c:pt>
                <c:pt idx="998">
                  <c:v>13.306666666666702</c:v>
                </c:pt>
                <c:pt idx="999">
                  <c:v>13.32</c:v>
                </c:pt>
                <c:pt idx="1000">
                  <c:v>13.3333333333333</c:v>
                </c:pt>
                <c:pt idx="1001">
                  <c:v>13.346666666666701</c:v>
                </c:pt>
                <c:pt idx="1002">
                  <c:v>13.360000000000001</c:v>
                </c:pt>
                <c:pt idx="1003">
                  <c:v>13.373333333333301</c:v>
                </c:pt>
                <c:pt idx="1004">
                  <c:v>13.386666666666702</c:v>
                </c:pt>
                <c:pt idx="1005">
                  <c:v>13.4</c:v>
                </c:pt>
                <c:pt idx="1006">
                  <c:v>13.4133333333333</c:v>
                </c:pt>
                <c:pt idx="1007">
                  <c:v>13.426666666666701</c:v>
                </c:pt>
                <c:pt idx="1008">
                  <c:v>13.44</c:v>
                </c:pt>
                <c:pt idx="1009">
                  <c:v>13.453333333333301</c:v>
                </c:pt>
                <c:pt idx="1010">
                  <c:v>13.466666666666704</c:v>
                </c:pt>
                <c:pt idx="1011">
                  <c:v>13.48</c:v>
                </c:pt>
                <c:pt idx="1012">
                  <c:v>13.4933333333333</c:v>
                </c:pt>
                <c:pt idx="1013">
                  <c:v>13.506666666666701</c:v>
                </c:pt>
                <c:pt idx="1014">
                  <c:v>13.52</c:v>
                </c:pt>
                <c:pt idx="1015">
                  <c:v>13.533333333333299</c:v>
                </c:pt>
                <c:pt idx="1016">
                  <c:v>13.546666666666702</c:v>
                </c:pt>
                <c:pt idx="1017">
                  <c:v>13.56</c:v>
                </c:pt>
                <c:pt idx="1018">
                  <c:v>13.5733333333333</c:v>
                </c:pt>
                <c:pt idx="1019">
                  <c:v>13.586666666666702</c:v>
                </c:pt>
                <c:pt idx="1020">
                  <c:v>13.6</c:v>
                </c:pt>
                <c:pt idx="1021">
                  <c:v>13.6133333333333</c:v>
                </c:pt>
                <c:pt idx="1022">
                  <c:v>13.626666666666702</c:v>
                </c:pt>
                <c:pt idx="1023">
                  <c:v>13.639999999999999</c:v>
                </c:pt>
                <c:pt idx="1024">
                  <c:v>13.6533333333333</c:v>
                </c:pt>
                <c:pt idx="1025">
                  <c:v>13.666666666666702</c:v>
                </c:pt>
                <c:pt idx="1026">
                  <c:v>13.68</c:v>
                </c:pt>
                <c:pt idx="1027">
                  <c:v>13.6933333333333</c:v>
                </c:pt>
                <c:pt idx="1028">
                  <c:v>13.706666666666703</c:v>
                </c:pt>
                <c:pt idx="1029">
                  <c:v>13.719999999999999</c:v>
                </c:pt>
                <c:pt idx="1030">
                  <c:v>13.733333333333301</c:v>
                </c:pt>
                <c:pt idx="1031">
                  <c:v>13.7466666666667</c:v>
                </c:pt>
                <c:pt idx="1032">
                  <c:v>13.76</c:v>
                </c:pt>
                <c:pt idx="1033">
                  <c:v>13.7733333333333</c:v>
                </c:pt>
                <c:pt idx="1034">
                  <c:v>13.786666666666703</c:v>
                </c:pt>
                <c:pt idx="1035">
                  <c:v>13.8</c:v>
                </c:pt>
                <c:pt idx="1036">
                  <c:v>13.813333333333302</c:v>
                </c:pt>
                <c:pt idx="1037">
                  <c:v>13.826666666666702</c:v>
                </c:pt>
                <c:pt idx="1038">
                  <c:v>13.84</c:v>
                </c:pt>
                <c:pt idx="1039">
                  <c:v>13.853333333333302</c:v>
                </c:pt>
                <c:pt idx="1040">
                  <c:v>13.866666666666703</c:v>
                </c:pt>
                <c:pt idx="1041">
                  <c:v>13.88</c:v>
                </c:pt>
                <c:pt idx="1042">
                  <c:v>13.893333333333302</c:v>
                </c:pt>
                <c:pt idx="1043">
                  <c:v>13.906666666666702</c:v>
                </c:pt>
                <c:pt idx="1044">
                  <c:v>13.92</c:v>
                </c:pt>
                <c:pt idx="1045">
                  <c:v>13.9333333333333</c:v>
                </c:pt>
                <c:pt idx="1046">
                  <c:v>13.946666666666701</c:v>
                </c:pt>
                <c:pt idx="1047">
                  <c:v>13.96</c:v>
                </c:pt>
                <c:pt idx="1048">
                  <c:v>13.973333333333303</c:v>
                </c:pt>
                <c:pt idx="1049">
                  <c:v>13.986666666666702</c:v>
                </c:pt>
                <c:pt idx="1050">
                  <c:v>14</c:v>
                </c:pt>
                <c:pt idx="1051">
                  <c:v>14.0133333333333</c:v>
                </c:pt>
                <c:pt idx="1052">
                  <c:v>14.026666666666701</c:v>
                </c:pt>
                <c:pt idx="1053">
                  <c:v>14.04</c:v>
                </c:pt>
                <c:pt idx="1054">
                  <c:v>14.053333333333303</c:v>
                </c:pt>
                <c:pt idx="1055">
                  <c:v>14.066666666666702</c:v>
                </c:pt>
                <c:pt idx="1056">
                  <c:v>14.08</c:v>
                </c:pt>
                <c:pt idx="1057">
                  <c:v>14.0933333333333</c:v>
                </c:pt>
                <c:pt idx="1058">
                  <c:v>14.106666666666701</c:v>
                </c:pt>
                <c:pt idx="1059">
                  <c:v>14.12</c:v>
                </c:pt>
                <c:pt idx="1060">
                  <c:v>14.133333333333301</c:v>
                </c:pt>
                <c:pt idx="1061">
                  <c:v>14.1466666666667</c:v>
                </c:pt>
                <c:pt idx="1062">
                  <c:v>14.16</c:v>
                </c:pt>
                <c:pt idx="1063">
                  <c:v>14.1733333333333</c:v>
                </c:pt>
                <c:pt idx="1064">
                  <c:v>14.186666666666701</c:v>
                </c:pt>
                <c:pt idx="1065">
                  <c:v>14.2</c:v>
                </c:pt>
                <c:pt idx="1066">
                  <c:v>14.213333333333299</c:v>
                </c:pt>
                <c:pt idx="1067">
                  <c:v>14.2266666666667</c:v>
                </c:pt>
                <c:pt idx="1068">
                  <c:v>14.239999999999998</c:v>
                </c:pt>
                <c:pt idx="1069">
                  <c:v>14.2533333333333</c:v>
                </c:pt>
                <c:pt idx="1070">
                  <c:v>14.266666666666701</c:v>
                </c:pt>
                <c:pt idx="1071">
                  <c:v>14.28</c:v>
                </c:pt>
                <c:pt idx="1072">
                  <c:v>14.293333333333299</c:v>
                </c:pt>
                <c:pt idx="1073">
                  <c:v>14.306666666666702</c:v>
                </c:pt>
                <c:pt idx="1074">
                  <c:v>14.32</c:v>
                </c:pt>
                <c:pt idx="1075">
                  <c:v>14.3333333333333</c:v>
                </c:pt>
                <c:pt idx="1076">
                  <c:v>14.346666666666701</c:v>
                </c:pt>
                <c:pt idx="1077">
                  <c:v>14.360000000000001</c:v>
                </c:pt>
                <c:pt idx="1078">
                  <c:v>14.373333333333301</c:v>
                </c:pt>
                <c:pt idx="1079">
                  <c:v>14.386666666666702</c:v>
                </c:pt>
                <c:pt idx="1080">
                  <c:v>14.4</c:v>
                </c:pt>
                <c:pt idx="1081">
                  <c:v>14.4133333333333</c:v>
                </c:pt>
                <c:pt idx="1082">
                  <c:v>14.426666666666701</c:v>
                </c:pt>
                <c:pt idx="1083">
                  <c:v>14.44</c:v>
                </c:pt>
                <c:pt idx="1084">
                  <c:v>14.453333333333301</c:v>
                </c:pt>
                <c:pt idx="1085">
                  <c:v>14.466666666666704</c:v>
                </c:pt>
                <c:pt idx="1086">
                  <c:v>14.48</c:v>
                </c:pt>
                <c:pt idx="1087">
                  <c:v>14.4933333333333</c:v>
                </c:pt>
                <c:pt idx="1088">
                  <c:v>14.506666666666701</c:v>
                </c:pt>
                <c:pt idx="1089">
                  <c:v>14.52</c:v>
                </c:pt>
                <c:pt idx="1090">
                  <c:v>14.533333333333299</c:v>
                </c:pt>
                <c:pt idx="1091">
                  <c:v>14.546666666666702</c:v>
                </c:pt>
                <c:pt idx="1092">
                  <c:v>14.56</c:v>
                </c:pt>
                <c:pt idx="1093">
                  <c:v>14.5733333333333</c:v>
                </c:pt>
                <c:pt idx="1094">
                  <c:v>14.586666666666702</c:v>
                </c:pt>
                <c:pt idx="1095">
                  <c:v>14.6</c:v>
                </c:pt>
                <c:pt idx="1096">
                  <c:v>14.6133333333333</c:v>
                </c:pt>
                <c:pt idx="1097">
                  <c:v>14.626666666666702</c:v>
                </c:pt>
                <c:pt idx="1098">
                  <c:v>14.639999999999999</c:v>
                </c:pt>
                <c:pt idx="1099">
                  <c:v>14.6533333333333</c:v>
                </c:pt>
                <c:pt idx="1100">
                  <c:v>14.666666666666702</c:v>
                </c:pt>
                <c:pt idx="1101">
                  <c:v>14.68</c:v>
                </c:pt>
                <c:pt idx="1102">
                  <c:v>14.6933333333333</c:v>
                </c:pt>
                <c:pt idx="1103">
                  <c:v>14.706666666666703</c:v>
                </c:pt>
                <c:pt idx="1104">
                  <c:v>14.719999999999999</c:v>
                </c:pt>
                <c:pt idx="1105">
                  <c:v>14.733333333333301</c:v>
                </c:pt>
                <c:pt idx="1106">
                  <c:v>14.7466666666667</c:v>
                </c:pt>
                <c:pt idx="1107">
                  <c:v>14.76</c:v>
                </c:pt>
                <c:pt idx="1108">
                  <c:v>14.7733333333333</c:v>
                </c:pt>
                <c:pt idx="1109">
                  <c:v>14.786666666666703</c:v>
                </c:pt>
                <c:pt idx="1110">
                  <c:v>14.8</c:v>
                </c:pt>
                <c:pt idx="1111">
                  <c:v>14.813333333333302</c:v>
                </c:pt>
                <c:pt idx="1112">
                  <c:v>14.826666666666702</c:v>
                </c:pt>
                <c:pt idx="1113">
                  <c:v>14.84</c:v>
                </c:pt>
                <c:pt idx="1114">
                  <c:v>14.853333333333302</c:v>
                </c:pt>
                <c:pt idx="1115">
                  <c:v>14.866666666666703</c:v>
                </c:pt>
                <c:pt idx="1116">
                  <c:v>14.88</c:v>
                </c:pt>
                <c:pt idx="1117">
                  <c:v>14.893333333333302</c:v>
                </c:pt>
                <c:pt idx="1118">
                  <c:v>14.906666666666702</c:v>
                </c:pt>
                <c:pt idx="1119">
                  <c:v>14.92</c:v>
                </c:pt>
                <c:pt idx="1120">
                  <c:v>14.9333333333333</c:v>
                </c:pt>
                <c:pt idx="1121">
                  <c:v>14.946666666666701</c:v>
                </c:pt>
                <c:pt idx="1122">
                  <c:v>14.96</c:v>
                </c:pt>
                <c:pt idx="1123">
                  <c:v>14.973333333333303</c:v>
                </c:pt>
                <c:pt idx="1124">
                  <c:v>14.986666666666702</c:v>
                </c:pt>
                <c:pt idx="1125">
                  <c:v>15</c:v>
                </c:pt>
                <c:pt idx="1126">
                  <c:v>15.0133333333333</c:v>
                </c:pt>
                <c:pt idx="1127">
                  <c:v>15.026666666666701</c:v>
                </c:pt>
                <c:pt idx="1128">
                  <c:v>15.04</c:v>
                </c:pt>
                <c:pt idx="1129">
                  <c:v>15.053333333333303</c:v>
                </c:pt>
                <c:pt idx="1130">
                  <c:v>15.066666666666702</c:v>
                </c:pt>
                <c:pt idx="1131">
                  <c:v>15.08</c:v>
                </c:pt>
                <c:pt idx="1132">
                  <c:v>15.0933333333333</c:v>
                </c:pt>
                <c:pt idx="1133">
                  <c:v>15.106666666666701</c:v>
                </c:pt>
                <c:pt idx="1134">
                  <c:v>15.12</c:v>
                </c:pt>
                <c:pt idx="1135">
                  <c:v>15.133333333333301</c:v>
                </c:pt>
                <c:pt idx="1136">
                  <c:v>15.1466666666667</c:v>
                </c:pt>
                <c:pt idx="1137">
                  <c:v>15.16</c:v>
                </c:pt>
                <c:pt idx="1138">
                  <c:v>15.1733333333333</c:v>
                </c:pt>
                <c:pt idx="1139">
                  <c:v>15.186666666666701</c:v>
                </c:pt>
                <c:pt idx="1140">
                  <c:v>15.2</c:v>
                </c:pt>
                <c:pt idx="1141">
                  <c:v>15.213333333333299</c:v>
                </c:pt>
                <c:pt idx="1142">
                  <c:v>15.2266666666667</c:v>
                </c:pt>
                <c:pt idx="1143">
                  <c:v>15.239999999999998</c:v>
                </c:pt>
                <c:pt idx="1144">
                  <c:v>15.2533333333333</c:v>
                </c:pt>
                <c:pt idx="1145">
                  <c:v>15.266666666666701</c:v>
                </c:pt>
                <c:pt idx="1146">
                  <c:v>15.28</c:v>
                </c:pt>
                <c:pt idx="1147">
                  <c:v>15.293333333333299</c:v>
                </c:pt>
                <c:pt idx="1148">
                  <c:v>15.306666666666702</c:v>
                </c:pt>
                <c:pt idx="1149">
                  <c:v>15.32</c:v>
                </c:pt>
                <c:pt idx="1150">
                  <c:v>15.3333333333333</c:v>
                </c:pt>
                <c:pt idx="1151">
                  <c:v>15.346666666666701</c:v>
                </c:pt>
                <c:pt idx="1152">
                  <c:v>15.360000000000001</c:v>
                </c:pt>
                <c:pt idx="1153">
                  <c:v>15.373333333333301</c:v>
                </c:pt>
                <c:pt idx="1154">
                  <c:v>15.386666666666702</c:v>
                </c:pt>
                <c:pt idx="1155">
                  <c:v>15.4</c:v>
                </c:pt>
                <c:pt idx="1156">
                  <c:v>15.4133333333333</c:v>
                </c:pt>
                <c:pt idx="1157">
                  <c:v>15.426666666666701</c:v>
                </c:pt>
                <c:pt idx="1158">
                  <c:v>15.44</c:v>
                </c:pt>
                <c:pt idx="1159">
                  <c:v>15.453333333333301</c:v>
                </c:pt>
                <c:pt idx="1160">
                  <c:v>15.466666666666704</c:v>
                </c:pt>
                <c:pt idx="1161">
                  <c:v>15.48</c:v>
                </c:pt>
                <c:pt idx="1162">
                  <c:v>15.4933333333333</c:v>
                </c:pt>
                <c:pt idx="1163">
                  <c:v>15.506666666666701</c:v>
                </c:pt>
                <c:pt idx="1164">
                  <c:v>15.52</c:v>
                </c:pt>
                <c:pt idx="1165">
                  <c:v>15.533333333333299</c:v>
                </c:pt>
                <c:pt idx="1166">
                  <c:v>15.546666666666702</c:v>
                </c:pt>
                <c:pt idx="1167">
                  <c:v>15.56</c:v>
                </c:pt>
                <c:pt idx="1168">
                  <c:v>15.5733333333333</c:v>
                </c:pt>
                <c:pt idx="1169">
                  <c:v>15.586666666666702</c:v>
                </c:pt>
                <c:pt idx="1170">
                  <c:v>15.6</c:v>
                </c:pt>
                <c:pt idx="1171">
                  <c:v>15.6133333333333</c:v>
                </c:pt>
                <c:pt idx="1172">
                  <c:v>15.626666666666702</c:v>
                </c:pt>
                <c:pt idx="1173">
                  <c:v>15.639999999999999</c:v>
                </c:pt>
                <c:pt idx="1174">
                  <c:v>15.6533333333333</c:v>
                </c:pt>
                <c:pt idx="1175">
                  <c:v>15.666666666666702</c:v>
                </c:pt>
                <c:pt idx="1176">
                  <c:v>15.68</c:v>
                </c:pt>
                <c:pt idx="1177">
                  <c:v>15.6933333333333</c:v>
                </c:pt>
                <c:pt idx="1178">
                  <c:v>15.706666666666703</c:v>
                </c:pt>
                <c:pt idx="1179">
                  <c:v>15.719999999999999</c:v>
                </c:pt>
                <c:pt idx="1180">
                  <c:v>15.733333333333301</c:v>
                </c:pt>
                <c:pt idx="1181">
                  <c:v>15.7466666666667</c:v>
                </c:pt>
                <c:pt idx="1182">
                  <c:v>15.76</c:v>
                </c:pt>
                <c:pt idx="1183">
                  <c:v>15.7733333333333</c:v>
                </c:pt>
                <c:pt idx="1184">
                  <c:v>15.786666666666703</c:v>
                </c:pt>
                <c:pt idx="1185">
                  <c:v>15.8</c:v>
                </c:pt>
                <c:pt idx="1186">
                  <c:v>15.813333333333302</c:v>
                </c:pt>
                <c:pt idx="1187">
                  <c:v>15.826666666666702</c:v>
                </c:pt>
                <c:pt idx="1188">
                  <c:v>15.84</c:v>
                </c:pt>
                <c:pt idx="1189">
                  <c:v>15.853333333333302</c:v>
                </c:pt>
                <c:pt idx="1190">
                  <c:v>15.866666666666703</c:v>
                </c:pt>
                <c:pt idx="1191">
                  <c:v>15.88</c:v>
                </c:pt>
                <c:pt idx="1192">
                  <c:v>15.893333333333302</c:v>
                </c:pt>
                <c:pt idx="1193">
                  <c:v>15.906666666666702</c:v>
                </c:pt>
                <c:pt idx="1194">
                  <c:v>15.92</c:v>
                </c:pt>
                <c:pt idx="1195">
                  <c:v>15.9333333333333</c:v>
                </c:pt>
                <c:pt idx="1196">
                  <c:v>15.946666666666701</c:v>
                </c:pt>
                <c:pt idx="1197">
                  <c:v>15.96</c:v>
                </c:pt>
                <c:pt idx="1198">
                  <c:v>15.973333333333303</c:v>
                </c:pt>
                <c:pt idx="1199">
                  <c:v>15.986666666666702</c:v>
                </c:pt>
                <c:pt idx="1200">
                  <c:v>16</c:v>
                </c:pt>
                <c:pt idx="1201">
                  <c:v>16.013333333333286</c:v>
                </c:pt>
                <c:pt idx="1202">
                  <c:v>16.026666666666699</c:v>
                </c:pt>
                <c:pt idx="1203">
                  <c:v>16.04</c:v>
                </c:pt>
                <c:pt idx="1204">
                  <c:v>16.053333333333281</c:v>
                </c:pt>
                <c:pt idx="1205">
                  <c:v>16.066666666666688</c:v>
                </c:pt>
                <c:pt idx="1206">
                  <c:v>16.079999999999988</c:v>
                </c:pt>
                <c:pt idx="1207">
                  <c:v>16.09333333333328</c:v>
                </c:pt>
                <c:pt idx="1208">
                  <c:v>16.106666666666701</c:v>
                </c:pt>
                <c:pt idx="1209">
                  <c:v>16.12</c:v>
                </c:pt>
                <c:pt idx="1210">
                  <c:v>16.133333333333283</c:v>
                </c:pt>
                <c:pt idx="1211">
                  <c:v>16.1466666666667</c:v>
                </c:pt>
                <c:pt idx="1212">
                  <c:v>16.16</c:v>
                </c:pt>
                <c:pt idx="1213">
                  <c:v>16.173333333333286</c:v>
                </c:pt>
                <c:pt idx="1214">
                  <c:v>16.186666666666699</c:v>
                </c:pt>
                <c:pt idx="1215">
                  <c:v>16.2</c:v>
                </c:pt>
                <c:pt idx="1216">
                  <c:v>16.213333333333285</c:v>
                </c:pt>
                <c:pt idx="1217">
                  <c:v>16.226666666666699</c:v>
                </c:pt>
                <c:pt idx="1218">
                  <c:v>16.239999999999988</c:v>
                </c:pt>
                <c:pt idx="1219">
                  <c:v>16.253333333333281</c:v>
                </c:pt>
                <c:pt idx="1220">
                  <c:v>16.266666666666698</c:v>
                </c:pt>
                <c:pt idx="1221">
                  <c:v>16.279999999999998</c:v>
                </c:pt>
                <c:pt idx="1222">
                  <c:v>16.29333333333328</c:v>
                </c:pt>
                <c:pt idx="1223">
                  <c:v>16.3066666666667</c:v>
                </c:pt>
                <c:pt idx="1224">
                  <c:v>16.32</c:v>
                </c:pt>
                <c:pt idx="1225">
                  <c:v>16.333333333333282</c:v>
                </c:pt>
                <c:pt idx="1226">
                  <c:v>16.3466666666667</c:v>
                </c:pt>
                <c:pt idx="1227">
                  <c:v>16.36</c:v>
                </c:pt>
                <c:pt idx="1228">
                  <c:v>16.373333333333285</c:v>
                </c:pt>
                <c:pt idx="1229">
                  <c:v>16.386666666666699</c:v>
                </c:pt>
                <c:pt idx="1230">
                  <c:v>16.399999999999999</c:v>
                </c:pt>
                <c:pt idx="1231">
                  <c:v>16.413333333333281</c:v>
                </c:pt>
                <c:pt idx="1232">
                  <c:v>16.426666666666698</c:v>
                </c:pt>
                <c:pt idx="1233">
                  <c:v>16.439999999999998</c:v>
                </c:pt>
                <c:pt idx="1234">
                  <c:v>16.45333333333328</c:v>
                </c:pt>
                <c:pt idx="1235">
                  <c:v>16.466666666666697</c:v>
                </c:pt>
                <c:pt idx="1236">
                  <c:v>16.479999999999997</c:v>
                </c:pt>
                <c:pt idx="1237">
                  <c:v>16.493333333333279</c:v>
                </c:pt>
                <c:pt idx="1238">
                  <c:v>16.5066666666667</c:v>
                </c:pt>
                <c:pt idx="1239">
                  <c:v>16.52</c:v>
                </c:pt>
                <c:pt idx="1240">
                  <c:v>16.533333333333285</c:v>
                </c:pt>
                <c:pt idx="1241">
                  <c:v>16.546666666666699</c:v>
                </c:pt>
                <c:pt idx="1242">
                  <c:v>16.559999999999999</c:v>
                </c:pt>
                <c:pt idx="1243">
                  <c:v>16.573333333333284</c:v>
                </c:pt>
                <c:pt idx="1244">
                  <c:v>16.586666666666702</c:v>
                </c:pt>
                <c:pt idx="1245">
                  <c:v>16.600000000000001</c:v>
                </c:pt>
                <c:pt idx="1246">
                  <c:v>16.613333333333284</c:v>
                </c:pt>
                <c:pt idx="1247">
                  <c:v>16.626666666666701</c:v>
                </c:pt>
                <c:pt idx="1248">
                  <c:v>16.64</c:v>
                </c:pt>
                <c:pt idx="1249">
                  <c:v>16.653333333333283</c:v>
                </c:pt>
                <c:pt idx="1250">
                  <c:v>16.6666666666667</c:v>
                </c:pt>
                <c:pt idx="1251">
                  <c:v>16.68</c:v>
                </c:pt>
                <c:pt idx="1252">
                  <c:v>16.693333333333285</c:v>
                </c:pt>
                <c:pt idx="1253">
                  <c:v>16.706666666666699</c:v>
                </c:pt>
                <c:pt idx="1254">
                  <c:v>16.72</c:v>
                </c:pt>
                <c:pt idx="1255">
                  <c:v>16.733333333333285</c:v>
                </c:pt>
                <c:pt idx="1256">
                  <c:v>16.746666666666702</c:v>
                </c:pt>
                <c:pt idx="1257">
                  <c:v>16.760000000000002</c:v>
                </c:pt>
                <c:pt idx="1258">
                  <c:v>16.77333333333328</c:v>
                </c:pt>
                <c:pt idx="1259">
                  <c:v>16.786666666666697</c:v>
                </c:pt>
                <c:pt idx="1260">
                  <c:v>16.8</c:v>
                </c:pt>
                <c:pt idx="1261">
                  <c:v>16.813333333333283</c:v>
                </c:pt>
                <c:pt idx="1262">
                  <c:v>16.8266666666667</c:v>
                </c:pt>
                <c:pt idx="1263">
                  <c:v>16.84</c:v>
                </c:pt>
                <c:pt idx="1264">
                  <c:v>16.853333333333286</c:v>
                </c:pt>
                <c:pt idx="1265">
                  <c:v>16.866666666666699</c:v>
                </c:pt>
                <c:pt idx="1266">
                  <c:v>16.88</c:v>
                </c:pt>
                <c:pt idx="1267">
                  <c:v>16.893333333333281</c:v>
                </c:pt>
                <c:pt idx="1268">
                  <c:v>16.906666666666688</c:v>
                </c:pt>
                <c:pt idx="1269">
                  <c:v>16.920000000000002</c:v>
                </c:pt>
                <c:pt idx="1270">
                  <c:v>16.93333333333328</c:v>
                </c:pt>
                <c:pt idx="1271">
                  <c:v>16.946666666666697</c:v>
                </c:pt>
                <c:pt idx="1272">
                  <c:v>16.959999999999997</c:v>
                </c:pt>
                <c:pt idx="1273">
                  <c:v>16.973333333333279</c:v>
                </c:pt>
                <c:pt idx="1274">
                  <c:v>16.986666666666697</c:v>
                </c:pt>
                <c:pt idx="1275">
                  <c:v>17</c:v>
                </c:pt>
                <c:pt idx="1276">
                  <c:v>17.013333333333286</c:v>
                </c:pt>
                <c:pt idx="1277">
                  <c:v>17.026666666666699</c:v>
                </c:pt>
                <c:pt idx="1278">
                  <c:v>17.04</c:v>
                </c:pt>
                <c:pt idx="1279">
                  <c:v>17.053333333333281</c:v>
                </c:pt>
                <c:pt idx="1280">
                  <c:v>17.066666666666688</c:v>
                </c:pt>
                <c:pt idx="1281">
                  <c:v>17.079999999999988</c:v>
                </c:pt>
                <c:pt idx="1282">
                  <c:v>17.09333333333328</c:v>
                </c:pt>
                <c:pt idx="1283">
                  <c:v>17.106666666666701</c:v>
                </c:pt>
                <c:pt idx="1284">
                  <c:v>17.12</c:v>
                </c:pt>
                <c:pt idx="1285">
                  <c:v>17.133333333333283</c:v>
                </c:pt>
                <c:pt idx="1286">
                  <c:v>17.1466666666667</c:v>
                </c:pt>
                <c:pt idx="1287">
                  <c:v>17.16</c:v>
                </c:pt>
                <c:pt idx="1288">
                  <c:v>17.173333333333286</c:v>
                </c:pt>
                <c:pt idx="1289">
                  <c:v>17.186666666666699</c:v>
                </c:pt>
                <c:pt idx="1290">
                  <c:v>17.2</c:v>
                </c:pt>
                <c:pt idx="1291">
                  <c:v>17.213333333333285</c:v>
                </c:pt>
                <c:pt idx="1292">
                  <c:v>17.226666666666699</c:v>
                </c:pt>
                <c:pt idx="1293">
                  <c:v>17.239999999999988</c:v>
                </c:pt>
                <c:pt idx="1294">
                  <c:v>17.253333333333281</c:v>
                </c:pt>
                <c:pt idx="1295">
                  <c:v>17.266666666666698</c:v>
                </c:pt>
                <c:pt idx="1296">
                  <c:v>17.279999999999998</c:v>
                </c:pt>
                <c:pt idx="1297">
                  <c:v>17.29333333333328</c:v>
                </c:pt>
                <c:pt idx="1298">
                  <c:v>17.3066666666667</c:v>
                </c:pt>
                <c:pt idx="1299">
                  <c:v>17.32</c:v>
                </c:pt>
                <c:pt idx="1300">
                  <c:v>17.333333333333282</c:v>
                </c:pt>
                <c:pt idx="1301">
                  <c:v>17.3466666666667</c:v>
                </c:pt>
                <c:pt idx="1302">
                  <c:v>17.36</c:v>
                </c:pt>
                <c:pt idx="1303">
                  <c:v>17.373333333333285</c:v>
                </c:pt>
                <c:pt idx="1304">
                  <c:v>17.386666666666699</c:v>
                </c:pt>
                <c:pt idx="1305">
                  <c:v>17.399999999999999</c:v>
                </c:pt>
                <c:pt idx="1306">
                  <c:v>17.413333333333281</c:v>
                </c:pt>
                <c:pt idx="1307">
                  <c:v>17.426666666666698</c:v>
                </c:pt>
                <c:pt idx="1308">
                  <c:v>17.439999999999998</c:v>
                </c:pt>
                <c:pt idx="1309">
                  <c:v>17.45333333333328</c:v>
                </c:pt>
                <c:pt idx="1310">
                  <c:v>17.466666666666697</c:v>
                </c:pt>
                <c:pt idx="1311">
                  <c:v>17.479999999999997</c:v>
                </c:pt>
                <c:pt idx="1312">
                  <c:v>17.493333333333279</c:v>
                </c:pt>
                <c:pt idx="1313">
                  <c:v>17.5066666666667</c:v>
                </c:pt>
                <c:pt idx="1314">
                  <c:v>17.52</c:v>
                </c:pt>
                <c:pt idx="1315">
                  <c:v>17.533333333333285</c:v>
                </c:pt>
                <c:pt idx="1316">
                  <c:v>17.546666666666699</c:v>
                </c:pt>
                <c:pt idx="1317">
                  <c:v>17.559999999999999</c:v>
                </c:pt>
                <c:pt idx="1318">
                  <c:v>17.573333333333284</c:v>
                </c:pt>
                <c:pt idx="1319">
                  <c:v>17.586666666666702</c:v>
                </c:pt>
                <c:pt idx="1320">
                  <c:v>17.600000000000001</c:v>
                </c:pt>
                <c:pt idx="1321">
                  <c:v>17.613333333333284</c:v>
                </c:pt>
                <c:pt idx="1322">
                  <c:v>17.626666666666701</c:v>
                </c:pt>
                <c:pt idx="1323">
                  <c:v>17.64</c:v>
                </c:pt>
                <c:pt idx="1324">
                  <c:v>17.653333333333283</c:v>
                </c:pt>
                <c:pt idx="1325">
                  <c:v>17.6666666666667</c:v>
                </c:pt>
                <c:pt idx="1326">
                  <c:v>17.68</c:v>
                </c:pt>
                <c:pt idx="1327">
                  <c:v>17.693333333333285</c:v>
                </c:pt>
                <c:pt idx="1328">
                  <c:v>17.706666666666699</c:v>
                </c:pt>
                <c:pt idx="1329">
                  <c:v>17.72</c:v>
                </c:pt>
                <c:pt idx="1330">
                  <c:v>17.733333333333285</c:v>
                </c:pt>
                <c:pt idx="1331">
                  <c:v>17.746666666666702</c:v>
                </c:pt>
                <c:pt idx="1332">
                  <c:v>17.760000000000002</c:v>
                </c:pt>
                <c:pt idx="1333">
                  <c:v>17.77333333333328</c:v>
                </c:pt>
                <c:pt idx="1334">
                  <c:v>17.786666666666697</c:v>
                </c:pt>
                <c:pt idx="1335">
                  <c:v>17.8</c:v>
                </c:pt>
                <c:pt idx="1336">
                  <c:v>17.813333333333283</c:v>
                </c:pt>
                <c:pt idx="1337">
                  <c:v>17.8266666666667</c:v>
                </c:pt>
                <c:pt idx="1338">
                  <c:v>17.84</c:v>
                </c:pt>
                <c:pt idx="1339">
                  <c:v>17.853333333333286</c:v>
                </c:pt>
                <c:pt idx="1340">
                  <c:v>17.866666666666699</c:v>
                </c:pt>
                <c:pt idx="1341">
                  <c:v>17.88</c:v>
                </c:pt>
                <c:pt idx="1342">
                  <c:v>17.893333333333281</c:v>
                </c:pt>
                <c:pt idx="1343">
                  <c:v>17.906666666666688</c:v>
                </c:pt>
                <c:pt idx="1344">
                  <c:v>17.920000000000002</c:v>
                </c:pt>
                <c:pt idx="1345">
                  <c:v>17.93333333333328</c:v>
                </c:pt>
                <c:pt idx="1346">
                  <c:v>17.946666666666697</c:v>
                </c:pt>
                <c:pt idx="1347">
                  <c:v>17.959999999999997</c:v>
                </c:pt>
                <c:pt idx="1348">
                  <c:v>17.973333333333279</c:v>
                </c:pt>
                <c:pt idx="1349">
                  <c:v>17.986666666666697</c:v>
                </c:pt>
                <c:pt idx="1350">
                  <c:v>18</c:v>
                </c:pt>
                <c:pt idx="1351">
                  <c:v>18.013333333333286</c:v>
                </c:pt>
                <c:pt idx="1352">
                  <c:v>18.026666666666699</c:v>
                </c:pt>
                <c:pt idx="1353">
                  <c:v>18.04</c:v>
                </c:pt>
                <c:pt idx="1354">
                  <c:v>18.053333333333281</c:v>
                </c:pt>
                <c:pt idx="1355">
                  <c:v>18.066666666666688</c:v>
                </c:pt>
                <c:pt idx="1356">
                  <c:v>18.079999999999988</c:v>
                </c:pt>
                <c:pt idx="1357">
                  <c:v>18.09333333333328</c:v>
                </c:pt>
                <c:pt idx="1358">
                  <c:v>18.106666666666701</c:v>
                </c:pt>
                <c:pt idx="1359">
                  <c:v>18.12</c:v>
                </c:pt>
                <c:pt idx="1360">
                  <c:v>18.133333333333283</c:v>
                </c:pt>
                <c:pt idx="1361">
                  <c:v>18.1466666666667</c:v>
                </c:pt>
                <c:pt idx="1362">
                  <c:v>18.16</c:v>
                </c:pt>
                <c:pt idx="1363">
                  <c:v>18.173333333333286</c:v>
                </c:pt>
                <c:pt idx="1364">
                  <c:v>18.186666666666699</c:v>
                </c:pt>
                <c:pt idx="1365">
                  <c:v>18.2</c:v>
                </c:pt>
                <c:pt idx="1366">
                  <c:v>18.213333333333285</c:v>
                </c:pt>
                <c:pt idx="1367">
                  <c:v>18.226666666666699</c:v>
                </c:pt>
                <c:pt idx="1368">
                  <c:v>18.239999999999988</c:v>
                </c:pt>
                <c:pt idx="1369">
                  <c:v>18.253333333333281</c:v>
                </c:pt>
                <c:pt idx="1370">
                  <c:v>18.266666666666698</c:v>
                </c:pt>
                <c:pt idx="1371">
                  <c:v>18.279999999999998</c:v>
                </c:pt>
                <c:pt idx="1372">
                  <c:v>18.29333333333328</c:v>
                </c:pt>
                <c:pt idx="1373">
                  <c:v>18.3066666666667</c:v>
                </c:pt>
                <c:pt idx="1374">
                  <c:v>18.32</c:v>
                </c:pt>
                <c:pt idx="1375">
                  <c:v>18.333333333333282</c:v>
                </c:pt>
                <c:pt idx="1376">
                  <c:v>18.3466666666667</c:v>
                </c:pt>
                <c:pt idx="1377">
                  <c:v>18.36</c:v>
                </c:pt>
                <c:pt idx="1378">
                  <c:v>18.373333333333285</c:v>
                </c:pt>
                <c:pt idx="1379">
                  <c:v>18.386666666666699</c:v>
                </c:pt>
                <c:pt idx="1380">
                  <c:v>18.399999999999999</c:v>
                </c:pt>
                <c:pt idx="1381">
                  <c:v>18.413333333333281</c:v>
                </c:pt>
                <c:pt idx="1382">
                  <c:v>18.426666666666698</c:v>
                </c:pt>
                <c:pt idx="1383">
                  <c:v>18.439999999999998</c:v>
                </c:pt>
                <c:pt idx="1384">
                  <c:v>18.45333333333328</c:v>
                </c:pt>
                <c:pt idx="1385">
                  <c:v>18.466666666666697</c:v>
                </c:pt>
                <c:pt idx="1386">
                  <c:v>18.479999999999997</c:v>
                </c:pt>
                <c:pt idx="1387">
                  <c:v>18.493333333333279</c:v>
                </c:pt>
                <c:pt idx="1388">
                  <c:v>18.5066666666667</c:v>
                </c:pt>
                <c:pt idx="1389">
                  <c:v>18.52</c:v>
                </c:pt>
                <c:pt idx="1390">
                  <c:v>18.533333333333285</c:v>
                </c:pt>
                <c:pt idx="1391">
                  <c:v>18.546666666666699</c:v>
                </c:pt>
                <c:pt idx="1392">
                  <c:v>18.559999999999999</c:v>
                </c:pt>
                <c:pt idx="1393">
                  <c:v>18.573333333333284</c:v>
                </c:pt>
                <c:pt idx="1394">
                  <c:v>18.586666666666702</c:v>
                </c:pt>
                <c:pt idx="1395">
                  <c:v>18.600000000000001</c:v>
                </c:pt>
                <c:pt idx="1396">
                  <c:v>18.613333333333284</c:v>
                </c:pt>
                <c:pt idx="1397">
                  <c:v>18.626666666666701</c:v>
                </c:pt>
                <c:pt idx="1398">
                  <c:v>18.64</c:v>
                </c:pt>
                <c:pt idx="1399">
                  <c:v>18.653333333333283</c:v>
                </c:pt>
                <c:pt idx="1400">
                  <c:v>18.6666666666667</c:v>
                </c:pt>
                <c:pt idx="1401">
                  <c:v>18.68</c:v>
                </c:pt>
                <c:pt idx="1402">
                  <c:v>18.693333333333285</c:v>
                </c:pt>
                <c:pt idx="1403">
                  <c:v>18.706666666666699</c:v>
                </c:pt>
                <c:pt idx="1404">
                  <c:v>18.72</c:v>
                </c:pt>
                <c:pt idx="1405">
                  <c:v>18.733333333333285</c:v>
                </c:pt>
                <c:pt idx="1406">
                  <c:v>18.746666666666702</c:v>
                </c:pt>
                <c:pt idx="1407">
                  <c:v>18.760000000000002</c:v>
                </c:pt>
                <c:pt idx="1408">
                  <c:v>18.77333333333328</c:v>
                </c:pt>
                <c:pt idx="1409">
                  <c:v>18.786666666666697</c:v>
                </c:pt>
                <c:pt idx="1410">
                  <c:v>18.8</c:v>
                </c:pt>
                <c:pt idx="1411">
                  <c:v>18.813333333333283</c:v>
                </c:pt>
                <c:pt idx="1412">
                  <c:v>18.8266666666667</c:v>
                </c:pt>
                <c:pt idx="1413">
                  <c:v>18.84</c:v>
                </c:pt>
                <c:pt idx="1414">
                  <c:v>18.853333333333286</c:v>
                </c:pt>
                <c:pt idx="1415">
                  <c:v>18.866666666666699</c:v>
                </c:pt>
                <c:pt idx="1416">
                  <c:v>18.88</c:v>
                </c:pt>
                <c:pt idx="1417">
                  <c:v>18.893333333333281</c:v>
                </c:pt>
                <c:pt idx="1418">
                  <c:v>18.906666666666688</c:v>
                </c:pt>
                <c:pt idx="1419">
                  <c:v>18.920000000000002</c:v>
                </c:pt>
                <c:pt idx="1420">
                  <c:v>18.93333333333328</c:v>
                </c:pt>
                <c:pt idx="1421">
                  <c:v>18.946666666666697</c:v>
                </c:pt>
                <c:pt idx="1422">
                  <c:v>18.959999999999997</c:v>
                </c:pt>
                <c:pt idx="1423">
                  <c:v>18.973333333333279</c:v>
                </c:pt>
                <c:pt idx="1424">
                  <c:v>18.986666666666697</c:v>
                </c:pt>
                <c:pt idx="1425">
                  <c:v>19</c:v>
                </c:pt>
                <c:pt idx="1426">
                  <c:v>19.013333333333286</c:v>
                </c:pt>
                <c:pt idx="1427">
                  <c:v>19.026666666666699</c:v>
                </c:pt>
                <c:pt idx="1428">
                  <c:v>19.04</c:v>
                </c:pt>
                <c:pt idx="1429">
                  <c:v>19.053333333333281</c:v>
                </c:pt>
                <c:pt idx="1430">
                  <c:v>19.066666666666688</c:v>
                </c:pt>
                <c:pt idx="1431">
                  <c:v>19.079999999999988</c:v>
                </c:pt>
                <c:pt idx="1432">
                  <c:v>19.09333333333328</c:v>
                </c:pt>
                <c:pt idx="1433">
                  <c:v>19.106666666666701</c:v>
                </c:pt>
                <c:pt idx="1434">
                  <c:v>19.12</c:v>
                </c:pt>
                <c:pt idx="1435">
                  <c:v>19.133333333333283</c:v>
                </c:pt>
                <c:pt idx="1436">
                  <c:v>19.1466666666667</c:v>
                </c:pt>
                <c:pt idx="1437">
                  <c:v>19.16</c:v>
                </c:pt>
                <c:pt idx="1438">
                  <c:v>19.173333333333286</c:v>
                </c:pt>
                <c:pt idx="1439">
                  <c:v>19.186666666666699</c:v>
                </c:pt>
                <c:pt idx="1440">
                  <c:v>19.2</c:v>
                </c:pt>
                <c:pt idx="1441">
                  <c:v>19.213333333333285</c:v>
                </c:pt>
                <c:pt idx="1442">
                  <c:v>19.226666666666699</c:v>
                </c:pt>
                <c:pt idx="1443">
                  <c:v>19.239999999999988</c:v>
                </c:pt>
                <c:pt idx="1444">
                  <c:v>19.253333333333281</c:v>
                </c:pt>
                <c:pt idx="1445">
                  <c:v>19.266666666666698</c:v>
                </c:pt>
                <c:pt idx="1446">
                  <c:v>19.279999999999998</c:v>
                </c:pt>
                <c:pt idx="1447">
                  <c:v>19.29333333333328</c:v>
                </c:pt>
                <c:pt idx="1448">
                  <c:v>19.3066666666667</c:v>
                </c:pt>
                <c:pt idx="1449">
                  <c:v>19.32</c:v>
                </c:pt>
                <c:pt idx="1450">
                  <c:v>19.333333333333282</c:v>
                </c:pt>
                <c:pt idx="1451">
                  <c:v>19.3466666666667</c:v>
                </c:pt>
                <c:pt idx="1452">
                  <c:v>19.36</c:v>
                </c:pt>
                <c:pt idx="1453">
                  <c:v>19.373333333333285</c:v>
                </c:pt>
                <c:pt idx="1454">
                  <c:v>19.386666666666699</c:v>
                </c:pt>
                <c:pt idx="1455">
                  <c:v>19.399999999999999</c:v>
                </c:pt>
                <c:pt idx="1456">
                  <c:v>19.413333333333281</c:v>
                </c:pt>
                <c:pt idx="1457">
                  <c:v>19.426666666666698</c:v>
                </c:pt>
                <c:pt idx="1458">
                  <c:v>19.439999999999998</c:v>
                </c:pt>
                <c:pt idx="1459">
                  <c:v>19.45333333333328</c:v>
                </c:pt>
                <c:pt idx="1460">
                  <c:v>19.466666666666697</c:v>
                </c:pt>
                <c:pt idx="1461">
                  <c:v>19.479999999999997</c:v>
                </c:pt>
                <c:pt idx="1462">
                  <c:v>19.493333333333279</c:v>
                </c:pt>
                <c:pt idx="1463">
                  <c:v>19.5066666666667</c:v>
                </c:pt>
                <c:pt idx="1464">
                  <c:v>19.52</c:v>
                </c:pt>
                <c:pt idx="1465">
                  <c:v>19.533333333333285</c:v>
                </c:pt>
                <c:pt idx="1466">
                  <c:v>19.546666666666699</c:v>
                </c:pt>
                <c:pt idx="1467">
                  <c:v>19.559999999999999</c:v>
                </c:pt>
                <c:pt idx="1468">
                  <c:v>19.573333333333284</c:v>
                </c:pt>
                <c:pt idx="1469">
                  <c:v>19.586666666666702</c:v>
                </c:pt>
                <c:pt idx="1470">
                  <c:v>19.600000000000001</c:v>
                </c:pt>
                <c:pt idx="1471">
                  <c:v>19.613333333333284</c:v>
                </c:pt>
                <c:pt idx="1472">
                  <c:v>19.626666666666701</c:v>
                </c:pt>
                <c:pt idx="1473">
                  <c:v>19.64</c:v>
                </c:pt>
                <c:pt idx="1474">
                  <c:v>19.653333333333283</c:v>
                </c:pt>
                <c:pt idx="1475">
                  <c:v>19.6666666666667</c:v>
                </c:pt>
                <c:pt idx="1476">
                  <c:v>19.68</c:v>
                </c:pt>
                <c:pt idx="1477">
                  <c:v>19.693333333333285</c:v>
                </c:pt>
                <c:pt idx="1478">
                  <c:v>19.706666666666699</c:v>
                </c:pt>
                <c:pt idx="1479">
                  <c:v>19.72</c:v>
                </c:pt>
                <c:pt idx="1480">
                  <c:v>19.733333333333285</c:v>
                </c:pt>
                <c:pt idx="1481">
                  <c:v>19.746666666666702</c:v>
                </c:pt>
                <c:pt idx="1482">
                  <c:v>19.760000000000002</c:v>
                </c:pt>
                <c:pt idx="1483">
                  <c:v>19.77333333333328</c:v>
                </c:pt>
                <c:pt idx="1484">
                  <c:v>19.786666666666697</c:v>
                </c:pt>
                <c:pt idx="1485">
                  <c:v>19.8</c:v>
                </c:pt>
                <c:pt idx="1486">
                  <c:v>19.813333333333283</c:v>
                </c:pt>
                <c:pt idx="1487">
                  <c:v>19.8266666666667</c:v>
                </c:pt>
                <c:pt idx="1488">
                  <c:v>19.84</c:v>
                </c:pt>
                <c:pt idx="1489">
                  <c:v>19.853333333333286</c:v>
                </c:pt>
                <c:pt idx="1490">
                  <c:v>19.866666666666699</c:v>
                </c:pt>
                <c:pt idx="1491">
                  <c:v>19.88</c:v>
                </c:pt>
                <c:pt idx="1492">
                  <c:v>19.893333333333281</c:v>
                </c:pt>
                <c:pt idx="1493">
                  <c:v>19.906666666666688</c:v>
                </c:pt>
                <c:pt idx="1494">
                  <c:v>19.920000000000002</c:v>
                </c:pt>
                <c:pt idx="1495">
                  <c:v>19.93333333333328</c:v>
                </c:pt>
                <c:pt idx="1496">
                  <c:v>19.946666666666697</c:v>
                </c:pt>
                <c:pt idx="1497">
                  <c:v>19.959999999999997</c:v>
                </c:pt>
                <c:pt idx="1498">
                  <c:v>19.973333333333279</c:v>
                </c:pt>
                <c:pt idx="1499">
                  <c:v>19.986666666666697</c:v>
                </c:pt>
                <c:pt idx="1500">
                  <c:v>20</c:v>
                </c:pt>
                <c:pt idx="1501">
                  <c:v>20.013333333333286</c:v>
                </c:pt>
                <c:pt idx="1502">
                  <c:v>20.026666666666699</c:v>
                </c:pt>
                <c:pt idx="1503">
                  <c:v>20.04</c:v>
                </c:pt>
                <c:pt idx="1504">
                  <c:v>20.053333333333281</c:v>
                </c:pt>
                <c:pt idx="1505">
                  <c:v>20.066666666666688</c:v>
                </c:pt>
                <c:pt idx="1506">
                  <c:v>20.079999999999988</c:v>
                </c:pt>
                <c:pt idx="1507">
                  <c:v>20.09333333333328</c:v>
                </c:pt>
                <c:pt idx="1508">
                  <c:v>20.106666666666701</c:v>
                </c:pt>
                <c:pt idx="1509">
                  <c:v>20.12</c:v>
                </c:pt>
                <c:pt idx="1510">
                  <c:v>20.133333333333283</c:v>
                </c:pt>
                <c:pt idx="1511">
                  <c:v>20.1466666666667</c:v>
                </c:pt>
                <c:pt idx="1512">
                  <c:v>20.16</c:v>
                </c:pt>
                <c:pt idx="1513">
                  <c:v>20.173333333333286</c:v>
                </c:pt>
                <c:pt idx="1514">
                  <c:v>20.186666666666699</c:v>
                </c:pt>
                <c:pt idx="1515">
                  <c:v>20.2</c:v>
                </c:pt>
                <c:pt idx="1516">
                  <c:v>20.213333333333285</c:v>
                </c:pt>
                <c:pt idx="1517">
                  <c:v>20.226666666666699</c:v>
                </c:pt>
                <c:pt idx="1518">
                  <c:v>20.239999999999988</c:v>
                </c:pt>
                <c:pt idx="1519">
                  <c:v>20.253333333333281</c:v>
                </c:pt>
                <c:pt idx="1520">
                  <c:v>20.266666666666698</c:v>
                </c:pt>
                <c:pt idx="1521">
                  <c:v>20.279999999999998</c:v>
                </c:pt>
                <c:pt idx="1522">
                  <c:v>20.29333333333328</c:v>
                </c:pt>
                <c:pt idx="1523">
                  <c:v>20.3066666666667</c:v>
                </c:pt>
                <c:pt idx="1524">
                  <c:v>20.32</c:v>
                </c:pt>
                <c:pt idx="1525">
                  <c:v>20.333333333333282</c:v>
                </c:pt>
                <c:pt idx="1526">
                  <c:v>20.3466666666667</c:v>
                </c:pt>
                <c:pt idx="1527">
                  <c:v>20.36</c:v>
                </c:pt>
                <c:pt idx="1528">
                  <c:v>20.373333333333285</c:v>
                </c:pt>
                <c:pt idx="1529">
                  <c:v>20.386666666666699</c:v>
                </c:pt>
                <c:pt idx="1530">
                  <c:v>20.399999999999999</c:v>
                </c:pt>
                <c:pt idx="1531">
                  <c:v>20.413333333333281</c:v>
                </c:pt>
                <c:pt idx="1532">
                  <c:v>20.426666666666698</c:v>
                </c:pt>
                <c:pt idx="1533">
                  <c:v>20.439999999999998</c:v>
                </c:pt>
                <c:pt idx="1534">
                  <c:v>20.45333333333328</c:v>
                </c:pt>
                <c:pt idx="1535">
                  <c:v>20.466666666666697</c:v>
                </c:pt>
                <c:pt idx="1536">
                  <c:v>20.479999999999997</c:v>
                </c:pt>
                <c:pt idx="1537">
                  <c:v>20.493333333333279</c:v>
                </c:pt>
                <c:pt idx="1538">
                  <c:v>20.5066666666667</c:v>
                </c:pt>
                <c:pt idx="1539">
                  <c:v>20.52</c:v>
                </c:pt>
                <c:pt idx="1540">
                  <c:v>20.533333333333285</c:v>
                </c:pt>
                <c:pt idx="1541">
                  <c:v>20.546666666666699</c:v>
                </c:pt>
                <c:pt idx="1542">
                  <c:v>20.56</c:v>
                </c:pt>
                <c:pt idx="1543">
                  <c:v>20.573333333333284</c:v>
                </c:pt>
                <c:pt idx="1544">
                  <c:v>20.586666666666702</c:v>
                </c:pt>
                <c:pt idx="1545">
                  <c:v>20.6</c:v>
                </c:pt>
                <c:pt idx="1546">
                  <c:v>20.613333333333284</c:v>
                </c:pt>
                <c:pt idx="1547">
                  <c:v>20.626666666666701</c:v>
                </c:pt>
                <c:pt idx="1548">
                  <c:v>20.64</c:v>
                </c:pt>
                <c:pt idx="1549">
                  <c:v>20.653333333333283</c:v>
                </c:pt>
                <c:pt idx="1550">
                  <c:v>20.6666666666667</c:v>
                </c:pt>
                <c:pt idx="1551">
                  <c:v>20.68</c:v>
                </c:pt>
                <c:pt idx="1552">
                  <c:v>20.693333333333285</c:v>
                </c:pt>
                <c:pt idx="1553">
                  <c:v>20.706666666666699</c:v>
                </c:pt>
                <c:pt idx="1554">
                  <c:v>20.72</c:v>
                </c:pt>
                <c:pt idx="1555">
                  <c:v>20.733333333333285</c:v>
                </c:pt>
                <c:pt idx="1556">
                  <c:v>20.746666666666702</c:v>
                </c:pt>
                <c:pt idx="1557">
                  <c:v>20.759999999999998</c:v>
                </c:pt>
                <c:pt idx="1558">
                  <c:v>20.77333333333328</c:v>
                </c:pt>
                <c:pt idx="1559">
                  <c:v>20.786666666666697</c:v>
                </c:pt>
                <c:pt idx="1560">
                  <c:v>20.8</c:v>
                </c:pt>
                <c:pt idx="1561">
                  <c:v>20.813333333333283</c:v>
                </c:pt>
                <c:pt idx="1562">
                  <c:v>20.8266666666667</c:v>
                </c:pt>
                <c:pt idx="1563">
                  <c:v>20.84</c:v>
                </c:pt>
                <c:pt idx="1564">
                  <c:v>20.853333333333286</c:v>
                </c:pt>
                <c:pt idx="1565">
                  <c:v>20.866666666666699</c:v>
                </c:pt>
                <c:pt idx="1566">
                  <c:v>20.88</c:v>
                </c:pt>
                <c:pt idx="1567">
                  <c:v>20.893333333333281</c:v>
                </c:pt>
                <c:pt idx="1568">
                  <c:v>20.906666666666688</c:v>
                </c:pt>
                <c:pt idx="1569">
                  <c:v>20.919999999999998</c:v>
                </c:pt>
                <c:pt idx="1570">
                  <c:v>20.93333333333328</c:v>
                </c:pt>
                <c:pt idx="1571">
                  <c:v>20.946666666666697</c:v>
                </c:pt>
                <c:pt idx="1572">
                  <c:v>20.959999999999997</c:v>
                </c:pt>
                <c:pt idx="1573">
                  <c:v>20.973333333333279</c:v>
                </c:pt>
                <c:pt idx="1574">
                  <c:v>20.986666666666697</c:v>
                </c:pt>
                <c:pt idx="1575">
                  <c:v>21</c:v>
                </c:pt>
                <c:pt idx="1576">
                  <c:v>21.013333333333286</c:v>
                </c:pt>
                <c:pt idx="1577">
                  <c:v>21.026666666666699</c:v>
                </c:pt>
                <c:pt idx="1578">
                  <c:v>21.04</c:v>
                </c:pt>
                <c:pt idx="1579">
                  <c:v>21.053333333333281</c:v>
                </c:pt>
                <c:pt idx="1580">
                  <c:v>21.066666666666688</c:v>
                </c:pt>
                <c:pt idx="1581">
                  <c:v>21.08</c:v>
                </c:pt>
                <c:pt idx="1582">
                  <c:v>21.09333333333328</c:v>
                </c:pt>
                <c:pt idx="1583">
                  <c:v>21.106666666666701</c:v>
                </c:pt>
                <c:pt idx="1584">
                  <c:v>21.12</c:v>
                </c:pt>
                <c:pt idx="1585">
                  <c:v>21.133333333333283</c:v>
                </c:pt>
                <c:pt idx="1586">
                  <c:v>21.1466666666667</c:v>
                </c:pt>
                <c:pt idx="1587">
                  <c:v>21.16</c:v>
                </c:pt>
                <c:pt idx="1588">
                  <c:v>21.173333333333286</c:v>
                </c:pt>
                <c:pt idx="1589">
                  <c:v>21.186666666666699</c:v>
                </c:pt>
                <c:pt idx="1590">
                  <c:v>21.2</c:v>
                </c:pt>
                <c:pt idx="1591">
                  <c:v>21.213333333333285</c:v>
                </c:pt>
                <c:pt idx="1592">
                  <c:v>21.226666666666699</c:v>
                </c:pt>
                <c:pt idx="1593">
                  <c:v>21.24</c:v>
                </c:pt>
                <c:pt idx="1594">
                  <c:v>21.253333333333281</c:v>
                </c:pt>
                <c:pt idx="1595">
                  <c:v>21.266666666666698</c:v>
                </c:pt>
                <c:pt idx="1596">
                  <c:v>21.279999999999998</c:v>
                </c:pt>
                <c:pt idx="1597">
                  <c:v>21.29333333333328</c:v>
                </c:pt>
                <c:pt idx="1598">
                  <c:v>21.3066666666667</c:v>
                </c:pt>
                <c:pt idx="1599">
                  <c:v>21.32</c:v>
                </c:pt>
                <c:pt idx="1600">
                  <c:v>21.333333333333282</c:v>
                </c:pt>
                <c:pt idx="1601">
                  <c:v>21.3466666666667</c:v>
                </c:pt>
                <c:pt idx="1602">
                  <c:v>21.36</c:v>
                </c:pt>
                <c:pt idx="1603">
                  <c:v>21.373333333333285</c:v>
                </c:pt>
                <c:pt idx="1604">
                  <c:v>21.386666666666699</c:v>
                </c:pt>
                <c:pt idx="1605">
                  <c:v>21.4</c:v>
                </c:pt>
                <c:pt idx="1606">
                  <c:v>21.413333333333281</c:v>
                </c:pt>
                <c:pt idx="1607">
                  <c:v>21.426666666666698</c:v>
                </c:pt>
                <c:pt idx="1608">
                  <c:v>21.439999999999998</c:v>
                </c:pt>
                <c:pt idx="1609">
                  <c:v>21.45333333333328</c:v>
                </c:pt>
                <c:pt idx="1610">
                  <c:v>21.466666666666697</c:v>
                </c:pt>
                <c:pt idx="1611">
                  <c:v>21.479999999999997</c:v>
                </c:pt>
                <c:pt idx="1612">
                  <c:v>21.493333333333279</c:v>
                </c:pt>
                <c:pt idx="1613">
                  <c:v>21.5066666666667</c:v>
                </c:pt>
                <c:pt idx="1614">
                  <c:v>21.52</c:v>
                </c:pt>
                <c:pt idx="1615">
                  <c:v>21.533333333333285</c:v>
                </c:pt>
                <c:pt idx="1616">
                  <c:v>21.546666666666699</c:v>
                </c:pt>
                <c:pt idx="1617">
                  <c:v>21.56</c:v>
                </c:pt>
                <c:pt idx="1618">
                  <c:v>21.573333333333284</c:v>
                </c:pt>
                <c:pt idx="1619">
                  <c:v>21.586666666666702</c:v>
                </c:pt>
                <c:pt idx="1620">
                  <c:v>21.6</c:v>
                </c:pt>
                <c:pt idx="1621">
                  <c:v>21.613333333333284</c:v>
                </c:pt>
                <c:pt idx="1622">
                  <c:v>21.626666666666701</c:v>
                </c:pt>
                <c:pt idx="1623">
                  <c:v>21.64</c:v>
                </c:pt>
                <c:pt idx="1624">
                  <c:v>21.653333333333283</c:v>
                </c:pt>
                <c:pt idx="1625">
                  <c:v>21.6666666666667</c:v>
                </c:pt>
                <c:pt idx="1626">
                  <c:v>21.68</c:v>
                </c:pt>
                <c:pt idx="1627">
                  <c:v>21.693333333333285</c:v>
                </c:pt>
                <c:pt idx="1628">
                  <c:v>21.706666666666699</c:v>
                </c:pt>
                <c:pt idx="1629">
                  <c:v>21.72</c:v>
                </c:pt>
                <c:pt idx="1630">
                  <c:v>21.733333333333285</c:v>
                </c:pt>
                <c:pt idx="1631">
                  <c:v>21.746666666666702</c:v>
                </c:pt>
                <c:pt idx="1632">
                  <c:v>21.759999999999998</c:v>
                </c:pt>
                <c:pt idx="1633">
                  <c:v>21.77333333333328</c:v>
                </c:pt>
                <c:pt idx="1634">
                  <c:v>21.786666666666697</c:v>
                </c:pt>
                <c:pt idx="1635">
                  <c:v>21.8</c:v>
                </c:pt>
                <c:pt idx="1636">
                  <c:v>21.813333333333283</c:v>
                </c:pt>
                <c:pt idx="1637">
                  <c:v>21.8266666666667</c:v>
                </c:pt>
                <c:pt idx="1638">
                  <c:v>21.84</c:v>
                </c:pt>
                <c:pt idx="1639">
                  <c:v>21.853333333333286</c:v>
                </c:pt>
                <c:pt idx="1640">
                  <c:v>21.866666666666699</c:v>
                </c:pt>
                <c:pt idx="1641">
                  <c:v>21.88</c:v>
                </c:pt>
                <c:pt idx="1642">
                  <c:v>21.893333333333281</c:v>
                </c:pt>
                <c:pt idx="1643">
                  <c:v>21.906666666666688</c:v>
                </c:pt>
                <c:pt idx="1644">
                  <c:v>21.919999999999998</c:v>
                </c:pt>
                <c:pt idx="1645">
                  <c:v>21.93333333333328</c:v>
                </c:pt>
                <c:pt idx="1646">
                  <c:v>21.946666666666697</c:v>
                </c:pt>
                <c:pt idx="1647">
                  <c:v>21.959999999999997</c:v>
                </c:pt>
                <c:pt idx="1648">
                  <c:v>21.973333333333279</c:v>
                </c:pt>
                <c:pt idx="1649">
                  <c:v>21.986666666666697</c:v>
                </c:pt>
                <c:pt idx="1650">
                  <c:v>22</c:v>
                </c:pt>
                <c:pt idx="1651">
                  <c:v>22.013333333333286</c:v>
                </c:pt>
                <c:pt idx="1652">
                  <c:v>22.026666666666699</c:v>
                </c:pt>
                <c:pt idx="1653">
                  <c:v>22.04</c:v>
                </c:pt>
                <c:pt idx="1654">
                  <c:v>22.053333333333281</c:v>
                </c:pt>
                <c:pt idx="1655">
                  <c:v>22.066666666666688</c:v>
                </c:pt>
                <c:pt idx="1656">
                  <c:v>22.08</c:v>
                </c:pt>
                <c:pt idx="1657">
                  <c:v>22.09333333333328</c:v>
                </c:pt>
                <c:pt idx="1658">
                  <c:v>22.106666666666701</c:v>
                </c:pt>
                <c:pt idx="1659">
                  <c:v>22.12</c:v>
                </c:pt>
                <c:pt idx="1660">
                  <c:v>22.133333333333283</c:v>
                </c:pt>
                <c:pt idx="1661">
                  <c:v>22.1466666666667</c:v>
                </c:pt>
                <c:pt idx="1662">
                  <c:v>22.16</c:v>
                </c:pt>
                <c:pt idx="1663">
                  <c:v>22.173333333333286</c:v>
                </c:pt>
                <c:pt idx="1664">
                  <c:v>22.186666666666699</c:v>
                </c:pt>
                <c:pt idx="1665">
                  <c:v>22.2</c:v>
                </c:pt>
                <c:pt idx="1666">
                  <c:v>22.213333333333285</c:v>
                </c:pt>
                <c:pt idx="1667">
                  <c:v>22.226666666666699</c:v>
                </c:pt>
                <c:pt idx="1668">
                  <c:v>22.24</c:v>
                </c:pt>
                <c:pt idx="1669">
                  <c:v>22.253333333333281</c:v>
                </c:pt>
                <c:pt idx="1670">
                  <c:v>22.266666666666698</c:v>
                </c:pt>
                <c:pt idx="1671">
                  <c:v>22.279999999999998</c:v>
                </c:pt>
                <c:pt idx="1672">
                  <c:v>22.29333333333328</c:v>
                </c:pt>
                <c:pt idx="1673">
                  <c:v>22.3066666666667</c:v>
                </c:pt>
                <c:pt idx="1674">
                  <c:v>22.32</c:v>
                </c:pt>
                <c:pt idx="1675">
                  <c:v>22.333333333333282</c:v>
                </c:pt>
                <c:pt idx="1676">
                  <c:v>22.3466666666667</c:v>
                </c:pt>
                <c:pt idx="1677">
                  <c:v>22.36</c:v>
                </c:pt>
                <c:pt idx="1678">
                  <c:v>22.373333333333285</c:v>
                </c:pt>
                <c:pt idx="1679">
                  <c:v>22.386666666666699</c:v>
                </c:pt>
                <c:pt idx="1680">
                  <c:v>22.4</c:v>
                </c:pt>
                <c:pt idx="1681">
                  <c:v>22.413333333333281</c:v>
                </c:pt>
                <c:pt idx="1682">
                  <c:v>22.426666666666698</c:v>
                </c:pt>
                <c:pt idx="1683">
                  <c:v>22.439999999999998</c:v>
                </c:pt>
                <c:pt idx="1684">
                  <c:v>22.45333333333328</c:v>
                </c:pt>
                <c:pt idx="1685">
                  <c:v>22.466666666666697</c:v>
                </c:pt>
                <c:pt idx="1686">
                  <c:v>22.479999999999997</c:v>
                </c:pt>
                <c:pt idx="1687">
                  <c:v>22.493333333333279</c:v>
                </c:pt>
                <c:pt idx="1688">
                  <c:v>22.5066666666667</c:v>
                </c:pt>
                <c:pt idx="1689">
                  <c:v>22.52</c:v>
                </c:pt>
                <c:pt idx="1690">
                  <c:v>22.533333333333285</c:v>
                </c:pt>
                <c:pt idx="1691">
                  <c:v>22.546666666666699</c:v>
                </c:pt>
                <c:pt idx="1692">
                  <c:v>22.56</c:v>
                </c:pt>
                <c:pt idx="1693">
                  <c:v>22.573333333333284</c:v>
                </c:pt>
                <c:pt idx="1694">
                  <c:v>22.586666666666702</c:v>
                </c:pt>
                <c:pt idx="1695">
                  <c:v>22.6</c:v>
                </c:pt>
                <c:pt idx="1696">
                  <c:v>22.613333333333284</c:v>
                </c:pt>
                <c:pt idx="1697">
                  <c:v>22.626666666666701</c:v>
                </c:pt>
                <c:pt idx="1698">
                  <c:v>22.64</c:v>
                </c:pt>
                <c:pt idx="1699">
                  <c:v>22.653333333333283</c:v>
                </c:pt>
                <c:pt idx="1700">
                  <c:v>22.6666666666667</c:v>
                </c:pt>
                <c:pt idx="1701">
                  <c:v>22.68</c:v>
                </c:pt>
                <c:pt idx="1702">
                  <c:v>22.693333333333285</c:v>
                </c:pt>
                <c:pt idx="1703">
                  <c:v>22.706666666666699</c:v>
                </c:pt>
                <c:pt idx="1704">
                  <c:v>22.72</c:v>
                </c:pt>
                <c:pt idx="1705">
                  <c:v>22.733333333333285</c:v>
                </c:pt>
                <c:pt idx="1706">
                  <c:v>22.746666666666702</c:v>
                </c:pt>
                <c:pt idx="1707">
                  <c:v>22.759999999999998</c:v>
                </c:pt>
                <c:pt idx="1708">
                  <c:v>22.77333333333328</c:v>
                </c:pt>
                <c:pt idx="1709">
                  <c:v>22.786666666666697</c:v>
                </c:pt>
                <c:pt idx="1710">
                  <c:v>22.8</c:v>
                </c:pt>
                <c:pt idx="1711">
                  <c:v>22.813333333333283</c:v>
                </c:pt>
                <c:pt idx="1712">
                  <c:v>22.8266666666667</c:v>
                </c:pt>
                <c:pt idx="1713">
                  <c:v>22.84</c:v>
                </c:pt>
                <c:pt idx="1714">
                  <c:v>22.853333333333286</c:v>
                </c:pt>
                <c:pt idx="1715">
                  <c:v>22.866666666666699</c:v>
                </c:pt>
                <c:pt idx="1716">
                  <c:v>22.88</c:v>
                </c:pt>
                <c:pt idx="1717">
                  <c:v>22.893333333333281</c:v>
                </c:pt>
                <c:pt idx="1718">
                  <c:v>22.906666666666688</c:v>
                </c:pt>
                <c:pt idx="1719">
                  <c:v>22.919999999999998</c:v>
                </c:pt>
                <c:pt idx="1720">
                  <c:v>22.93333333333328</c:v>
                </c:pt>
                <c:pt idx="1721">
                  <c:v>22.946666666666697</c:v>
                </c:pt>
                <c:pt idx="1722">
                  <c:v>22.959999999999997</c:v>
                </c:pt>
                <c:pt idx="1723">
                  <c:v>22.973333333333279</c:v>
                </c:pt>
                <c:pt idx="1724">
                  <c:v>22.986666666666697</c:v>
                </c:pt>
                <c:pt idx="1725">
                  <c:v>23</c:v>
                </c:pt>
                <c:pt idx="1726">
                  <c:v>23.013333333333286</c:v>
                </c:pt>
                <c:pt idx="1727">
                  <c:v>23.026666666666699</c:v>
                </c:pt>
                <c:pt idx="1728">
                  <c:v>23.04</c:v>
                </c:pt>
                <c:pt idx="1729">
                  <c:v>23.053333333333281</c:v>
                </c:pt>
                <c:pt idx="1730">
                  <c:v>23.066666666666688</c:v>
                </c:pt>
                <c:pt idx="1731">
                  <c:v>23.08</c:v>
                </c:pt>
                <c:pt idx="1732">
                  <c:v>23.09333333333328</c:v>
                </c:pt>
                <c:pt idx="1733">
                  <c:v>23.106666666666701</c:v>
                </c:pt>
                <c:pt idx="1734">
                  <c:v>23.12</c:v>
                </c:pt>
                <c:pt idx="1735">
                  <c:v>23.133333333333283</c:v>
                </c:pt>
                <c:pt idx="1736">
                  <c:v>23.1466666666667</c:v>
                </c:pt>
                <c:pt idx="1737">
                  <c:v>23.16</c:v>
                </c:pt>
                <c:pt idx="1738">
                  <c:v>23.173333333333286</c:v>
                </c:pt>
                <c:pt idx="1739">
                  <c:v>23.186666666666699</c:v>
                </c:pt>
                <c:pt idx="1740">
                  <c:v>23.2</c:v>
                </c:pt>
                <c:pt idx="1741">
                  <c:v>23.213333333333285</c:v>
                </c:pt>
                <c:pt idx="1742">
                  <c:v>23.226666666666699</c:v>
                </c:pt>
                <c:pt idx="1743">
                  <c:v>23.24</c:v>
                </c:pt>
                <c:pt idx="1744">
                  <c:v>23.253333333333281</c:v>
                </c:pt>
                <c:pt idx="1745">
                  <c:v>23.266666666666698</c:v>
                </c:pt>
                <c:pt idx="1746">
                  <c:v>23.279999999999998</c:v>
                </c:pt>
                <c:pt idx="1747">
                  <c:v>23.29333333333328</c:v>
                </c:pt>
                <c:pt idx="1748">
                  <c:v>23.3066666666667</c:v>
                </c:pt>
                <c:pt idx="1749">
                  <c:v>23.32</c:v>
                </c:pt>
                <c:pt idx="1750">
                  <c:v>23.333333333333282</c:v>
                </c:pt>
                <c:pt idx="1751">
                  <c:v>23.3466666666667</c:v>
                </c:pt>
                <c:pt idx="1752">
                  <c:v>23.36</c:v>
                </c:pt>
                <c:pt idx="1753">
                  <c:v>23.373333333333285</c:v>
                </c:pt>
                <c:pt idx="1754">
                  <c:v>23.386666666666699</c:v>
                </c:pt>
                <c:pt idx="1755">
                  <c:v>23.4</c:v>
                </c:pt>
                <c:pt idx="1756">
                  <c:v>23.413333333333281</c:v>
                </c:pt>
                <c:pt idx="1757">
                  <c:v>23.426666666666698</c:v>
                </c:pt>
                <c:pt idx="1758">
                  <c:v>23.439999999999998</c:v>
                </c:pt>
                <c:pt idx="1759">
                  <c:v>23.45333333333328</c:v>
                </c:pt>
                <c:pt idx="1760">
                  <c:v>23.466666666666697</c:v>
                </c:pt>
                <c:pt idx="1761">
                  <c:v>23.479999999999997</c:v>
                </c:pt>
                <c:pt idx="1762">
                  <c:v>23.493333333333279</c:v>
                </c:pt>
                <c:pt idx="1763">
                  <c:v>23.5066666666667</c:v>
                </c:pt>
                <c:pt idx="1764">
                  <c:v>23.52</c:v>
                </c:pt>
                <c:pt idx="1765">
                  <c:v>23.533333333333285</c:v>
                </c:pt>
                <c:pt idx="1766">
                  <c:v>23.546666666666699</c:v>
                </c:pt>
                <c:pt idx="1767">
                  <c:v>23.56</c:v>
                </c:pt>
                <c:pt idx="1768">
                  <c:v>23.573333333333284</c:v>
                </c:pt>
                <c:pt idx="1769">
                  <c:v>23.586666666666702</c:v>
                </c:pt>
                <c:pt idx="1770">
                  <c:v>23.6</c:v>
                </c:pt>
                <c:pt idx="1771">
                  <c:v>23.613333333333284</c:v>
                </c:pt>
                <c:pt idx="1772">
                  <c:v>23.626666666666701</c:v>
                </c:pt>
                <c:pt idx="1773">
                  <c:v>23.64</c:v>
                </c:pt>
                <c:pt idx="1774">
                  <c:v>23.653333333333283</c:v>
                </c:pt>
                <c:pt idx="1775">
                  <c:v>23.6666666666667</c:v>
                </c:pt>
                <c:pt idx="1776">
                  <c:v>23.68</c:v>
                </c:pt>
                <c:pt idx="1777">
                  <c:v>23.693333333333285</c:v>
                </c:pt>
                <c:pt idx="1778">
                  <c:v>23.706666666666699</c:v>
                </c:pt>
                <c:pt idx="1779">
                  <c:v>23.72</c:v>
                </c:pt>
                <c:pt idx="1780">
                  <c:v>23.733333333333285</c:v>
                </c:pt>
                <c:pt idx="1781">
                  <c:v>23.746666666666702</c:v>
                </c:pt>
                <c:pt idx="1782">
                  <c:v>23.759999999999998</c:v>
                </c:pt>
                <c:pt idx="1783">
                  <c:v>23.77333333333328</c:v>
                </c:pt>
                <c:pt idx="1784">
                  <c:v>23.786666666666697</c:v>
                </c:pt>
                <c:pt idx="1785">
                  <c:v>23.8</c:v>
                </c:pt>
                <c:pt idx="1786">
                  <c:v>23.813333333333283</c:v>
                </c:pt>
                <c:pt idx="1787">
                  <c:v>23.8266666666667</c:v>
                </c:pt>
                <c:pt idx="1788">
                  <c:v>23.84</c:v>
                </c:pt>
                <c:pt idx="1789">
                  <c:v>23.853333333333286</c:v>
                </c:pt>
                <c:pt idx="1790">
                  <c:v>23.866666666666699</c:v>
                </c:pt>
                <c:pt idx="1791">
                  <c:v>23.88</c:v>
                </c:pt>
                <c:pt idx="1792">
                  <c:v>23.893333333333281</c:v>
                </c:pt>
                <c:pt idx="1793">
                  <c:v>23.906666666666688</c:v>
                </c:pt>
                <c:pt idx="1794">
                  <c:v>23.919999999999998</c:v>
                </c:pt>
                <c:pt idx="1795">
                  <c:v>23.93333333333328</c:v>
                </c:pt>
                <c:pt idx="1796">
                  <c:v>23.946666666666697</c:v>
                </c:pt>
                <c:pt idx="1797">
                  <c:v>23.959999999999997</c:v>
                </c:pt>
                <c:pt idx="1798">
                  <c:v>23.973333333333279</c:v>
                </c:pt>
                <c:pt idx="1799">
                  <c:v>23.986666666666697</c:v>
                </c:pt>
                <c:pt idx="1800">
                  <c:v>24</c:v>
                </c:pt>
                <c:pt idx="1801">
                  <c:v>24.013333333333286</c:v>
                </c:pt>
                <c:pt idx="1802">
                  <c:v>24.026666666666699</c:v>
                </c:pt>
                <c:pt idx="1803">
                  <c:v>24.04</c:v>
                </c:pt>
                <c:pt idx="1804">
                  <c:v>24.053333333333281</c:v>
                </c:pt>
                <c:pt idx="1805">
                  <c:v>24.066666666666688</c:v>
                </c:pt>
                <c:pt idx="1806">
                  <c:v>24.08</c:v>
                </c:pt>
                <c:pt idx="1807">
                  <c:v>24.09333333333328</c:v>
                </c:pt>
                <c:pt idx="1808">
                  <c:v>24.106666666666701</c:v>
                </c:pt>
                <c:pt idx="1809">
                  <c:v>24.12</c:v>
                </c:pt>
                <c:pt idx="1810">
                  <c:v>24.133333333333283</c:v>
                </c:pt>
                <c:pt idx="1811">
                  <c:v>24.1466666666667</c:v>
                </c:pt>
                <c:pt idx="1812">
                  <c:v>24.16</c:v>
                </c:pt>
                <c:pt idx="1813">
                  <c:v>24.173333333333286</c:v>
                </c:pt>
                <c:pt idx="1814">
                  <c:v>24.186666666666699</c:v>
                </c:pt>
                <c:pt idx="1815">
                  <c:v>24.2</c:v>
                </c:pt>
                <c:pt idx="1816">
                  <c:v>24.213333333333285</c:v>
                </c:pt>
                <c:pt idx="1817">
                  <c:v>24.226666666666699</c:v>
                </c:pt>
                <c:pt idx="1818">
                  <c:v>24.24</c:v>
                </c:pt>
                <c:pt idx="1819">
                  <c:v>24.253333333333281</c:v>
                </c:pt>
                <c:pt idx="1820">
                  <c:v>24.266666666666698</c:v>
                </c:pt>
                <c:pt idx="1821">
                  <c:v>24.279999999999998</c:v>
                </c:pt>
                <c:pt idx="1822">
                  <c:v>24.29333333333328</c:v>
                </c:pt>
                <c:pt idx="1823">
                  <c:v>24.3066666666667</c:v>
                </c:pt>
                <c:pt idx="1824">
                  <c:v>24.32</c:v>
                </c:pt>
                <c:pt idx="1825">
                  <c:v>24.333333333333282</c:v>
                </c:pt>
                <c:pt idx="1826">
                  <c:v>24.3466666666667</c:v>
                </c:pt>
                <c:pt idx="1827">
                  <c:v>24.36</c:v>
                </c:pt>
                <c:pt idx="1828">
                  <c:v>24.373333333333285</c:v>
                </c:pt>
                <c:pt idx="1829">
                  <c:v>24.386666666666699</c:v>
                </c:pt>
                <c:pt idx="1830">
                  <c:v>24.4</c:v>
                </c:pt>
                <c:pt idx="1831">
                  <c:v>24.413333333333281</c:v>
                </c:pt>
                <c:pt idx="1832">
                  <c:v>24.426666666666698</c:v>
                </c:pt>
                <c:pt idx="1833">
                  <c:v>24.439999999999998</c:v>
                </c:pt>
                <c:pt idx="1834">
                  <c:v>24.45333333333328</c:v>
                </c:pt>
                <c:pt idx="1835">
                  <c:v>24.466666666666697</c:v>
                </c:pt>
                <c:pt idx="1836">
                  <c:v>24.479999999999997</c:v>
                </c:pt>
                <c:pt idx="1837">
                  <c:v>24.493333333333279</c:v>
                </c:pt>
                <c:pt idx="1838">
                  <c:v>24.5066666666667</c:v>
                </c:pt>
                <c:pt idx="1839">
                  <c:v>24.52</c:v>
                </c:pt>
                <c:pt idx="1840">
                  <c:v>24.533333333333285</c:v>
                </c:pt>
                <c:pt idx="1841">
                  <c:v>24.546666666666699</c:v>
                </c:pt>
                <c:pt idx="1842">
                  <c:v>24.56</c:v>
                </c:pt>
                <c:pt idx="1843">
                  <c:v>24.573333333333284</c:v>
                </c:pt>
                <c:pt idx="1844">
                  <c:v>24.586666666666702</c:v>
                </c:pt>
                <c:pt idx="1845">
                  <c:v>24.6</c:v>
                </c:pt>
                <c:pt idx="1846">
                  <c:v>24.613333333333284</c:v>
                </c:pt>
                <c:pt idx="1847">
                  <c:v>24.626666666666701</c:v>
                </c:pt>
                <c:pt idx="1848">
                  <c:v>24.64</c:v>
                </c:pt>
                <c:pt idx="1849">
                  <c:v>24.653333333333283</c:v>
                </c:pt>
                <c:pt idx="1850">
                  <c:v>24.6666666666667</c:v>
                </c:pt>
                <c:pt idx="1851">
                  <c:v>24.68</c:v>
                </c:pt>
                <c:pt idx="1852">
                  <c:v>24.693333333333285</c:v>
                </c:pt>
                <c:pt idx="1853">
                  <c:v>24.706666666666699</c:v>
                </c:pt>
                <c:pt idx="1854">
                  <c:v>24.72</c:v>
                </c:pt>
                <c:pt idx="1855">
                  <c:v>24.733333333333285</c:v>
                </c:pt>
                <c:pt idx="1856">
                  <c:v>24.746666666666702</c:v>
                </c:pt>
                <c:pt idx="1857">
                  <c:v>24.759999999999998</c:v>
                </c:pt>
                <c:pt idx="1858">
                  <c:v>24.77333333333328</c:v>
                </c:pt>
                <c:pt idx="1859">
                  <c:v>24.786666666666697</c:v>
                </c:pt>
                <c:pt idx="1860">
                  <c:v>24.8</c:v>
                </c:pt>
                <c:pt idx="1861">
                  <c:v>24.813333333333283</c:v>
                </c:pt>
                <c:pt idx="1862">
                  <c:v>24.8266666666667</c:v>
                </c:pt>
                <c:pt idx="1863">
                  <c:v>24.84</c:v>
                </c:pt>
                <c:pt idx="1864">
                  <c:v>24.853333333333286</c:v>
                </c:pt>
                <c:pt idx="1865">
                  <c:v>24.866666666666699</c:v>
                </c:pt>
                <c:pt idx="1866">
                  <c:v>24.88</c:v>
                </c:pt>
                <c:pt idx="1867">
                  <c:v>24.893333333333281</c:v>
                </c:pt>
                <c:pt idx="1868">
                  <c:v>24.906666666666688</c:v>
                </c:pt>
                <c:pt idx="1869">
                  <c:v>24.919999999999998</c:v>
                </c:pt>
                <c:pt idx="1870">
                  <c:v>24.93333333333328</c:v>
                </c:pt>
                <c:pt idx="1871">
                  <c:v>24.946666666666697</c:v>
                </c:pt>
                <c:pt idx="1872">
                  <c:v>24.959999999999997</c:v>
                </c:pt>
                <c:pt idx="1873">
                  <c:v>24.973333333333279</c:v>
                </c:pt>
                <c:pt idx="1874">
                  <c:v>24.986666666666697</c:v>
                </c:pt>
                <c:pt idx="1875">
                  <c:v>25</c:v>
                </c:pt>
                <c:pt idx="1876">
                  <c:v>25.013333333333286</c:v>
                </c:pt>
                <c:pt idx="1877">
                  <c:v>25.026666666666699</c:v>
                </c:pt>
                <c:pt idx="1878">
                  <c:v>25.04</c:v>
                </c:pt>
                <c:pt idx="1879">
                  <c:v>25.053333333333281</c:v>
                </c:pt>
                <c:pt idx="1880">
                  <c:v>25.066666666666688</c:v>
                </c:pt>
                <c:pt idx="1881">
                  <c:v>25.08</c:v>
                </c:pt>
                <c:pt idx="1882">
                  <c:v>25.09333333333328</c:v>
                </c:pt>
                <c:pt idx="1883">
                  <c:v>25.106666666666701</c:v>
                </c:pt>
                <c:pt idx="1884">
                  <c:v>25.12</c:v>
                </c:pt>
                <c:pt idx="1885">
                  <c:v>25.133333333333283</c:v>
                </c:pt>
                <c:pt idx="1886">
                  <c:v>25.1466666666667</c:v>
                </c:pt>
                <c:pt idx="1887">
                  <c:v>25.16</c:v>
                </c:pt>
                <c:pt idx="1888">
                  <c:v>25.173333333333286</c:v>
                </c:pt>
                <c:pt idx="1889">
                  <c:v>25.186666666666699</c:v>
                </c:pt>
                <c:pt idx="1890">
                  <c:v>25.2</c:v>
                </c:pt>
                <c:pt idx="1891">
                  <c:v>25.213333333333285</c:v>
                </c:pt>
                <c:pt idx="1892">
                  <c:v>25.226666666666699</c:v>
                </c:pt>
                <c:pt idx="1893">
                  <c:v>25.24</c:v>
                </c:pt>
                <c:pt idx="1894">
                  <c:v>25.253333333333281</c:v>
                </c:pt>
                <c:pt idx="1895">
                  <c:v>25.266666666666698</c:v>
                </c:pt>
                <c:pt idx="1896">
                  <c:v>25.279999999999998</c:v>
                </c:pt>
                <c:pt idx="1897">
                  <c:v>25.29333333333328</c:v>
                </c:pt>
                <c:pt idx="1898">
                  <c:v>25.3066666666667</c:v>
                </c:pt>
                <c:pt idx="1899">
                  <c:v>25.32</c:v>
                </c:pt>
                <c:pt idx="1900">
                  <c:v>25.333333333333282</c:v>
                </c:pt>
                <c:pt idx="1901">
                  <c:v>25.3466666666667</c:v>
                </c:pt>
                <c:pt idx="1902">
                  <c:v>25.36</c:v>
                </c:pt>
                <c:pt idx="1903">
                  <c:v>25.373333333333285</c:v>
                </c:pt>
                <c:pt idx="1904">
                  <c:v>25.386666666666699</c:v>
                </c:pt>
                <c:pt idx="1905">
                  <c:v>25.4</c:v>
                </c:pt>
                <c:pt idx="1906">
                  <c:v>25.413333333333281</c:v>
                </c:pt>
                <c:pt idx="1907">
                  <c:v>25.426666666666698</c:v>
                </c:pt>
                <c:pt idx="1908">
                  <c:v>25.439999999999998</c:v>
                </c:pt>
                <c:pt idx="1909">
                  <c:v>25.45333333333328</c:v>
                </c:pt>
                <c:pt idx="1910">
                  <c:v>25.466666666666697</c:v>
                </c:pt>
                <c:pt idx="1911">
                  <c:v>25.479999999999997</c:v>
                </c:pt>
                <c:pt idx="1912">
                  <c:v>25.493333333333279</c:v>
                </c:pt>
                <c:pt idx="1913">
                  <c:v>25.5066666666667</c:v>
                </c:pt>
                <c:pt idx="1914">
                  <c:v>25.52</c:v>
                </c:pt>
                <c:pt idx="1915">
                  <c:v>25.533333333333285</c:v>
                </c:pt>
                <c:pt idx="1916">
                  <c:v>25.546666666666699</c:v>
                </c:pt>
                <c:pt idx="1917">
                  <c:v>25.56</c:v>
                </c:pt>
                <c:pt idx="1918">
                  <c:v>25.573333333333284</c:v>
                </c:pt>
                <c:pt idx="1919">
                  <c:v>25.586666666666702</c:v>
                </c:pt>
                <c:pt idx="1920">
                  <c:v>25.6</c:v>
                </c:pt>
                <c:pt idx="1921">
                  <c:v>25.613333333333284</c:v>
                </c:pt>
                <c:pt idx="1922">
                  <c:v>25.626666666666701</c:v>
                </c:pt>
                <c:pt idx="1923">
                  <c:v>25.64</c:v>
                </c:pt>
                <c:pt idx="1924">
                  <c:v>25.653333333333283</c:v>
                </c:pt>
                <c:pt idx="1925">
                  <c:v>25.6666666666667</c:v>
                </c:pt>
                <c:pt idx="1926">
                  <c:v>25.68</c:v>
                </c:pt>
                <c:pt idx="1927">
                  <c:v>25.693333333333285</c:v>
                </c:pt>
                <c:pt idx="1928">
                  <c:v>25.706666666666699</c:v>
                </c:pt>
                <c:pt idx="1929">
                  <c:v>25.72</c:v>
                </c:pt>
                <c:pt idx="1930">
                  <c:v>25.733333333333285</c:v>
                </c:pt>
                <c:pt idx="1931">
                  <c:v>25.746666666666702</c:v>
                </c:pt>
                <c:pt idx="1932">
                  <c:v>25.759999999999998</c:v>
                </c:pt>
                <c:pt idx="1933">
                  <c:v>25.77333333333328</c:v>
                </c:pt>
                <c:pt idx="1934">
                  <c:v>25.786666666666697</c:v>
                </c:pt>
                <c:pt idx="1935">
                  <c:v>25.8</c:v>
                </c:pt>
                <c:pt idx="1936">
                  <c:v>25.813333333333283</c:v>
                </c:pt>
                <c:pt idx="1937">
                  <c:v>25.8266666666667</c:v>
                </c:pt>
                <c:pt idx="1938">
                  <c:v>25.84</c:v>
                </c:pt>
                <c:pt idx="1939">
                  <c:v>25.853333333333286</c:v>
                </c:pt>
                <c:pt idx="1940">
                  <c:v>25.866666666666699</c:v>
                </c:pt>
                <c:pt idx="1941">
                  <c:v>25.88</c:v>
                </c:pt>
                <c:pt idx="1942">
                  <c:v>25.893333333333281</c:v>
                </c:pt>
                <c:pt idx="1943">
                  <c:v>25.906666666666688</c:v>
                </c:pt>
                <c:pt idx="1944">
                  <c:v>25.919999999999998</c:v>
                </c:pt>
                <c:pt idx="1945">
                  <c:v>25.93333333333328</c:v>
                </c:pt>
                <c:pt idx="1946">
                  <c:v>25.946666666666697</c:v>
                </c:pt>
                <c:pt idx="1947">
                  <c:v>25.959999999999997</c:v>
                </c:pt>
                <c:pt idx="1948">
                  <c:v>25.973333333333279</c:v>
                </c:pt>
                <c:pt idx="1949">
                  <c:v>25.986666666666697</c:v>
                </c:pt>
                <c:pt idx="1950">
                  <c:v>26</c:v>
                </c:pt>
                <c:pt idx="1951">
                  <c:v>26.013333333333286</c:v>
                </c:pt>
                <c:pt idx="1952">
                  <c:v>26.026666666666699</c:v>
                </c:pt>
                <c:pt idx="1953">
                  <c:v>26.04</c:v>
                </c:pt>
                <c:pt idx="1954">
                  <c:v>26.053333333333281</c:v>
                </c:pt>
                <c:pt idx="1955">
                  <c:v>26.066666666666688</c:v>
                </c:pt>
                <c:pt idx="1956">
                  <c:v>26.08</c:v>
                </c:pt>
                <c:pt idx="1957">
                  <c:v>26.09333333333328</c:v>
                </c:pt>
                <c:pt idx="1958">
                  <c:v>26.106666666666701</c:v>
                </c:pt>
                <c:pt idx="1959">
                  <c:v>26.12</c:v>
                </c:pt>
                <c:pt idx="1960">
                  <c:v>26.133333333333283</c:v>
                </c:pt>
                <c:pt idx="1961">
                  <c:v>26.1466666666667</c:v>
                </c:pt>
                <c:pt idx="1962">
                  <c:v>26.16</c:v>
                </c:pt>
                <c:pt idx="1963">
                  <c:v>26.173333333333286</c:v>
                </c:pt>
                <c:pt idx="1964">
                  <c:v>26.186666666666699</c:v>
                </c:pt>
                <c:pt idx="1965">
                  <c:v>26.2</c:v>
                </c:pt>
                <c:pt idx="1966">
                  <c:v>26.213333333333285</c:v>
                </c:pt>
                <c:pt idx="1967">
                  <c:v>26.226666666666699</c:v>
                </c:pt>
                <c:pt idx="1968">
                  <c:v>26.24</c:v>
                </c:pt>
                <c:pt idx="1969">
                  <c:v>26.253333333333281</c:v>
                </c:pt>
                <c:pt idx="1970">
                  <c:v>26.266666666666698</c:v>
                </c:pt>
                <c:pt idx="1971">
                  <c:v>26.279999999999998</c:v>
                </c:pt>
                <c:pt idx="1972">
                  <c:v>26.29333333333328</c:v>
                </c:pt>
                <c:pt idx="1973">
                  <c:v>26.3066666666667</c:v>
                </c:pt>
                <c:pt idx="1974">
                  <c:v>26.32</c:v>
                </c:pt>
                <c:pt idx="1975">
                  <c:v>26.333333333333282</c:v>
                </c:pt>
                <c:pt idx="1976">
                  <c:v>26.3466666666667</c:v>
                </c:pt>
                <c:pt idx="1977">
                  <c:v>26.36</c:v>
                </c:pt>
                <c:pt idx="1978">
                  <c:v>26.373333333333285</c:v>
                </c:pt>
                <c:pt idx="1979">
                  <c:v>26.386666666666699</c:v>
                </c:pt>
                <c:pt idx="1980">
                  <c:v>26.4</c:v>
                </c:pt>
                <c:pt idx="1981">
                  <c:v>26.413333333333281</c:v>
                </c:pt>
                <c:pt idx="1982">
                  <c:v>26.426666666666698</c:v>
                </c:pt>
                <c:pt idx="1983">
                  <c:v>26.439999999999998</c:v>
                </c:pt>
                <c:pt idx="1984">
                  <c:v>26.45333333333328</c:v>
                </c:pt>
                <c:pt idx="1985">
                  <c:v>26.466666666666697</c:v>
                </c:pt>
                <c:pt idx="1986">
                  <c:v>26.479999999999997</c:v>
                </c:pt>
                <c:pt idx="1987">
                  <c:v>26.493333333333279</c:v>
                </c:pt>
                <c:pt idx="1988">
                  <c:v>26.5066666666667</c:v>
                </c:pt>
                <c:pt idx="1989">
                  <c:v>26.52</c:v>
                </c:pt>
                <c:pt idx="1990">
                  <c:v>26.533333333333285</c:v>
                </c:pt>
                <c:pt idx="1991">
                  <c:v>26.546666666666699</c:v>
                </c:pt>
                <c:pt idx="1992">
                  <c:v>26.56</c:v>
                </c:pt>
                <c:pt idx="1993">
                  <c:v>26.573333333333284</c:v>
                </c:pt>
                <c:pt idx="1994">
                  <c:v>26.586666666666702</c:v>
                </c:pt>
                <c:pt idx="1995">
                  <c:v>26.6</c:v>
                </c:pt>
                <c:pt idx="1996">
                  <c:v>26.613333333333284</c:v>
                </c:pt>
                <c:pt idx="1997">
                  <c:v>26.626666666666701</c:v>
                </c:pt>
                <c:pt idx="1998">
                  <c:v>26.64</c:v>
                </c:pt>
                <c:pt idx="1999">
                  <c:v>26.653333333333283</c:v>
                </c:pt>
                <c:pt idx="2000">
                  <c:v>26.6666666666667</c:v>
                </c:pt>
                <c:pt idx="2001">
                  <c:v>26.68</c:v>
                </c:pt>
                <c:pt idx="2002">
                  <c:v>26.693333333333285</c:v>
                </c:pt>
                <c:pt idx="2003">
                  <c:v>26.706666666666699</c:v>
                </c:pt>
                <c:pt idx="2004">
                  <c:v>26.72</c:v>
                </c:pt>
                <c:pt idx="2005">
                  <c:v>26.733333333333285</c:v>
                </c:pt>
                <c:pt idx="2006">
                  <c:v>26.746666666666702</c:v>
                </c:pt>
                <c:pt idx="2007">
                  <c:v>26.759999999999998</c:v>
                </c:pt>
                <c:pt idx="2008">
                  <c:v>26.77333333333328</c:v>
                </c:pt>
                <c:pt idx="2009">
                  <c:v>26.786666666666697</c:v>
                </c:pt>
                <c:pt idx="2010">
                  <c:v>26.8</c:v>
                </c:pt>
                <c:pt idx="2011">
                  <c:v>26.813333333333283</c:v>
                </c:pt>
                <c:pt idx="2012">
                  <c:v>26.8266666666667</c:v>
                </c:pt>
                <c:pt idx="2013">
                  <c:v>26.84</c:v>
                </c:pt>
                <c:pt idx="2014">
                  <c:v>26.853333333333286</c:v>
                </c:pt>
                <c:pt idx="2015">
                  <c:v>26.866666666666699</c:v>
                </c:pt>
                <c:pt idx="2016">
                  <c:v>26.88</c:v>
                </c:pt>
                <c:pt idx="2017">
                  <c:v>26.893333333333281</c:v>
                </c:pt>
                <c:pt idx="2018">
                  <c:v>26.906666666666688</c:v>
                </c:pt>
                <c:pt idx="2019">
                  <c:v>26.919999999999998</c:v>
                </c:pt>
                <c:pt idx="2020">
                  <c:v>26.93333333333328</c:v>
                </c:pt>
                <c:pt idx="2021">
                  <c:v>26.946666666666697</c:v>
                </c:pt>
                <c:pt idx="2022">
                  <c:v>26.959999999999997</c:v>
                </c:pt>
                <c:pt idx="2023">
                  <c:v>26.973333333333279</c:v>
                </c:pt>
                <c:pt idx="2024">
                  <c:v>26.986666666666697</c:v>
                </c:pt>
                <c:pt idx="2025">
                  <c:v>27</c:v>
                </c:pt>
                <c:pt idx="2026">
                  <c:v>27.013333333333286</c:v>
                </c:pt>
                <c:pt idx="2027">
                  <c:v>27.026666666666699</c:v>
                </c:pt>
                <c:pt idx="2028">
                  <c:v>27.04</c:v>
                </c:pt>
                <c:pt idx="2029">
                  <c:v>27.053333333333281</c:v>
                </c:pt>
                <c:pt idx="2030">
                  <c:v>27.066666666666688</c:v>
                </c:pt>
                <c:pt idx="2031">
                  <c:v>27.08</c:v>
                </c:pt>
                <c:pt idx="2032">
                  <c:v>27.09333333333328</c:v>
                </c:pt>
                <c:pt idx="2033">
                  <c:v>27.106666666666701</c:v>
                </c:pt>
                <c:pt idx="2034">
                  <c:v>27.12</c:v>
                </c:pt>
                <c:pt idx="2035">
                  <c:v>27.133333333333283</c:v>
                </c:pt>
                <c:pt idx="2036">
                  <c:v>27.1466666666667</c:v>
                </c:pt>
                <c:pt idx="2037">
                  <c:v>27.16</c:v>
                </c:pt>
                <c:pt idx="2038">
                  <c:v>27.173333333333286</c:v>
                </c:pt>
                <c:pt idx="2039">
                  <c:v>27.186666666666699</c:v>
                </c:pt>
                <c:pt idx="2040">
                  <c:v>27.2</c:v>
                </c:pt>
                <c:pt idx="2041">
                  <c:v>27.213333333333285</c:v>
                </c:pt>
                <c:pt idx="2042">
                  <c:v>27.226666666666699</c:v>
                </c:pt>
                <c:pt idx="2043">
                  <c:v>27.24</c:v>
                </c:pt>
                <c:pt idx="2044">
                  <c:v>27.253333333333281</c:v>
                </c:pt>
                <c:pt idx="2045">
                  <c:v>27.266666666666698</c:v>
                </c:pt>
                <c:pt idx="2046">
                  <c:v>27.279999999999998</c:v>
                </c:pt>
                <c:pt idx="2047">
                  <c:v>27.29333333333328</c:v>
                </c:pt>
                <c:pt idx="2048">
                  <c:v>27.3066666666667</c:v>
                </c:pt>
                <c:pt idx="2049">
                  <c:v>27.32</c:v>
                </c:pt>
                <c:pt idx="2050">
                  <c:v>27.333333333333282</c:v>
                </c:pt>
                <c:pt idx="2051">
                  <c:v>27.3466666666667</c:v>
                </c:pt>
                <c:pt idx="2052">
                  <c:v>27.36</c:v>
                </c:pt>
                <c:pt idx="2053">
                  <c:v>27.373333333333285</c:v>
                </c:pt>
                <c:pt idx="2054">
                  <c:v>27.386666666666699</c:v>
                </c:pt>
                <c:pt idx="2055">
                  <c:v>27.4</c:v>
                </c:pt>
                <c:pt idx="2056">
                  <c:v>27.413333333333281</c:v>
                </c:pt>
                <c:pt idx="2057">
                  <c:v>27.426666666666698</c:v>
                </c:pt>
                <c:pt idx="2058">
                  <c:v>27.439999999999998</c:v>
                </c:pt>
                <c:pt idx="2059">
                  <c:v>27.45333333333328</c:v>
                </c:pt>
                <c:pt idx="2060">
                  <c:v>27.466666666666697</c:v>
                </c:pt>
                <c:pt idx="2061">
                  <c:v>27.479999999999997</c:v>
                </c:pt>
                <c:pt idx="2062">
                  <c:v>27.493333333333279</c:v>
                </c:pt>
                <c:pt idx="2063">
                  <c:v>27.5066666666667</c:v>
                </c:pt>
                <c:pt idx="2064">
                  <c:v>27.52</c:v>
                </c:pt>
                <c:pt idx="2065">
                  <c:v>27.533333333333285</c:v>
                </c:pt>
                <c:pt idx="2066">
                  <c:v>27.546666666666699</c:v>
                </c:pt>
                <c:pt idx="2067">
                  <c:v>27.56</c:v>
                </c:pt>
                <c:pt idx="2068">
                  <c:v>27.573333333333284</c:v>
                </c:pt>
                <c:pt idx="2069">
                  <c:v>27.586666666666702</c:v>
                </c:pt>
                <c:pt idx="2070">
                  <c:v>27.6</c:v>
                </c:pt>
                <c:pt idx="2071">
                  <c:v>27.613333333333284</c:v>
                </c:pt>
                <c:pt idx="2072">
                  <c:v>27.626666666666701</c:v>
                </c:pt>
                <c:pt idx="2073">
                  <c:v>27.64</c:v>
                </c:pt>
                <c:pt idx="2074">
                  <c:v>27.653333333333283</c:v>
                </c:pt>
                <c:pt idx="2075">
                  <c:v>27.6666666666667</c:v>
                </c:pt>
                <c:pt idx="2076">
                  <c:v>27.68</c:v>
                </c:pt>
                <c:pt idx="2077">
                  <c:v>27.693333333333285</c:v>
                </c:pt>
                <c:pt idx="2078">
                  <c:v>27.706666666666699</c:v>
                </c:pt>
                <c:pt idx="2079">
                  <c:v>27.72</c:v>
                </c:pt>
                <c:pt idx="2080">
                  <c:v>27.733333333333285</c:v>
                </c:pt>
                <c:pt idx="2081">
                  <c:v>27.746666666666702</c:v>
                </c:pt>
                <c:pt idx="2082">
                  <c:v>27.759999999999998</c:v>
                </c:pt>
                <c:pt idx="2083">
                  <c:v>27.77333333333328</c:v>
                </c:pt>
                <c:pt idx="2084">
                  <c:v>27.786666666666697</c:v>
                </c:pt>
                <c:pt idx="2085">
                  <c:v>27.8</c:v>
                </c:pt>
                <c:pt idx="2086">
                  <c:v>27.813333333333283</c:v>
                </c:pt>
                <c:pt idx="2087">
                  <c:v>27.8266666666667</c:v>
                </c:pt>
                <c:pt idx="2088">
                  <c:v>27.84</c:v>
                </c:pt>
                <c:pt idx="2089">
                  <c:v>27.853333333333286</c:v>
                </c:pt>
                <c:pt idx="2090">
                  <c:v>27.866666666666699</c:v>
                </c:pt>
                <c:pt idx="2091">
                  <c:v>27.88</c:v>
                </c:pt>
                <c:pt idx="2092">
                  <c:v>27.893333333333281</c:v>
                </c:pt>
                <c:pt idx="2093">
                  <c:v>27.906666666666688</c:v>
                </c:pt>
                <c:pt idx="2094">
                  <c:v>27.919999999999998</c:v>
                </c:pt>
                <c:pt idx="2095">
                  <c:v>27.93333333333328</c:v>
                </c:pt>
                <c:pt idx="2096">
                  <c:v>27.946666666666697</c:v>
                </c:pt>
                <c:pt idx="2097">
                  <c:v>27.959999999999997</c:v>
                </c:pt>
                <c:pt idx="2098">
                  <c:v>27.973333333333279</c:v>
                </c:pt>
                <c:pt idx="2099">
                  <c:v>27.986666666666697</c:v>
                </c:pt>
                <c:pt idx="2100">
                  <c:v>28</c:v>
                </c:pt>
                <c:pt idx="2101">
                  <c:v>28.013333333333286</c:v>
                </c:pt>
                <c:pt idx="2102">
                  <c:v>28.026666666666699</c:v>
                </c:pt>
                <c:pt idx="2103">
                  <c:v>28.04</c:v>
                </c:pt>
                <c:pt idx="2104">
                  <c:v>28.053333333333281</c:v>
                </c:pt>
                <c:pt idx="2105">
                  <c:v>28.066666666666688</c:v>
                </c:pt>
                <c:pt idx="2106">
                  <c:v>28.08</c:v>
                </c:pt>
                <c:pt idx="2107">
                  <c:v>28.09333333333328</c:v>
                </c:pt>
                <c:pt idx="2108">
                  <c:v>28.106666666666701</c:v>
                </c:pt>
                <c:pt idx="2109">
                  <c:v>28.12</c:v>
                </c:pt>
                <c:pt idx="2110">
                  <c:v>28.133333333333283</c:v>
                </c:pt>
                <c:pt idx="2111">
                  <c:v>28.1466666666667</c:v>
                </c:pt>
                <c:pt idx="2112">
                  <c:v>28.16</c:v>
                </c:pt>
                <c:pt idx="2113">
                  <c:v>28.173333333333286</c:v>
                </c:pt>
                <c:pt idx="2114">
                  <c:v>28.186666666666699</c:v>
                </c:pt>
                <c:pt idx="2115">
                  <c:v>28.2</c:v>
                </c:pt>
                <c:pt idx="2116">
                  <c:v>28.213333333333285</c:v>
                </c:pt>
                <c:pt idx="2117">
                  <c:v>28.226666666666699</c:v>
                </c:pt>
                <c:pt idx="2118">
                  <c:v>28.24</c:v>
                </c:pt>
                <c:pt idx="2119">
                  <c:v>28.253333333333281</c:v>
                </c:pt>
                <c:pt idx="2120">
                  <c:v>28.266666666666698</c:v>
                </c:pt>
                <c:pt idx="2121">
                  <c:v>28.279999999999998</c:v>
                </c:pt>
                <c:pt idx="2122">
                  <c:v>28.29333333333328</c:v>
                </c:pt>
                <c:pt idx="2123">
                  <c:v>28.3066666666667</c:v>
                </c:pt>
                <c:pt idx="2124">
                  <c:v>28.32</c:v>
                </c:pt>
                <c:pt idx="2125">
                  <c:v>28.333333333333282</c:v>
                </c:pt>
                <c:pt idx="2126">
                  <c:v>28.3466666666667</c:v>
                </c:pt>
                <c:pt idx="2127">
                  <c:v>28.36</c:v>
                </c:pt>
                <c:pt idx="2128">
                  <c:v>28.373333333333285</c:v>
                </c:pt>
                <c:pt idx="2129">
                  <c:v>28.386666666666699</c:v>
                </c:pt>
                <c:pt idx="2130">
                  <c:v>28.4</c:v>
                </c:pt>
                <c:pt idx="2131">
                  <c:v>28.413333333333281</c:v>
                </c:pt>
                <c:pt idx="2132">
                  <c:v>28.426666666666698</c:v>
                </c:pt>
                <c:pt idx="2133">
                  <c:v>28.439999999999998</c:v>
                </c:pt>
                <c:pt idx="2134">
                  <c:v>28.45333333333328</c:v>
                </c:pt>
                <c:pt idx="2135">
                  <c:v>28.466666666666697</c:v>
                </c:pt>
                <c:pt idx="2136">
                  <c:v>28.479999999999997</c:v>
                </c:pt>
                <c:pt idx="2137">
                  <c:v>28.493333333333279</c:v>
                </c:pt>
                <c:pt idx="2138">
                  <c:v>28.5066666666667</c:v>
                </c:pt>
                <c:pt idx="2139">
                  <c:v>28.52</c:v>
                </c:pt>
                <c:pt idx="2140">
                  <c:v>28.533333333333285</c:v>
                </c:pt>
                <c:pt idx="2141">
                  <c:v>28.546666666666699</c:v>
                </c:pt>
                <c:pt idx="2142">
                  <c:v>28.56</c:v>
                </c:pt>
                <c:pt idx="2143">
                  <c:v>28.573333333333284</c:v>
                </c:pt>
                <c:pt idx="2144">
                  <c:v>28.586666666666702</c:v>
                </c:pt>
                <c:pt idx="2145">
                  <c:v>28.6</c:v>
                </c:pt>
                <c:pt idx="2146">
                  <c:v>28.613333333333284</c:v>
                </c:pt>
                <c:pt idx="2147">
                  <c:v>28.626666666666701</c:v>
                </c:pt>
                <c:pt idx="2148">
                  <c:v>28.64</c:v>
                </c:pt>
                <c:pt idx="2149">
                  <c:v>28.653333333333283</c:v>
                </c:pt>
                <c:pt idx="2150">
                  <c:v>28.6666666666667</c:v>
                </c:pt>
                <c:pt idx="2151">
                  <c:v>28.68</c:v>
                </c:pt>
                <c:pt idx="2152">
                  <c:v>28.693333333333285</c:v>
                </c:pt>
                <c:pt idx="2153">
                  <c:v>28.706666666666699</c:v>
                </c:pt>
                <c:pt idx="2154">
                  <c:v>28.72</c:v>
                </c:pt>
                <c:pt idx="2155">
                  <c:v>28.733333333333285</c:v>
                </c:pt>
                <c:pt idx="2156">
                  <c:v>28.746666666666702</c:v>
                </c:pt>
                <c:pt idx="2157">
                  <c:v>28.759999999999998</c:v>
                </c:pt>
                <c:pt idx="2158">
                  <c:v>28.77333333333328</c:v>
                </c:pt>
                <c:pt idx="2159">
                  <c:v>28.786666666666697</c:v>
                </c:pt>
                <c:pt idx="2160">
                  <c:v>28.8</c:v>
                </c:pt>
                <c:pt idx="2161">
                  <c:v>28.813333333333283</c:v>
                </c:pt>
                <c:pt idx="2162">
                  <c:v>28.8266666666667</c:v>
                </c:pt>
                <c:pt idx="2163">
                  <c:v>28.84</c:v>
                </c:pt>
                <c:pt idx="2164">
                  <c:v>28.853333333333286</c:v>
                </c:pt>
                <c:pt idx="2165">
                  <c:v>28.866666666666699</c:v>
                </c:pt>
                <c:pt idx="2166">
                  <c:v>28.88</c:v>
                </c:pt>
                <c:pt idx="2167">
                  <c:v>28.893333333333281</c:v>
                </c:pt>
                <c:pt idx="2168">
                  <c:v>28.906666666666688</c:v>
                </c:pt>
                <c:pt idx="2169">
                  <c:v>28.919999999999998</c:v>
                </c:pt>
                <c:pt idx="2170">
                  <c:v>28.93333333333328</c:v>
                </c:pt>
                <c:pt idx="2171">
                  <c:v>28.946666666666697</c:v>
                </c:pt>
                <c:pt idx="2172">
                  <c:v>28.959999999999997</c:v>
                </c:pt>
                <c:pt idx="2173">
                  <c:v>28.973333333333279</c:v>
                </c:pt>
                <c:pt idx="2174">
                  <c:v>28.986666666666697</c:v>
                </c:pt>
                <c:pt idx="2175">
                  <c:v>29</c:v>
                </c:pt>
                <c:pt idx="2176">
                  <c:v>29.013333333333286</c:v>
                </c:pt>
                <c:pt idx="2177">
                  <c:v>29.026666666666699</c:v>
                </c:pt>
                <c:pt idx="2178">
                  <c:v>29.04</c:v>
                </c:pt>
                <c:pt idx="2179">
                  <c:v>29.053333333333281</c:v>
                </c:pt>
                <c:pt idx="2180">
                  <c:v>29.066666666666688</c:v>
                </c:pt>
                <c:pt idx="2181">
                  <c:v>29.08</c:v>
                </c:pt>
                <c:pt idx="2182">
                  <c:v>29.09333333333328</c:v>
                </c:pt>
                <c:pt idx="2183">
                  <c:v>29.106666666666701</c:v>
                </c:pt>
                <c:pt idx="2184">
                  <c:v>29.12</c:v>
                </c:pt>
                <c:pt idx="2185">
                  <c:v>29.133333333333283</c:v>
                </c:pt>
                <c:pt idx="2186">
                  <c:v>29.1466666666667</c:v>
                </c:pt>
                <c:pt idx="2187">
                  <c:v>29.16</c:v>
                </c:pt>
                <c:pt idx="2188">
                  <c:v>29.173333333333286</c:v>
                </c:pt>
                <c:pt idx="2189">
                  <c:v>29.186666666666699</c:v>
                </c:pt>
                <c:pt idx="2190">
                  <c:v>29.2</c:v>
                </c:pt>
                <c:pt idx="2191">
                  <c:v>29.213333333333285</c:v>
                </c:pt>
                <c:pt idx="2192">
                  <c:v>29.226666666666699</c:v>
                </c:pt>
                <c:pt idx="2193">
                  <c:v>29.24</c:v>
                </c:pt>
                <c:pt idx="2194">
                  <c:v>29.253333333333281</c:v>
                </c:pt>
                <c:pt idx="2195">
                  <c:v>29.266666666666698</c:v>
                </c:pt>
                <c:pt idx="2196">
                  <c:v>29.279999999999998</c:v>
                </c:pt>
                <c:pt idx="2197">
                  <c:v>29.29333333333328</c:v>
                </c:pt>
                <c:pt idx="2198">
                  <c:v>29.3066666666667</c:v>
                </c:pt>
                <c:pt idx="2199">
                  <c:v>29.32</c:v>
                </c:pt>
                <c:pt idx="2200">
                  <c:v>29.333333333333282</c:v>
                </c:pt>
                <c:pt idx="2201">
                  <c:v>29.3466666666667</c:v>
                </c:pt>
                <c:pt idx="2202">
                  <c:v>29.36</c:v>
                </c:pt>
                <c:pt idx="2203">
                  <c:v>29.373333333333285</c:v>
                </c:pt>
                <c:pt idx="2204">
                  <c:v>29.386666666666699</c:v>
                </c:pt>
                <c:pt idx="2205">
                  <c:v>29.4</c:v>
                </c:pt>
                <c:pt idx="2206">
                  <c:v>29.413333333333281</c:v>
                </c:pt>
                <c:pt idx="2207">
                  <c:v>29.426666666666698</c:v>
                </c:pt>
                <c:pt idx="2208">
                  <c:v>29.439999999999998</c:v>
                </c:pt>
                <c:pt idx="2209">
                  <c:v>29.45333333333328</c:v>
                </c:pt>
                <c:pt idx="2210">
                  <c:v>29.466666666666697</c:v>
                </c:pt>
                <c:pt idx="2211">
                  <c:v>29.479999999999997</c:v>
                </c:pt>
                <c:pt idx="2212">
                  <c:v>29.493333333333279</c:v>
                </c:pt>
                <c:pt idx="2213">
                  <c:v>29.5066666666667</c:v>
                </c:pt>
                <c:pt idx="2214">
                  <c:v>29.52</c:v>
                </c:pt>
                <c:pt idx="2215">
                  <c:v>29.533333333333285</c:v>
                </c:pt>
                <c:pt idx="2216">
                  <c:v>29.546666666666699</c:v>
                </c:pt>
                <c:pt idx="2217">
                  <c:v>29.56</c:v>
                </c:pt>
                <c:pt idx="2218">
                  <c:v>29.573333333333284</c:v>
                </c:pt>
                <c:pt idx="2219">
                  <c:v>29.586666666666702</c:v>
                </c:pt>
                <c:pt idx="2220">
                  <c:v>29.6</c:v>
                </c:pt>
                <c:pt idx="2221">
                  <c:v>29.613333333333284</c:v>
                </c:pt>
                <c:pt idx="2222">
                  <c:v>29.626666666666701</c:v>
                </c:pt>
                <c:pt idx="2223">
                  <c:v>29.64</c:v>
                </c:pt>
                <c:pt idx="2224">
                  <c:v>29.653333333333283</c:v>
                </c:pt>
                <c:pt idx="2225">
                  <c:v>29.6666666666667</c:v>
                </c:pt>
                <c:pt idx="2226">
                  <c:v>29.68</c:v>
                </c:pt>
                <c:pt idx="2227">
                  <c:v>29.693333333333285</c:v>
                </c:pt>
                <c:pt idx="2228">
                  <c:v>29.706666666666699</c:v>
                </c:pt>
                <c:pt idx="2229">
                  <c:v>29.72</c:v>
                </c:pt>
                <c:pt idx="2230">
                  <c:v>29.733333333333285</c:v>
                </c:pt>
                <c:pt idx="2231">
                  <c:v>29.746666666666702</c:v>
                </c:pt>
                <c:pt idx="2232">
                  <c:v>29.759999999999998</c:v>
                </c:pt>
                <c:pt idx="2233">
                  <c:v>29.77333333333328</c:v>
                </c:pt>
                <c:pt idx="2234">
                  <c:v>29.786666666666697</c:v>
                </c:pt>
                <c:pt idx="2235">
                  <c:v>29.8</c:v>
                </c:pt>
                <c:pt idx="2236">
                  <c:v>29.813333333333283</c:v>
                </c:pt>
                <c:pt idx="2237">
                  <c:v>29.8266666666667</c:v>
                </c:pt>
                <c:pt idx="2238">
                  <c:v>29.84</c:v>
                </c:pt>
                <c:pt idx="2239">
                  <c:v>29.853333333333286</c:v>
                </c:pt>
                <c:pt idx="2240">
                  <c:v>29.866666666666699</c:v>
                </c:pt>
                <c:pt idx="2241">
                  <c:v>29.88</c:v>
                </c:pt>
                <c:pt idx="2242">
                  <c:v>29.893333333333281</c:v>
                </c:pt>
                <c:pt idx="2243">
                  <c:v>29.906666666666688</c:v>
                </c:pt>
                <c:pt idx="2244">
                  <c:v>29.919999999999998</c:v>
                </c:pt>
                <c:pt idx="2245">
                  <c:v>29.93333333333328</c:v>
                </c:pt>
                <c:pt idx="2246">
                  <c:v>29.946666666666697</c:v>
                </c:pt>
                <c:pt idx="2247">
                  <c:v>29.959999999999997</c:v>
                </c:pt>
                <c:pt idx="2248">
                  <c:v>29.973333333333279</c:v>
                </c:pt>
                <c:pt idx="2249">
                  <c:v>29.986666666666697</c:v>
                </c:pt>
                <c:pt idx="2250">
                  <c:v>30</c:v>
                </c:pt>
                <c:pt idx="2251">
                  <c:v>30.013333333333286</c:v>
                </c:pt>
                <c:pt idx="2252">
                  <c:v>30.026666666666699</c:v>
                </c:pt>
                <c:pt idx="2253">
                  <c:v>30.04</c:v>
                </c:pt>
                <c:pt idx="2254">
                  <c:v>30.053333333333281</c:v>
                </c:pt>
                <c:pt idx="2255">
                  <c:v>30.066666666666688</c:v>
                </c:pt>
                <c:pt idx="2256">
                  <c:v>30.08</c:v>
                </c:pt>
                <c:pt idx="2257">
                  <c:v>30.09333333333328</c:v>
                </c:pt>
                <c:pt idx="2258">
                  <c:v>30.106666666666701</c:v>
                </c:pt>
                <c:pt idx="2259">
                  <c:v>30.12</c:v>
                </c:pt>
                <c:pt idx="2260">
                  <c:v>30.133333333333283</c:v>
                </c:pt>
                <c:pt idx="2261">
                  <c:v>30.1466666666667</c:v>
                </c:pt>
                <c:pt idx="2262">
                  <c:v>30.16</c:v>
                </c:pt>
                <c:pt idx="2263">
                  <c:v>30.173333333333286</c:v>
                </c:pt>
                <c:pt idx="2264">
                  <c:v>30.186666666666699</c:v>
                </c:pt>
                <c:pt idx="2265">
                  <c:v>30.2</c:v>
                </c:pt>
                <c:pt idx="2266">
                  <c:v>30.213333333333285</c:v>
                </c:pt>
                <c:pt idx="2267">
                  <c:v>30.226666666666699</c:v>
                </c:pt>
                <c:pt idx="2268">
                  <c:v>30.24</c:v>
                </c:pt>
                <c:pt idx="2269">
                  <c:v>30.253333333333281</c:v>
                </c:pt>
                <c:pt idx="2270">
                  <c:v>30.266666666666698</c:v>
                </c:pt>
                <c:pt idx="2271">
                  <c:v>30.279999999999998</c:v>
                </c:pt>
                <c:pt idx="2272">
                  <c:v>30.29333333333328</c:v>
                </c:pt>
                <c:pt idx="2273">
                  <c:v>30.3066666666667</c:v>
                </c:pt>
                <c:pt idx="2274">
                  <c:v>30.32</c:v>
                </c:pt>
                <c:pt idx="2275">
                  <c:v>30.333333333333282</c:v>
                </c:pt>
                <c:pt idx="2276">
                  <c:v>30.3466666666667</c:v>
                </c:pt>
                <c:pt idx="2277">
                  <c:v>30.36</c:v>
                </c:pt>
                <c:pt idx="2278">
                  <c:v>30.373333333333285</c:v>
                </c:pt>
                <c:pt idx="2279">
                  <c:v>30.386666666666699</c:v>
                </c:pt>
                <c:pt idx="2280">
                  <c:v>30.4</c:v>
                </c:pt>
                <c:pt idx="2281">
                  <c:v>30.413333333333281</c:v>
                </c:pt>
                <c:pt idx="2282">
                  <c:v>30.426666666666698</c:v>
                </c:pt>
                <c:pt idx="2283">
                  <c:v>30.439999999999998</c:v>
                </c:pt>
                <c:pt idx="2284">
                  <c:v>30.45333333333328</c:v>
                </c:pt>
                <c:pt idx="2285">
                  <c:v>30.466666666666697</c:v>
                </c:pt>
                <c:pt idx="2286">
                  <c:v>30.479999999999997</c:v>
                </c:pt>
                <c:pt idx="2287">
                  <c:v>30.493333333333279</c:v>
                </c:pt>
                <c:pt idx="2288">
                  <c:v>30.5066666666667</c:v>
                </c:pt>
                <c:pt idx="2289">
                  <c:v>30.52</c:v>
                </c:pt>
                <c:pt idx="2290">
                  <c:v>30.533333333333285</c:v>
                </c:pt>
                <c:pt idx="2291">
                  <c:v>30.546666666666699</c:v>
                </c:pt>
                <c:pt idx="2292">
                  <c:v>30.56</c:v>
                </c:pt>
                <c:pt idx="2293">
                  <c:v>30.573333333333284</c:v>
                </c:pt>
                <c:pt idx="2294">
                  <c:v>30.586666666666702</c:v>
                </c:pt>
                <c:pt idx="2295">
                  <c:v>30.6</c:v>
                </c:pt>
                <c:pt idx="2296">
                  <c:v>30.613333333333284</c:v>
                </c:pt>
                <c:pt idx="2297">
                  <c:v>30.626666666666701</c:v>
                </c:pt>
                <c:pt idx="2298">
                  <c:v>30.64</c:v>
                </c:pt>
                <c:pt idx="2299">
                  <c:v>30.653333333333283</c:v>
                </c:pt>
                <c:pt idx="2300">
                  <c:v>30.6666666666667</c:v>
                </c:pt>
                <c:pt idx="2301">
                  <c:v>30.68</c:v>
                </c:pt>
                <c:pt idx="2302">
                  <c:v>30.693333333333285</c:v>
                </c:pt>
                <c:pt idx="2303">
                  <c:v>30.706666666666699</c:v>
                </c:pt>
                <c:pt idx="2304">
                  <c:v>30.72</c:v>
                </c:pt>
                <c:pt idx="2305">
                  <c:v>30.733333333333285</c:v>
                </c:pt>
                <c:pt idx="2306">
                  <c:v>30.746666666666702</c:v>
                </c:pt>
                <c:pt idx="2307">
                  <c:v>30.759999999999998</c:v>
                </c:pt>
                <c:pt idx="2308">
                  <c:v>30.77333333333328</c:v>
                </c:pt>
                <c:pt idx="2309">
                  <c:v>30.786666666666697</c:v>
                </c:pt>
                <c:pt idx="2310">
                  <c:v>30.8</c:v>
                </c:pt>
                <c:pt idx="2311">
                  <c:v>30.813333333333283</c:v>
                </c:pt>
                <c:pt idx="2312">
                  <c:v>30.8266666666667</c:v>
                </c:pt>
                <c:pt idx="2313">
                  <c:v>30.84</c:v>
                </c:pt>
                <c:pt idx="2314">
                  <c:v>30.853333333333286</c:v>
                </c:pt>
                <c:pt idx="2315">
                  <c:v>30.866666666666699</c:v>
                </c:pt>
                <c:pt idx="2316">
                  <c:v>30.88</c:v>
                </c:pt>
                <c:pt idx="2317">
                  <c:v>30.893333333333281</c:v>
                </c:pt>
                <c:pt idx="2318">
                  <c:v>30.906666666666688</c:v>
                </c:pt>
                <c:pt idx="2319">
                  <c:v>30.919999999999998</c:v>
                </c:pt>
                <c:pt idx="2320">
                  <c:v>30.93333333333328</c:v>
                </c:pt>
                <c:pt idx="2321">
                  <c:v>30.946666666666697</c:v>
                </c:pt>
                <c:pt idx="2322">
                  <c:v>30.959999999999997</c:v>
                </c:pt>
                <c:pt idx="2323">
                  <c:v>30.973333333333279</c:v>
                </c:pt>
                <c:pt idx="2324">
                  <c:v>30.986666666666697</c:v>
                </c:pt>
                <c:pt idx="2325">
                  <c:v>31</c:v>
                </c:pt>
                <c:pt idx="2326">
                  <c:v>31.013333333333286</c:v>
                </c:pt>
                <c:pt idx="2327">
                  <c:v>31.026666666666699</c:v>
                </c:pt>
                <c:pt idx="2328">
                  <c:v>31.04</c:v>
                </c:pt>
                <c:pt idx="2329">
                  <c:v>31.053333333333281</c:v>
                </c:pt>
                <c:pt idx="2330">
                  <c:v>31.066666666666688</c:v>
                </c:pt>
                <c:pt idx="2331">
                  <c:v>31.08</c:v>
                </c:pt>
                <c:pt idx="2332">
                  <c:v>31.09333333333328</c:v>
                </c:pt>
                <c:pt idx="2333">
                  <c:v>31.106666666666701</c:v>
                </c:pt>
                <c:pt idx="2334">
                  <c:v>31.12</c:v>
                </c:pt>
                <c:pt idx="2335">
                  <c:v>31.133333333333283</c:v>
                </c:pt>
                <c:pt idx="2336">
                  <c:v>31.1466666666667</c:v>
                </c:pt>
                <c:pt idx="2337">
                  <c:v>31.16</c:v>
                </c:pt>
                <c:pt idx="2338">
                  <c:v>31.173333333333286</c:v>
                </c:pt>
                <c:pt idx="2339">
                  <c:v>31.186666666666699</c:v>
                </c:pt>
                <c:pt idx="2340">
                  <c:v>31.2</c:v>
                </c:pt>
                <c:pt idx="2341">
                  <c:v>31.213333333333285</c:v>
                </c:pt>
                <c:pt idx="2342">
                  <c:v>31.226666666666699</c:v>
                </c:pt>
                <c:pt idx="2343">
                  <c:v>31.24</c:v>
                </c:pt>
                <c:pt idx="2344">
                  <c:v>31.253333333333281</c:v>
                </c:pt>
                <c:pt idx="2345">
                  <c:v>31.266666666666698</c:v>
                </c:pt>
                <c:pt idx="2346">
                  <c:v>31.279999999999998</c:v>
                </c:pt>
                <c:pt idx="2347">
                  <c:v>31.29333333333328</c:v>
                </c:pt>
                <c:pt idx="2348">
                  <c:v>31.3066666666667</c:v>
                </c:pt>
                <c:pt idx="2349">
                  <c:v>31.32</c:v>
                </c:pt>
                <c:pt idx="2350">
                  <c:v>31.333333333333282</c:v>
                </c:pt>
                <c:pt idx="2351">
                  <c:v>31.3466666666667</c:v>
                </c:pt>
                <c:pt idx="2352">
                  <c:v>31.36</c:v>
                </c:pt>
                <c:pt idx="2353">
                  <c:v>31.373333333333285</c:v>
                </c:pt>
                <c:pt idx="2354">
                  <c:v>31.386666666666699</c:v>
                </c:pt>
                <c:pt idx="2355">
                  <c:v>31.4</c:v>
                </c:pt>
                <c:pt idx="2356">
                  <c:v>31.413333333333281</c:v>
                </c:pt>
                <c:pt idx="2357">
                  <c:v>31.426666666666698</c:v>
                </c:pt>
                <c:pt idx="2358">
                  <c:v>31.439999999999998</c:v>
                </c:pt>
                <c:pt idx="2359">
                  <c:v>31.45333333333328</c:v>
                </c:pt>
                <c:pt idx="2360">
                  <c:v>31.466666666666697</c:v>
                </c:pt>
                <c:pt idx="2361">
                  <c:v>31.479999999999997</c:v>
                </c:pt>
                <c:pt idx="2362">
                  <c:v>31.493333333333279</c:v>
                </c:pt>
                <c:pt idx="2363">
                  <c:v>31.5066666666667</c:v>
                </c:pt>
                <c:pt idx="2364">
                  <c:v>31.52</c:v>
                </c:pt>
                <c:pt idx="2365">
                  <c:v>31.533333333333285</c:v>
                </c:pt>
                <c:pt idx="2366">
                  <c:v>31.546666666666699</c:v>
                </c:pt>
                <c:pt idx="2367">
                  <c:v>31.56</c:v>
                </c:pt>
                <c:pt idx="2368">
                  <c:v>31.573333333333284</c:v>
                </c:pt>
                <c:pt idx="2369">
                  <c:v>31.586666666666702</c:v>
                </c:pt>
                <c:pt idx="2370">
                  <c:v>31.6</c:v>
                </c:pt>
                <c:pt idx="2371">
                  <c:v>31.613333333333284</c:v>
                </c:pt>
                <c:pt idx="2372">
                  <c:v>31.626666666666701</c:v>
                </c:pt>
                <c:pt idx="2373">
                  <c:v>31.64</c:v>
                </c:pt>
                <c:pt idx="2374">
                  <c:v>31.653333333333283</c:v>
                </c:pt>
                <c:pt idx="2375">
                  <c:v>31.6666666666667</c:v>
                </c:pt>
                <c:pt idx="2376">
                  <c:v>31.68</c:v>
                </c:pt>
                <c:pt idx="2377">
                  <c:v>31.693333333333285</c:v>
                </c:pt>
                <c:pt idx="2378">
                  <c:v>31.706666666666699</c:v>
                </c:pt>
                <c:pt idx="2379">
                  <c:v>31.72</c:v>
                </c:pt>
                <c:pt idx="2380">
                  <c:v>31.733333333333285</c:v>
                </c:pt>
                <c:pt idx="2381">
                  <c:v>31.746666666666702</c:v>
                </c:pt>
                <c:pt idx="2382">
                  <c:v>31.759999999999998</c:v>
                </c:pt>
                <c:pt idx="2383">
                  <c:v>31.77333333333328</c:v>
                </c:pt>
                <c:pt idx="2384">
                  <c:v>31.786666666666697</c:v>
                </c:pt>
                <c:pt idx="2385">
                  <c:v>31.8</c:v>
                </c:pt>
                <c:pt idx="2386">
                  <c:v>31.813333333333283</c:v>
                </c:pt>
                <c:pt idx="2387">
                  <c:v>31.8266666666667</c:v>
                </c:pt>
                <c:pt idx="2388">
                  <c:v>31.84</c:v>
                </c:pt>
                <c:pt idx="2389">
                  <c:v>31.853333333333286</c:v>
                </c:pt>
                <c:pt idx="2390">
                  <c:v>31.866666666666699</c:v>
                </c:pt>
                <c:pt idx="2391">
                  <c:v>31.88</c:v>
                </c:pt>
                <c:pt idx="2392">
                  <c:v>31.893333333333281</c:v>
                </c:pt>
                <c:pt idx="2393">
                  <c:v>31.906666666666688</c:v>
                </c:pt>
                <c:pt idx="2394">
                  <c:v>31.919999999999998</c:v>
                </c:pt>
                <c:pt idx="2395">
                  <c:v>31.93333333333328</c:v>
                </c:pt>
                <c:pt idx="2396">
                  <c:v>31.946666666666697</c:v>
                </c:pt>
                <c:pt idx="2397">
                  <c:v>31.959999999999997</c:v>
                </c:pt>
                <c:pt idx="2398">
                  <c:v>31.973333333333279</c:v>
                </c:pt>
                <c:pt idx="2399">
                  <c:v>31.986666666666697</c:v>
                </c:pt>
                <c:pt idx="2400">
                  <c:v>32</c:v>
                </c:pt>
                <c:pt idx="2401">
                  <c:v>32.0133333333333</c:v>
                </c:pt>
                <c:pt idx="2402">
                  <c:v>32.026666666666678</c:v>
                </c:pt>
                <c:pt idx="2403">
                  <c:v>32.04</c:v>
                </c:pt>
                <c:pt idx="2404">
                  <c:v>32.053333333333299</c:v>
                </c:pt>
                <c:pt idx="2405">
                  <c:v>32.066666666666663</c:v>
                </c:pt>
                <c:pt idx="2406">
                  <c:v>32.08</c:v>
                </c:pt>
                <c:pt idx="2407">
                  <c:v>32.093333333333305</c:v>
                </c:pt>
                <c:pt idx="2408">
                  <c:v>32.106666666666662</c:v>
                </c:pt>
                <c:pt idx="2409">
                  <c:v>32.120000000000005</c:v>
                </c:pt>
                <c:pt idx="2410">
                  <c:v>32.133333333333304</c:v>
                </c:pt>
                <c:pt idx="2411">
                  <c:v>32.146666666666661</c:v>
                </c:pt>
                <c:pt idx="2412">
                  <c:v>32.160000000000004</c:v>
                </c:pt>
                <c:pt idx="2413">
                  <c:v>32.173333333333304</c:v>
                </c:pt>
                <c:pt idx="2414">
                  <c:v>32.186666666666667</c:v>
                </c:pt>
                <c:pt idx="2415">
                  <c:v>32.200000000000003</c:v>
                </c:pt>
                <c:pt idx="2416">
                  <c:v>32.213333333333303</c:v>
                </c:pt>
                <c:pt idx="2417">
                  <c:v>32.226666666666674</c:v>
                </c:pt>
                <c:pt idx="2418">
                  <c:v>32.24</c:v>
                </c:pt>
                <c:pt idx="2419">
                  <c:v>32.253333333333302</c:v>
                </c:pt>
                <c:pt idx="2420">
                  <c:v>32.266666666666673</c:v>
                </c:pt>
                <c:pt idx="2421">
                  <c:v>32.28</c:v>
                </c:pt>
                <c:pt idx="2422">
                  <c:v>32.293333333333308</c:v>
                </c:pt>
                <c:pt idx="2423">
                  <c:v>32.306666666666672</c:v>
                </c:pt>
                <c:pt idx="2424">
                  <c:v>32.32</c:v>
                </c:pt>
                <c:pt idx="2425">
                  <c:v>32.3333333333333</c:v>
                </c:pt>
                <c:pt idx="2426">
                  <c:v>32.346666666666671</c:v>
                </c:pt>
                <c:pt idx="2427">
                  <c:v>32.36</c:v>
                </c:pt>
                <c:pt idx="2428">
                  <c:v>32.373333333333299</c:v>
                </c:pt>
                <c:pt idx="2429">
                  <c:v>32.386666666666656</c:v>
                </c:pt>
                <c:pt idx="2430">
                  <c:v>32.4</c:v>
                </c:pt>
                <c:pt idx="2431">
                  <c:v>32.413333333333298</c:v>
                </c:pt>
                <c:pt idx="2432">
                  <c:v>32.426666666666662</c:v>
                </c:pt>
                <c:pt idx="2433">
                  <c:v>32.44</c:v>
                </c:pt>
                <c:pt idx="2434">
                  <c:v>32.453333333333298</c:v>
                </c:pt>
                <c:pt idx="2435">
                  <c:v>32.466666666666661</c:v>
                </c:pt>
                <c:pt idx="2436">
                  <c:v>32.480000000000004</c:v>
                </c:pt>
                <c:pt idx="2437">
                  <c:v>32.493333333333304</c:v>
                </c:pt>
                <c:pt idx="2438">
                  <c:v>32.506666666666668</c:v>
                </c:pt>
                <c:pt idx="2439">
                  <c:v>32.520000000000003</c:v>
                </c:pt>
                <c:pt idx="2440">
                  <c:v>32.533333333333303</c:v>
                </c:pt>
                <c:pt idx="2441">
                  <c:v>32.546666666666667</c:v>
                </c:pt>
                <c:pt idx="2442">
                  <c:v>32.56</c:v>
                </c:pt>
                <c:pt idx="2443">
                  <c:v>32.573333333333302</c:v>
                </c:pt>
                <c:pt idx="2444">
                  <c:v>32.586666666666666</c:v>
                </c:pt>
                <c:pt idx="2445">
                  <c:v>32.6</c:v>
                </c:pt>
                <c:pt idx="2446">
                  <c:v>32.613333333333301</c:v>
                </c:pt>
                <c:pt idx="2447">
                  <c:v>32.626666666666672</c:v>
                </c:pt>
                <c:pt idx="2448">
                  <c:v>32.64</c:v>
                </c:pt>
                <c:pt idx="2449">
                  <c:v>32.6533333333333</c:v>
                </c:pt>
                <c:pt idx="2450">
                  <c:v>32.666666666666679</c:v>
                </c:pt>
                <c:pt idx="2451">
                  <c:v>32.68</c:v>
                </c:pt>
                <c:pt idx="2452">
                  <c:v>32.693333333333307</c:v>
                </c:pt>
                <c:pt idx="2453">
                  <c:v>32.706666666666663</c:v>
                </c:pt>
                <c:pt idx="2454">
                  <c:v>32.720000000000006</c:v>
                </c:pt>
                <c:pt idx="2455">
                  <c:v>32.733333333333306</c:v>
                </c:pt>
                <c:pt idx="2456">
                  <c:v>32.746666666666663</c:v>
                </c:pt>
                <c:pt idx="2457">
                  <c:v>32.760000000000005</c:v>
                </c:pt>
                <c:pt idx="2458">
                  <c:v>32.773333333333305</c:v>
                </c:pt>
                <c:pt idx="2459">
                  <c:v>32.786666666666662</c:v>
                </c:pt>
                <c:pt idx="2460">
                  <c:v>32.800000000000004</c:v>
                </c:pt>
                <c:pt idx="2461">
                  <c:v>32.813333333333297</c:v>
                </c:pt>
                <c:pt idx="2462">
                  <c:v>32.826666666666696</c:v>
                </c:pt>
                <c:pt idx="2463">
                  <c:v>32.839999999999996</c:v>
                </c:pt>
                <c:pt idx="2464">
                  <c:v>32.853333333333296</c:v>
                </c:pt>
                <c:pt idx="2465">
                  <c:v>32.866666666666667</c:v>
                </c:pt>
                <c:pt idx="2466">
                  <c:v>32.879999999999995</c:v>
                </c:pt>
                <c:pt idx="2467">
                  <c:v>32.893333333333302</c:v>
                </c:pt>
                <c:pt idx="2468">
                  <c:v>32.906666666666666</c:v>
                </c:pt>
                <c:pt idx="2469">
                  <c:v>32.92</c:v>
                </c:pt>
                <c:pt idx="2470">
                  <c:v>32.933333333333302</c:v>
                </c:pt>
                <c:pt idx="2471">
                  <c:v>32.946666666666665</c:v>
                </c:pt>
                <c:pt idx="2472">
                  <c:v>32.96</c:v>
                </c:pt>
                <c:pt idx="2473">
                  <c:v>32.973333333333301</c:v>
                </c:pt>
                <c:pt idx="2474">
                  <c:v>32.986666666666672</c:v>
                </c:pt>
                <c:pt idx="2475">
                  <c:v>33</c:v>
                </c:pt>
                <c:pt idx="2476">
                  <c:v>33.0133333333333</c:v>
                </c:pt>
                <c:pt idx="2477">
                  <c:v>33.026666666666678</c:v>
                </c:pt>
                <c:pt idx="2478">
                  <c:v>33.04</c:v>
                </c:pt>
                <c:pt idx="2479">
                  <c:v>33.053333333333299</c:v>
                </c:pt>
                <c:pt idx="2480">
                  <c:v>33.066666666666663</c:v>
                </c:pt>
                <c:pt idx="2481">
                  <c:v>33.08</c:v>
                </c:pt>
                <c:pt idx="2482">
                  <c:v>33.093333333333305</c:v>
                </c:pt>
                <c:pt idx="2483">
                  <c:v>33.106666666666662</c:v>
                </c:pt>
                <c:pt idx="2484">
                  <c:v>33.120000000000005</c:v>
                </c:pt>
                <c:pt idx="2485">
                  <c:v>33.133333333333304</c:v>
                </c:pt>
                <c:pt idx="2486">
                  <c:v>33.146666666666661</c:v>
                </c:pt>
                <c:pt idx="2487">
                  <c:v>33.160000000000004</c:v>
                </c:pt>
                <c:pt idx="2488">
                  <c:v>33.173333333333304</c:v>
                </c:pt>
                <c:pt idx="2489">
                  <c:v>33.186666666666667</c:v>
                </c:pt>
                <c:pt idx="2490">
                  <c:v>33.200000000000003</c:v>
                </c:pt>
                <c:pt idx="2491">
                  <c:v>33.213333333333303</c:v>
                </c:pt>
                <c:pt idx="2492">
                  <c:v>33.226666666666674</c:v>
                </c:pt>
                <c:pt idx="2493">
                  <c:v>33.24</c:v>
                </c:pt>
                <c:pt idx="2494">
                  <c:v>33.253333333333302</c:v>
                </c:pt>
                <c:pt idx="2495">
                  <c:v>33.266666666666673</c:v>
                </c:pt>
                <c:pt idx="2496">
                  <c:v>33.28</c:v>
                </c:pt>
                <c:pt idx="2497">
                  <c:v>33.293333333333308</c:v>
                </c:pt>
                <c:pt idx="2498">
                  <c:v>33.306666666666672</c:v>
                </c:pt>
                <c:pt idx="2499">
                  <c:v>33.32</c:v>
                </c:pt>
                <c:pt idx="2500">
                  <c:v>33.3333333333333</c:v>
                </c:pt>
                <c:pt idx="2501">
                  <c:v>33.346666666666671</c:v>
                </c:pt>
                <c:pt idx="2502">
                  <c:v>33.36</c:v>
                </c:pt>
                <c:pt idx="2503">
                  <c:v>33.373333333333299</c:v>
                </c:pt>
                <c:pt idx="2504">
                  <c:v>33.386666666666656</c:v>
                </c:pt>
                <c:pt idx="2505">
                  <c:v>33.4</c:v>
                </c:pt>
                <c:pt idx="2506">
                  <c:v>33.413333333333298</c:v>
                </c:pt>
                <c:pt idx="2507">
                  <c:v>33.426666666666662</c:v>
                </c:pt>
                <c:pt idx="2508">
                  <c:v>33.44</c:v>
                </c:pt>
                <c:pt idx="2509">
                  <c:v>33.453333333333298</c:v>
                </c:pt>
                <c:pt idx="2510">
                  <c:v>33.466666666666661</c:v>
                </c:pt>
                <c:pt idx="2511">
                  <c:v>33.480000000000004</c:v>
                </c:pt>
                <c:pt idx="2512">
                  <c:v>33.493333333333304</c:v>
                </c:pt>
                <c:pt idx="2513">
                  <c:v>33.506666666666668</c:v>
                </c:pt>
                <c:pt idx="2514">
                  <c:v>33.520000000000003</c:v>
                </c:pt>
                <c:pt idx="2515">
                  <c:v>33.533333333333303</c:v>
                </c:pt>
                <c:pt idx="2516">
                  <c:v>33.546666666666667</c:v>
                </c:pt>
                <c:pt idx="2517">
                  <c:v>33.56</c:v>
                </c:pt>
                <c:pt idx="2518">
                  <c:v>33.573333333333302</c:v>
                </c:pt>
                <c:pt idx="2519">
                  <c:v>33.586666666666666</c:v>
                </c:pt>
                <c:pt idx="2520">
                  <c:v>33.6</c:v>
                </c:pt>
                <c:pt idx="2521">
                  <c:v>33.613333333333301</c:v>
                </c:pt>
                <c:pt idx="2522">
                  <c:v>33.626666666666672</c:v>
                </c:pt>
                <c:pt idx="2523">
                  <c:v>33.64</c:v>
                </c:pt>
                <c:pt idx="2524">
                  <c:v>33.6533333333333</c:v>
                </c:pt>
                <c:pt idx="2525">
                  <c:v>33.666666666666679</c:v>
                </c:pt>
                <c:pt idx="2526">
                  <c:v>33.68</c:v>
                </c:pt>
                <c:pt idx="2527">
                  <c:v>33.693333333333307</c:v>
                </c:pt>
                <c:pt idx="2528">
                  <c:v>33.706666666666663</c:v>
                </c:pt>
                <c:pt idx="2529">
                  <c:v>33.720000000000006</c:v>
                </c:pt>
                <c:pt idx="2530">
                  <c:v>33.733333333333306</c:v>
                </c:pt>
                <c:pt idx="2531">
                  <c:v>33.746666666666663</c:v>
                </c:pt>
                <c:pt idx="2532">
                  <c:v>33.760000000000005</c:v>
                </c:pt>
                <c:pt idx="2533">
                  <c:v>33.773333333333305</c:v>
                </c:pt>
                <c:pt idx="2534">
                  <c:v>33.786666666666662</c:v>
                </c:pt>
                <c:pt idx="2535">
                  <c:v>33.800000000000004</c:v>
                </c:pt>
                <c:pt idx="2536">
                  <c:v>33.813333333333297</c:v>
                </c:pt>
                <c:pt idx="2537">
                  <c:v>33.826666666666696</c:v>
                </c:pt>
                <c:pt idx="2538">
                  <c:v>33.839999999999996</c:v>
                </c:pt>
                <c:pt idx="2539">
                  <c:v>33.853333333333296</c:v>
                </c:pt>
                <c:pt idx="2540">
                  <c:v>33.866666666666667</c:v>
                </c:pt>
                <c:pt idx="2541">
                  <c:v>33.879999999999995</c:v>
                </c:pt>
                <c:pt idx="2542">
                  <c:v>33.893333333333302</c:v>
                </c:pt>
                <c:pt idx="2543">
                  <c:v>33.906666666666666</c:v>
                </c:pt>
                <c:pt idx="2544">
                  <c:v>33.92</c:v>
                </c:pt>
                <c:pt idx="2545">
                  <c:v>33.933333333333302</c:v>
                </c:pt>
                <c:pt idx="2546">
                  <c:v>33.946666666666665</c:v>
                </c:pt>
                <c:pt idx="2547">
                  <c:v>33.96</c:v>
                </c:pt>
                <c:pt idx="2548">
                  <c:v>33.973333333333301</c:v>
                </c:pt>
                <c:pt idx="2549">
                  <c:v>33.986666666666672</c:v>
                </c:pt>
                <c:pt idx="2550">
                  <c:v>34</c:v>
                </c:pt>
                <c:pt idx="2551">
                  <c:v>34.0133333333333</c:v>
                </c:pt>
                <c:pt idx="2552">
                  <c:v>34.026666666666678</c:v>
                </c:pt>
                <c:pt idx="2553">
                  <c:v>34.04</c:v>
                </c:pt>
                <c:pt idx="2554">
                  <c:v>34.053333333333299</c:v>
                </c:pt>
                <c:pt idx="2555">
                  <c:v>34.066666666666663</c:v>
                </c:pt>
                <c:pt idx="2556">
                  <c:v>34.08</c:v>
                </c:pt>
                <c:pt idx="2557">
                  <c:v>34.093333333333305</c:v>
                </c:pt>
                <c:pt idx="2558">
                  <c:v>34.106666666666662</c:v>
                </c:pt>
                <c:pt idx="2559">
                  <c:v>34.120000000000005</c:v>
                </c:pt>
                <c:pt idx="2560">
                  <c:v>34.133333333333304</c:v>
                </c:pt>
                <c:pt idx="2561">
                  <c:v>34.146666666666661</c:v>
                </c:pt>
                <c:pt idx="2562">
                  <c:v>34.160000000000004</c:v>
                </c:pt>
                <c:pt idx="2563">
                  <c:v>34.173333333333304</c:v>
                </c:pt>
                <c:pt idx="2564">
                  <c:v>34.186666666666667</c:v>
                </c:pt>
                <c:pt idx="2565">
                  <c:v>34.200000000000003</c:v>
                </c:pt>
                <c:pt idx="2566">
                  <c:v>34.213333333333303</c:v>
                </c:pt>
                <c:pt idx="2567">
                  <c:v>34.226666666666674</c:v>
                </c:pt>
                <c:pt idx="2568">
                  <c:v>34.24</c:v>
                </c:pt>
                <c:pt idx="2569">
                  <c:v>34.253333333333302</c:v>
                </c:pt>
                <c:pt idx="2570">
                  <c:v>34.266666666666673</c:v>
                </c:pt>
                <c:pt idx="2571">
                  <c:v>34.28</c:v>
                </c:pt>
                <c:pt idx="2572">
                  <c:v>34.293333333333308</c:v>
                </c:pt>
                <c:pt idx="2573">
                  <c:v>34.306666666666672</c:v>
                </c:pt>
                <c:pt idx="2574">
                  <c:v>34.32</c:v>
                </c:pt>
                <c:pt idx="2575">
                  <c:v>34.3333333333333</c:v>
                </c:pt>
                <c:pt idx="2576">
                  <c:v>34.346666666666671</c:v>
                </c:pt>
                <c:pt idx="2577">
                  <c:v>34.36</c:v>
                </c:pt>
                <c:pt idx="2578">
                  <c:v>34.373333333333299</c:v>
                </c:pt>
                <c:pt idx="2579">
                  <c:v>34.386666666666656</c:v>
                </c:pt>
                <c:pt idx="2580">
                  <c:v>34.4</c:v>
                </c:pt>
                <c:pt idx="2581">
                  <c:v>34.413333333333298</c:v>
                </c:pt>
                <c:pt idx="2582">
                  <c:v>34.426666666666662</c:v>
                </c:pt>
                <c:pt idx="2583">
                  <c:v>34.44</c:v>
                </c:pt>
                <c:pt idx="2584">
                  <c:v>34.453333333333298</c:v>
                </c:pt>
                <c:pt idx="2585">
                  <c:v>34.466666666666661</c:v>
                </c:pt>
                <c:pt idx="2586">
                  <c:v>34.480000000000004</c:v>
                </c:pt>
                <c:pt idx="2587">
                  <c:v>34.493333333333304</c:v>
                </c:pt>
                <c:pt idx="2588">
                  <c:v>34.506666666666668</c:v>
                </c:pt>
                <c:pt idx="2589">
                  <c:v>34.520000000000003</c:v>
                </c:pt>
                <c:pt idx="2590">
                  <c:v>34.533333333333303</c:v>
                </c:pt>
                <c:pt idx="2591">
                  <c:v>34.546666666666667</c:v>
                </c:pt>
                <c:pt idx="2592">
                  <c:v>34.56</c:v>
                </c:pt>
                <c:pt idx="2593">
                  <c:v>34.573333333333302</c:v>
                </c:pt>
                <c:pt idx="2594">
                  <c:v>34.586666666666666</c:v>
                </c:pt>
                <c:pt idx="2595">
                  <c:v>34.6</c:v>
                </c:pt>
                <c:pt idx="2596">
                  <c:v>34.613333333333301</c:v>
                </c:pt>
                <c:pt idx="2597">
                  <c:v>34.626666666666672</c:v>
                </c:pt>
                <c:pt idx="2598">
                  <c:v>34.64</c:v>
                </c:pt>
                <c:pt idx="2599">
                  <c:v>34.6533333333333</c:v>
                </c:pt>
                <c:pt idx="2600">
                  <c:v>34.666666666666679</c:v>
                </c:pt>
                <c:pt idx="2601">
                  <c:v>34.68</c:v>
                </c:pt>
                <c:pt idx="2602">
                  <c:v>34.693333333333307</c:v>
                </c:pt>
                <c:pt idx="2603">
                  <c:v>34.706666666666663</c:v>
                </c:pt>
                <c:pt idx="2604">
                  <c:v>34.720000000000006</c:v>
                </c:pt>
                <c:pt idx="2605">
                  <c:v>34.733333333333306</c:v>
                </c:pt>
                <c:pt idx="2606">
                  <c:v>34.746666666666663</c:v>
                </c:pt>
                <c:pt idx="2607">
                  <c:v>34.760000000000005</c:v>
                </c:pt>
                <c:pt idx="2608">
                  <c:v>34.773333333333305</c:v>
                </c:pt>
                <c:pt idx="2609">
                  <c:v>34.786666666666662</c:v>
                </c:pt>
                <c:pt idx="2610">
                  <c:v>34.800000000000004</c:v>
                </c:pt>
                <c:pt idx="2611">
                  <c:v>34.813333333333297</c:v>
                </c:pt>
                <c:pt idx="2612">
                  <c:v>34.826666666666696</c:v>
                </c:pt>
                <c:pt idx="2613">
                  <c:v>34.839999999999996</c:v>
                </c:pt>
                <c:pt idx="2614">
                  <c:v>34.853333333333296</c:v>
                </c:pt>
                <c:pt idx="2615">
                  <c:v>34.866666666666667</c:v>
                </c:pt>
                <c:pt idx="2616">
                  <c:v>34.879999999999995</c:v>
                </c:pt>
                <c:pt idx="2617">
                  <c:v>34.893333333333302</c:v>
                </c:pt>
                <c:pt idx="2618">
                  <c:v>34.906666666666666</c:v>
                </c:pt>
                <c:pt idx="2619">
                  <c:v>34.92</c:v>
                </c:pt>
                <c:pt idx="2620">
                  <c:v>34.933333333333302</c:v>
                </c:pt>
                <c:pt idx="2621">
                  <c:v>34.946666666666665</c:v>
                </c:pt>
                <c:pt idx="2622">
                  <c:v>34.96</c:v>
                </c:pt>
                <c:pt idx="2623">
                  <c:v>34.973333333333301</c:v>
                </c:pt>
                <c:pt idx="2624">
                  <c:v>34.986666666666672</c:v>
                </c:pt>
                <c:pt idx="2625">
                  <c:v>35</c:v>
                </c:pt>
                <c:pt idx="2626">
                  <c:v>35.0133333333333</c:v>
                </c:pt>
                <c:pt idx="2627">
                  <c:v>35.026666666666678</c:v>
                </c:pt>
                <c:pt idx="2628">
                  <c:v>35.04</c:v>
                </c:pt>
                <c:pt idx="2629">
                  <c:v>35.053333333333299</c:v>
                </c:pt>
                <c:pt idx="2630">
                  <c:v>35.066666666666663</c:v>
                </c:pt>
                <c:pt idx="2631">
                  <c:v>35.08</c:v>
                </c:pt>
                <c:pt idx="2632">
                  <c:v>35.093333333333305</c:v>
                </c:pt>
                <c:pt idx="2633">
                  <c:v>35.106666666666662</c:v>
                </c:pt>
                <c:pt idx="2634">
                  <c:v>35.120000000000005</c:v>
                </c:pt>
                <c:pt idx="2635">
                  <c:v>35.133333333333304</c:v>
                </c:pt>
                <c:pt idx="2636">
                  <c:v>35.146666666666661</c:v>
                </c:pt>
                <c:pt idx="2637">
                  <c:v>35.160000000000004</c:v>
                </c:pt>
                <c:pt idx="2638">
                  <c:v>35.173333333333304</c:v>
                </c:pt>
                <c:pt idx="2639">
                  <c:v>35.186666666666667</c:v>
                </c:pt>
                <c:pt idx="2640">
                  <c:v>35.200000000000003</c:v>
                </c:pt>
                <c:pt idx="2641">
                  <c:v>35.213333333333303</c:v>
                </c:pt>
                <c:pt idx="2642">
                  <c:v>35.226666666666674</c:v>
                </c:pt>
                <c:pt idx="2643">
                  <c:v>35.24</c:v>
                </c:pt>
                <c:pt idx="2644">
                  <c:v>35.253333333333302</c:v>
                </c:pt>
                <c:pt idx="2645">
                  <c:v>35.266666666666673</c:v>
                </c:pt>
                <c:pt idx="2646">
                  <c:v>35.28</c:v>
                </c:pt>
                <c:pt idx="2647">
                  <c:v>35.293333333333308</c:v>
                </c:pt>
                <c:pt idx="2648">
                  <c:v>35.306666666666672</c:v>
                </c:pt>
                <c:pt idx="2649">
                  <c:v>35.32</c:v>
                </c:pt>
                <c:pt idx="2650">
                  <c:v>35.3333333333333</c:v>
                </c:pt>
                <c:pt idx="2651">
                  <c:v>35.346666666666671</c:v>
                </c:pt>
                <c:pt idx="2652">
                  <c:v>35.36</c:v>
                </c:pt>
                <c:pt idx="2653">
                  <c:v>35.373333333333299</c:v>
                </c:pt>
                <c:pt idx="2654">
                  <c:v>35.386666666666656</c:v>
                </c:pt>
                <c:pt idx="2655">
                  <c:v>35.4</c:v>
                </c:pt>
                <c:pt idx="2656">
                  <c:v>35.413333333333298</c:v>
                </c:pt>
                <c:pt idx="2657">
                  <c:v>35.426666666666662</c:v>
                </c:pt>
                <c:pt idx="2658">
                  <c:v>35.44</c:v>
                </c:pt>
                <c:pt idx="2659">
                  <c:v>35.453333333333298</c:v>
                </c:pt>
                <c:pt idx="2660">
                  <c:v>35.466666666666661</c:v>
                </c:pt>
                <c:pt idx="2661">
                  <c:v>35.480000000000004</c:v>
                </c:pt>
                <c:pt idx="2662">
                  <c:v>35.493333333333304</c:v>
                </c:pt>
                <c:pt idx="2663">
                  <c:v>35.506666666666668</c:v>
                </c:pt>
                <c:pt idx="2664">
                  <c:v>35.520000000000003</c:v>
                </c:pt>
                <c:pt idx="2665">
                  <c:v>35.533333333333303</c:v>
                </c:pt>
                <c:pt idx="2666">
                  <c:v>35.546666666666667</c:v>
                </c:pt>
                <c:pt idx="2667">
                  <c:v>35.56</c:v>
                </c:pt>
                <c:pt idx="2668">
                  <c:v>35.573333333333302</c:v>
                </c:pt>
                <c:pt idx="2669">
                  <c:v>35.586666666666666</c:v>
                </c:pt>
                <c:pt idx="2670">
                  <c:v>35.6</c:v>
                </c:pt>
                <c:pt idx="2671">
                  <c:v>35.613333333333301</c:v>
                </c:pt>
                <c:pt idx="2672">
                  <c:v>35.626666666666672</c:v>
                </c:pt>
                <c:pt idx="2673">
                  <c:v>35.64</c:v>
                </c:pt>
                <c:pt idx="2674">
                  <c:v>35.6533333333333</c:v>
                </c:pt>
                <c:pt idx="2675">
                  <c:v>35.666666666666679</c:v>
                </c:pt>
                <c:pt idx="2676">
                  <c:v>35.68</c:v>
                </c:pt>
                <c:pt idx="2677">
                  <c:v>35.693333333333307</c:v>
                </c:pt>
                <c:pt idx="2678">
                  <c:v>35.706666666666663</c:v>
                </c:pt>
                <c:pt idx="2679">
                  <c:v>35.720000000000006</c:v>
                </c:pt>
                <c:pt idx="2680">
                  <c:v>35.733333333333306</c:v>
                </c:pt>
                <c:pt idx="2681">
                  <c:v>35.746666666666663</c:v>
                </c:pt>
                <c:pt idx="2682">
                  <c:v>35.760000000000005</c:v>
                </c:pt>
                <c:pt idx="2683">
                  <c:v>35.773333333333305</c:v>
                </c:pt>
                <c:pt idx="2684">
                  <c:v>35.786666666666662</c:v>
                </c:pt>
                <c:pt idx="2685">
                  <c:v>35.800000000000004</c:v>
                </c:pt>
                <c:pt idx="2686">
                  <c:v>35.813333333333297</c:v>
                </c:pt>
                <c:pt idx="2687">
                  <c:v>35.826666666666696</c:v>
                </c:pt>
                <c:pt idx="2688">
                  <c:v>35.839999999999996</c:v>
                </c:pt>
                <c:pt idx="2689">
                  <c:v>35.853333333333296</c:v>
                </c:pt>
                <c:pt idx="2690">
                  <c:v>35.866666666666667</c:v>
                </c:pt>
                <c:pt idx="2691">
                  <c:v>35.879999999999995</c:v>
                </c:pt>
                <c:pt idx="2692">
                  <c:v>35.893333333333302</c:v>
                </c:pt>
                <c:pt idx="2693">
                  <c:v>35.906666666666666</c:v>
                </c:pt>
                <c:pt idx="2694">
                  <c:v>35.92</c:v>
                </c:pt>
                <c:pt idx="2695">
                  <c:v>35.933333333333302</c:v>
                </c:pt>
                <c:pt idx="2696">
                  <c:v>35.946666666666665</c:v>
                </c:pt>
                <c:pt idx="2697">
                  <c:v>35.96</c:v>
                </c:pt>
                <c:pt idx="2698">
                  <c:v>35.973333333333301</c:v>
                </c:pt>
                <c:pt idx="2699">
                  <c:v>35.986666666666672</c:v>
                </c:pt>
                <c:pt idx="2700">
                  <c:v>36</c:v>
                </c:pt>
                <c:pt idx="2701">
                  <c:v>36.0133333333333</c:v>
                </c:pt>
                <c:pt idx="2702">
                  <c:v>36.026666666666678</c:v>
                </c:pt>
                <c:pt idx="2703">
                  <c:v>36.04</c:v>
                </c:pt>
                <c:pt idx="2704">
                  <c:v>36.053333333333299</c:v>
                </c:pt>
                <c:pt idx="2705">
                  <c:v>36.066666666666663</c:v>
                </c:pt>
                <c:pt idx="2706">
                  <c:v>36.08</c:v>
                </c:pt>
                <c:pt idx="2707">
                  <c:v>36.093333333333305</c:v>
                </c:pt>
                <c:pt idx="2708">
                  <c:v>36.106666666666662</c:v>
                </c:pt>
                <c:pt idx="2709">
                  <c:v>36.120000000000005</c:v>
                </c:pt>
                <c:pt idx="2710">
                  <c:v>36.133333333333304</c:v>
                </c:pt>
                <c:pt idx="2711">
                  <c:v>36.146666666666661</c:v>
                </c:pt>
                <c:pt idx="2712">
                  <c:v>36.160000000000004</c:v>
                </c:pt>
                <c:pt idx="2713">
                  <c:v>36.173333333333304</c:v>
                </c:pt>
                <c:pt idx="2714">
                  <c:v>36.186666666666667</c:v>
                </c:pt>
                <c:pt idx="2715">
                  <c:v>36.200000000000003</c:v>
                </c:pt>
                <c:pt idx="2716">
                  <c:v>36.213333333333303</c:v>
                </c:pt>
                <c:pt idx="2717">
                  <c:v>36.226666666666674</c:v>
                </c:pt>
                <c:pt idx="2718">
                  <c:v>36.24</c:v>
                </c:pt>
                <c:pt idx="2719">
                  <c:v>36.253333333333302</c:v>
                </c:pt>
                <c:pt idx="2720">
                  <c:v>36.266666666666673</c:v>
                </c:pt>
                <c:pt idx="2721">
                  <c:v>36.28</c:v>
                </c:pt>
                <c:pt idx="2722">
                  <c:v>36.293333333333308</c:v>
                </c:pt>
                <c:pt idx="2723">
                  <c:v>36.306666666666672</c:v>
                </c:pt>
                <c:pt idx="2724">
                  <c:v>36.32</c:v>
                </c:pt>
                <c:pt idx="2725">
                  <c:v>36.3333333333333</c:v>
                </c:pt>
                <c:pt idx="2726">
                  <c:v>36.346666666666671</c:v>
                </c:pt>
                <c:pt idx="2727">
                  <c:v>36.36</c:v>
                </c:pt>
                <c:pt idx="2728">
                  <c:v>36.373333333333299</c:v>
                </c:pt>
                <c:pt idx="2729">
                  <c:v>36.386666666666656</c:v>
                </c:pt>
                <c:pt idx="2730">
                  <c:v>36.4</c:v>
                </c:pt>
                <c:pt idx="2731">
                  <c:v>36.413333333333298</c:v>
                </c:pt>
                <c:pt idx="2732">
                  <c:v>36.426666666666662</c:v>
                </c:pt>
                <c:pt idx="2733">
                  <c:v>36.44</c:v>
                </c:pt>
                <c:pt idx="2734">
                  <c:v>36.453333333333298</c:v>
                </c:pt>
                <c:pt idx="2735">
                  <c:v>36.466666666666661</c:v>
                </c:pt>
                <c:pt idx="2736">
                  <c:v>36.480000000000004</c:v>
                </c:pt>
                <c:pt idx="2737">
                  <c:v>36.493333333333304</c:v>
                </c:pt>
                <c:pt idx="2738">
                  <c:v>36.506666666666668</c:v>
                </c:pt>
                <c:pt idx="2739">
                  <c:v>36.520000000000003</c:v>
                </c:pt>
                <c:pt idx="2740">
                  <c:v>36.533333333333303</c:v>
                </c:pt>
                <c:pt idx="2741">
                  <c:v>36.546666666666667</c:v>
                </c:pt>
                <c:pt idx="2742">
                  <c:v>36.56</c:v>
                </c:pt>
                <c:pt idx="2743">
                  <c:v>36.573333333333302</c:v>
                </c:pt>
                <c:pt idx="2744">
                  <c:v>36.586666666666666</c:v>
                </c:pt>
                <c:pt idx="2745">
                  <c:v>36.6</c:v>
                </c:pt>
                <c:pt idx="2746">
                  <c:v>36.613333333333301</c:v>
                </c:pt>
                <c:pt idx="2747">
                  <c:v>36.626666666666672</c:v>
                </c:pt>
                <c:pt idx="2748">
                  <c:v>36.64</c:v>
                </c:pt>
                <c:pt idx="2749">
                  <c:v>36.6533333333333</c:v>
                </c:pt>
                <c:pt idx="2750">
                  <c:v>36.666666666666679</c:v>
                </c:pt>
                <c:pt idx="2751">
                  <c:v>36.68</c:v>
                </c:pt>
                <c:pt idx="2752">
                  <c:v>36.693333333333307</c:v>
                </c:pt>
                <c:pt idx="2753">
                  <c:v>36.706666666666663</c:v>
                </c:pt>
                <c:pt idx="2754">
                  <c:v>36.720000000000006</c:v>
                </c:pt>
                <c:pt idx="2755">
                  <c:v>36.733333333333306</c:v>
                </c:pt>
                <c:pt idx="2756">
                  <c:v>36.746666666666663</c:v>
                </c:pt>
                <c:pt idx="2757">
                  <c:v>36.760000000000005</c:v>
                </c:pt>
                <c:pt idx="2758">
                  <c:v>36.773333333333305</c:v>
                </c:pt>
                <c:pt idx="2759">
                  <c:v>36.786666666666662</c:v>
                </c:pt>
                <c:pt idx="2760">
                  <c:v>36.800000000000004</c:v>
                </c:pt>
                <c:pt idx="2761">
                  <c:v>36.813333333333297</c:v>
                </c:pt>
                <c:pt idx="2762">
                  <c:v>36.826666666666696</c:v>
                </c:pt>
                <c:pt idx="2763">
                  <c:v>36.839999999999996</c:v>
                </c:pt>
                <c:pt idx="2764">
                  <c:v>36.853333333333296</c:v>
                </c:pt>
                <c:pt idx="2765">
                  <c:v>36.866666666666667</c:v>
                </c:pt>
                <c:pt idx="2766">
                  <c:v>36.879999999999995</c:v>
                </c:pt>
                <c:pt idx="2767">
                  <c:v>36.893333333333302</c:v>
                </c:pt>
                <c:pt idx="2768">
                  <c:v>36.906666666666666</c:v>
                </c:pt>
                <c:pt idx="2769">
                  <c:v>36.92</c:v>
                </c:pt>
                <c:pt idx="2770">
                  <c:v>36.933333333333302</c:v>
                </c:pt>
                <c:pt idx="2771">
                  <c:v>36.946666666666665</c:v>
                </c:pt>
                <c:pt idx="2772">
                  <c:v>36.96</c:v>
                </c:pt>
                <c:pt idx="2773">
                  <c:v>36.973333333333301</c:v>
                </c:pt>
                <c:pt idx="2774">
                  <c:v>36.986666666666672</c:v>
                </c:pt>
                <c:pt idx="2775">
                  <c:v>37</c:v>
                </c:pt>
                <c:pt idx="2776">
                  <c:v>37.0133333333333</c:v>
                </c:pt>
                <c:pt idx="2777">
                  <c:v>37.026666666666678</c:v>
                </c:pt>
                <c:pt idx="2778">
                  <c:v>37.04</c:v>
                </c:pt>
                <c:pt idx="2779">
                  <c:v>37.053333333333299</c:v>
                </c:pt>
                <c:pt idx="2780">
                  <c:v>37.066666666666663</c:v>
                </c:pt>
                <c:pt idx="2781">
                  <c:v>37.08</c:v>
                </c:pt>
                <c:pt idx="2782">
                  <c:v>37.093333333333305</c:v>
                </c:pt>
                <c:pt idx="2783">
                  <c:v>37.106666666666662</c:v>
                </c:pt>
                <c:pt idx="2784">
                  <c:v>37.120000000000005</c:v>
                </c:pt>
                <c:pt idx="2785">
                  <c:v>37.133333333333304</c:v>
                </c:pt>
                <c:pt idx="2786">
                  <c:v>37.146666666666661</c:v>
                </c:pt>
                <c:pt idx="2787">
                  <c:v>37.160000000000004</c:v>
                </c:pt>
                <c:pt idx="2788">
                  <c:v>37.173333333333304</c:v>
                </c:pt>
                <c:pt idx="2789">
                  <c:v>37.186666666666667</c:v>
                </c:pt>
                <c:pt idx="2790">
                  <c:v>37.200000000000003</c:v>
                </c:pt>
                <c:pt idx="2791">
                  <c:v>37.213333333333303</c:v>
                </c:pt>
                <c:pt idx="2792">
                  <c:v>37.226666666666674</c:v>
                </c:pt>
                <c:pt idx="2793">
                  <c:v>37.24</c:v>
                </c:pt>
                <c:pt idx="2794">
                  <c:v>37.253333333333302</c:v>
                </c:pt>
                <c:pt idx="2795">
                  <c:v>37.266666666666673</c:v>
                </c:pt>
                <c:pt idx="2796">
                  <c:v>37.28</c:v>
                </c:pt>
                <c:pt idx="2797">
                  <c:v>37.293333333333308</c:v>
                </c:pt>
                <c:pt idx="2798">
                  <c:v>37.306666666666672</c:v>
                </c:pt>
                <c:pt idx="2799">
                  <c:v>37.32</c:v>
                </c:pt>
                <c:pt idx="2800">
                  <c:v>37.3333333333333</c:v>
                </c:pt>
                <c:pt idx="2801">
                  <c:v>37.346666666666671</c:v>
                </c:pt>
                <c:pt idx="2802">
                  <c:v>37.36</c:v>
                </c:pt>
                <c:pt idx="2803">
                  <c:v>37.373333333333299</c:v>
                </c:pt>
                <c:pt idx="2804">
                  <c:v>37.386666666666656</c:v>
                </c:pt>
                <c:pt idx="2805">
                  <c:v>37.4</c:v>
                </c:pt>
                <c:pt idx="2806">
                  <c:v>37.413333333333298</c:v>
                </c:pt>
                <c:pt idx="2807">
                  <c:v>37.426666666666662</c:v>
                </c:pt>
                <c:pt idx="2808">
                  <c:v>37.44</c:v>
                </c:pt>
                <c:pt idx="2809">
                  <c:v>37.453333333333298</c:v>
                </c:pt>
                <c:pt idx="2810">
                  <c:v>37.466666666666661</c:v>
                </c:pt>
                <c:pt idx="2811">
                  <c:v>37.480000000000004</c:v>
                </c:pt>
                <c:pt idx="2812">
                  <c:v>37.493333333333304</c:v>
                </c:pt>
                <c:pt idx="2813">
                  <c:v>37.506666666666668</c:v>
                </c:pt>
                <c:pt idx="2814">
                  <c:v>37.520000000000003</c:v>
                </c:pt>
                <c:pt idx="2815">
                  <c:v>37.533333333333303</c:v>
                </c:pt>
                <c:pt idx="2816">
                  <c:v>37.546666666666667</c:v>
                </c:pt>
                <c:pt idx="2817">
                  <c:v>37.56</c:v>
                </c:pt>
                <c:pt idx="2818">
                  <c:v>37.573333333333302</c:v>
                </c:pt>
                <c:pt idx="2819">
                  <c:v>37.586666666666666</c:v>
                </c:pt>
                <c:pt idx="2820">
                  <c:v>37.6</c:v>
                </c:pt>
                <c:pt idx="2821">
                  <c:v>37.613333333333301</c:v>
                </c:pt>
                <c:pt idx="2822">
                  <c:v>37.626666666666672</c:v>
                </c:pt>
                <c:pt idx="2823">
                  <c:v>37.64</c:v>
                </c:pt>
                <c:pt idx="2824">
                  <c:v>37.6533333333333</c:v>
                </c:pt>
                <c:pt idx="2825">
                  <c:v>37.666666666666679</c:v>
                </c:pt>
                <c:pt idx="2826">
                  <c:v>37.68</c:v>
                </c:pt>
                <c:pt idx="2827">
                  <c:v>37.693333333333307</c:v>
                </c:pt>
                <c:pt idx="2828">
                  <c:v>37.706666666666663</c:v>
                </c:pt>
                <c:pt idx="2829">
                  <c:v>37.720000000000006</c:v>
                </c:pt>
                <c:pt idx="2830">
                  <c:v>37.733333333333306</c:v>
                </c:pt>
                <c:pt idx="2831">
                  <c:v>37.746666666666663</c:v>
                </c:pt>
                <c:pt idx="2832">
                  <c:v>37.760000000000005</c:v>
                </c:pt>
                <c:pt idx="2833">
                  <c:v>37.773333333333305</c:v>
                </c:pt>
                <c:pt idx="2834">
                  <c:v>37.786666666666662</c:v>
                </c:pt>
                <c:pt idx="2835">
                  <c:v>37.800000000000004</c:v>
                </c:pt>
                <c:pt idx="2836">
                  <c:v>37.813333333333297</c:v>
                </c:pt>
                <c:pt idx="2837">
                  <c:v>37.826666666666696</c:v>
                </c:pt>
                <c:pt idx="2838">
                  <c:v>37.839999999999996</c:v>
                </c:pt>
                <c:pt idx="2839">
                  <c:v>37.853333333333296</c:v>
                </c:pt>
                <c:pt idx="2840">
                  <c:v>37.866666666666667</c:v>
                </c:pt>
                <c:pt idx="2841">
                  <c:v>37.879999999999995</c:v>
                </c:pt>
                <c:pt idx="2842">
                  <c:v>37.893333333333302</c:v>
                </c:pt>
                <c:pt idx="2843">
                  <c:v>37.906666666666666</c:v>
                </c:pt>
                <c:pt idx="2844">
                  <c:v>37.92</c:v>
                </c:pt>
                <c:pt idx="2845">
                  <c:v>37.933333333333302</c:v>
                </c:pt>
                <c:pt idx="2846">
                  <c:v>37.946666666666665</c:v>
                </c:pt>
                <c:pt idx="2847">
                  <c:v>37.96</c:v>
                </c:pt>
                <c:pt idx="2848">
                  <c:v>37.973333333333301</c:v>
                </c:pt>
                <c:pt idx="2849">
                  <c:v>37.986666666666672</c:v>
                </c:pt>
                <c:pt idx="2850">
                  <c:v>38</c:v>
                </c:pt>
                <c:pt idx="2851">
                  <c:v>38.0133333333333</c:v>
                </c:pt>
                <c:pt idx="2852">
                  <c:v>38.026666666666678</c:v>
                </c:pt>
                <c:pt idx="2853">
                  <c:v>38.04</c:v>
                </c:pt>
                <c:pt idx="2854">
                  <c:v>38.053333333333299</c:v>
                </c:pt>
                <c:pt idx="2855">
                  <c:v>38.066666666666663</c:v>
                </c:pt>
                <c:pt idx="2856">
                  <c:v>38.08</c:v>
                </c:pt>
                <c:pt idx="2857">
                  <c:v>38.093333333333305</c:v>
                </c:pt>
                <c:pt idx="2858">
                  <c:v>38.106666666666662</c:v>
                </c:pt>
                <c:pt idx="2859">
                  <c:v>38.120000000000005</c:v>
                </c:pt>
                <c:pt idx="2860">
                  <c:v>38.133333333333304</c:v>
                </c:pt>
                <c:pt idx="2861">
                  <c:v>38.146666666666661</c:v>
                </c:pt>
                <c:pt idx="2862">
                  <c:v>38.160000000000004</c:v>
                </c:pt>
                <c:pt idx="2863">
                  <c:v>38.173333333333304</c:v>
                </c:pt>
                <c:pt idx="2864">
                  <c:v>38.186666666666667</c:v>
                </c:pt>
                <c:pt idx="2865">
                  <c:v>38.200000000000003</c:v>
                </c:pt>
                <c:pt idx="2866">
                  <c:v>38.213333333333303</c:v>
                </c:pt>
                <c:pt idx="2867">
                  <c:v>38.226666666666674</c:v>
                </c:pt>
                <c:pt idx="2868">
                  <c:v>38.24</c:v>
                </c:pt>
                <c:pt idx="2869">
                  <c:v>38.253333333333302</c:v>
                </c:pt>
                <c:pt idx="2870">
                  <c:v>38.266666666666673</c:v>
                </c:pt>
                <c:pt idx="2871">
                  <c:v>38.28</c:v>
                </c:pt>
                <c:pt idx="2872">
                  <c:v>38.293333333333308</c:v>
                </c:pt>
                <c:pt idx="2873">
                  <c:v>38.306666666666672</c:v>
                </c:pt>
                <c:pt idx="2874">
                  <c:v>38.32</c:v>
                </c:pt>
                <c:pt idx="2875">
                  <c:v>38.3333333333333</c:v>
                </c:pt>
                <c:pt idx="2876">
                  <c:v>38.346666666666671</c:v>
                </c:pt>
                <c:pt idx="2877">
                  <c:v>38.36</c:v>
                </c:pt>
                <c:pt idx="2878">
                  <c:v>38.373333333333299</c:v>
                </c:pt>
                <c:pt idx="2879">
                  <c:v>38.386666666666656</c:v>
                </c:pt>
                <c:pt idx="2880">
                  <c:v>38.4</c:v>
                </c:pt>
                <c:pt idx="2881">
                  <c:v>38.413333333333298</c:v>
                </c:pt>
                <c:pt idx="2882">
                  <c:v>38.426666666666662</c:v>
                </c:pt>
                <c:pt idx="2883">
                  <c:v>38.44</c:v>
                </c:pt>
                <c:pt idx="2884">
                  <c:v>38.453333333333298</c:v>
                </c:pt>
                <c:pt idx="2885">
                  <c:v>38.466666666666661</c:v>
                </c:pt>
                <c:pt idx="2886">
                  <c:v>38.480000000000004</c:v>
                </c:pt>
                <c:pt idx="2887">
                  <c:v>38.493333333333304</c:v>
                </c:pt>
                <c:pt idx="2888">
                  <c:v>38.506666666666668</c:v>
                </c:pt>
                <c:pt idx="2889">
                  <c:v>38.520000000000003</c:v>
                </c:pt>
                <c:pt idx="2890">
                  <c:v>38.533333333333303</c:v>
                </c:pt>
                <c:pt idx="2891">
                  <c:v>38.546666666666667</c:v>
                </c:pt>
                <c:pt idx="2892">
                  <c:v>38.56</c:v>
                </c:pt>
                <c:pt idx="2893">
                  <c:v>38.573333333333302</c:v>
                </c:pt>
                <c:pt idx="2894">
                  <c:v>38.586666666666666</c:v>
                </c:pt>
                <c:pt idx="2895">
                  <c:v>38.6</c:v>
                </c:pt>
                <c:pt idx="2896">
                  <c:v>38.613333333333301</c:v>
                </c:pt>
                <c:pt idx="2897">
                  <c:v>38.626666666666672</c:v>
                </c:pt>
                <c:pt idx="2898">
                  <c:v>38.64</c:v>
                </c:pt>
                <c:pt idx="2899">
                  <c:v>38.6533333333333</c:v>
                </c:pt>
                <c:pt idx="2900">
                  <c:v>38.666666666666679</c:v>
                </c:pt>
                <c:pt idx="2901">
                  <c:v>38.68</c:v>
                </c:pt>
                <c:pt idx="2902">
                  <c:v>38.693333333333307</c:v>
                </c:pt>
                <c:pt idx="2903">
                  <c:v>38.706666666666663</c:v>
                </c:pt>
                <c:pt idx="2904">
                  <c:v>38.720000000000006</c:v>
                </c:pt>
                <c:pt idx="2905">
                  <c:v>38.733333333333306</c:v>
                </c:pt>
                <c:pt idx="2906">
                  <c:v>38.746666666666663</c:v>
                </c:pt>
                <c:pt idx="2907">
                  <c:v>38.760000000000005</c:v>
                </c:pt>
                <c:pt idx="2908">
                  <c:v>38.773333333333305</c:v>
                </c:pt>
                <c:pt idx="2909">
                  <c:v>38.786666666666662</c:v>
                </c:pt>
                <c:pt idx="2910">
                  <c:v>38.800000000000004</c:v>
                </c:pt>
                <c:pt idx="2911">
                  <c:v>38.813333333333297</c:v>
                </c:pt>
                <c:pt idx="2912">
                  <c:v>38.826666666666696</c:v>
                </c:pt>
                <c:pt idx="2913">
                  <c:v>38.839999999999996</c:v>
                </c:pt>
                <c:pt idx="2914">
                  <c:v>38.853333333333296</c:v>
                </c:pt>
                <c:pt idx="2915">
                  <c:v>38.866666666666667</c:v>
                </c:pt>
                <c:pt idx="2916">
                  <c:v>38.879999999999995</c:v>
                </c:pt>
                <c:pt idx="2917">
                  <c:v>38.893333333333302</c:v>
                </c:pt>
                <c:pt idx="2918">
                  <c:v>38.906666666666666</c:v>
                </c:pt>
                <c:pt idx="2919">
                  <c:v>38.92</c:v>
                </c:pt>
                <c:pt idx="2920">
                  <c:v>38.933333333333302</c:v>
                </c:pt>
                <c:pt idx="2921">
                  <c:v>38.946666666666665</c:v>
                </c:pt>
                <c:pt idx="2922">
                  <c:v>38.96</c:v>
                </c:pt>
                <c:pt idx="2923">
                  <c:v>38.973333333333301</c:v>
                </c:pt>
                <c:pt idx="2924">
                  <c:v>38.986666666666672</c:v>
                </c:pt>
                <c:pt idx="2925">
                  <c:v>39</c:v>
                </c:pt>
                <c:pt idx="2926">
                  <c:v>39.0133333333333</c:v>
                </c:pt>
                <c:pt idx="2927">
                  <c:v>39.026666666666678</c:v>
                </c:pt>
                <c:pt idx="2928">
                  <c:v>39.04</c:v>
                </c:pt>
                <c:pt idx="2929">
                  <c:v>39.053333333333299</c:v>
                </c:pt>
                <c:pt idx="2930">
                  <c:v>39.066666666666663</c:v>
                </c:pt>
                <c:pt idx="2931">
                  <c:v>39.08</c:v>
                </c:pt>
                <c:pt idx="2932">
                  <c:v>39.093333333333305</c:v>
                </c:pt>
                <c:pt idx="2933">
                  <c:v>39.106666666666662</c:v>
                </c:pt>
                <c:pt idx="2934">
                  <c:v>39.120000000000005</c:v>
                </c:pt>
                <c:pt idx="2935">
                  <c:v>39.133333333333304</c:v>
                </c:pt>
                <c:pt idx="2936">
                  <c:v>39.146666666666661</c:v>
                </c:pt>
                <c:pt idx="2937">
                  <c:v>39.160000000000004</c:v>
                </c:pt>
                <c:pt idx="2938">
                  <c:v>39.173333333333304</c:v>
                </c:pt>
                <c:pt idx="2939">
                  <c:v>39.186666666666667</c:v>
                </c:pt>
                <c:pt idx="2940">
                  <c:v>39.200000000000003</c:v>
                </c:pt>
                <c:pt idx="2941">
                  <c:v>39.213333333333303</c:v>
                </c:pt>
                <c:pt idx="2942">
                  <c:v>39.226666666666674</c:v>
                </c:pt>
                <c:pt idx="2943">
                  <c:v>39.24</c:v>
                </c:pt>
                <c:pt idx="2944">
                  <c:v>39.253333333333302</c:v>
                </c:pt>
                <c:pt idx="2945">
                  <c:v>39.266666666666673</c:v>
                </c:pt>
                <c:pt idx="2946">
                  <c:v>39.28</c:v>
                </c:pt>
                <c:pt idx="2947">
                  <c:v>39.293333333333308</c:v>
                </c:pt>
                <c:pt idx="2948">
                  <c:v>39.306666666666672</c:v>
                </c:pt>
                <c:pt idx="2949">
                  <c:v>39.32</c:v>
                </c:pt>
                <c:pt idx="2950">
                  <c:v>39.3333333333333</c:v>
                </c:pt>
                <c:pt idx="2951">
                  <c:v>39.346666666666671</c:v>
                </c:pt>
                <c:pt idx="2952">
                  <c:v>39.36</c:v>
                </c:pt>
                <c:pt idx="2953">
                  <c:v>39.373333333333299</c:v>
                </c:pt>
                <c:pt idx="2954">
                  <c:v>39.386666666666656</c:v>
                </c:pt>
                <c:pt idx="2955">
                  <c:v>39.4</c:v>
                </c:pt>
                <c:pt idx="2956">
                  <c:v>39.413333333333298</c:v>
                </c:pt>
                <c:pt idx="2957">
                  <c:v>39.426666666666662</c:v>
                </c:pt>
                <c:pt idx="2958">
                  <c:v>39.44</c:v>
                </c:pt>
                <c:pt idx="2959">
                  <c:v>39.453333333333298</c:v>
                </c:pt>
                <c:pt idx="2960">
                  <c:v>39.466666666666661</c:v>
                </c:pt>
                <c:pt idx="2961">
                  <c:v>39.480000000000004</c:v>
                </c:pt>
                <c:pt idx="2962">
                  <c:v>39.493333333333304</c:v>
                </c:pt>
                <c:pt idx="2963">
                  <c:v>39.506666666666668</c:v>
                </c:pt>
                <c:pt idx="2964">
                  <c:v>39.520000000000003</c:v>
                </c:pt>
                <c:pt idx="2965">
                  <c:v>39.533333333333303</c:v>
                </c:pt>
                <c:pt idx="2966">
                  <c:v>39.546666666666667</c:v>
                </c:pt>
                <c:pt idx="2967">
                  <c:v>39.56</c:v>
                </c:pt>
                <c:pt idx="2968">
                  <c:v>39.573333333333302</c:v>
                </c:pt>
                <c:pt idx="2969">
                  <c:v>39.586666666666666</c:v>
                </c:pt>
                <c:pt idx="2970">
                  <c:v>39.6</c:v>
                </c:pt>
                <c:pt idx="2971">
                  <c:v>39.613333333333301</c:v>
                </c:pt>
                <c:pt idx="2972">
                  <c:v>39.626666666666672</c:v>
                </c:pt>
                <c:pt idx="2973">
                  <c:v>39.64</c:v>
                </c:pt>
                <c:pt idx="2974">
                  <c:v>39.6533333333333</c:v>
                </c:pt>
                <c:pt idx="2975">
                  <c:v>39.666666666666679</c:v>
                </c:pt>
                <c:pt idx="2976">
                  <c:v>39.68</c:v>
                </c:pt>
                <c:pt idx="2977">
                  <c:v>39.693333333333307</c:v>
                </c:pt>
                <c:pt idx="2978">
                  <c:v>39.706666666666663</c:v>
                </c:pt>
                <c:pt idx="2979">
                  <c:v>39.720000000000006</c:v>
                </c:pt>
                <c:pt idx="2980">
                  <c:v>39.733333333333306</c:v>
                </c:pt>
                <c:pt idx="2981">
                  <c:v>39.746666666666663</c:v>
                </c:pt>
                <c:pt idx="2982">
                  <c:v>39.760000000000005</c:v>
                </c:pt>
                <c:pt idx="2983">
                  <c:v>39.773333333333305</c:v>
                </c:pt>
                <c:pt idx="2984">
                  <c:v>39.786666666666662</c:v>
                </c:pt>
                <c:pt idx="2985">
                  <c:v>39.800000000000004</c:v>
                </c:pt>
                <c:pt idx="2986">
                  <c:v>39.813333333333297</c:v>
                </c:pt>
                <c:pt idx="2987">
                  <c:v>39.826666666666696</c:v>
                </c:pt>
                <c:pt idx="2988">
                  <c:v>39.839999999999996</c:v>
                </c:pt>
                <c:pt idx="2989">
                  <c:v>39.853333333333296</c:v>
                </c:pt>
                <c:pt idx="2990">
                  <c:v>39.866666666666667</c:v>
                </c:pt>
                <c:pt idx="2991">
                  <c:v>39.879999999999995</c:v>
                </c:pt>
                <c:pt idx="2992">
                  <c:v>39.893333333333302</c:v>
                </c:pt>
                <c:pt idx="2993">
                  <c:v>39.906666666666666</c:v>
                </c:pt>
                <c:pt idx="2994">
                  <c:v>39.92</c:v>
                </c:pt>
                <c:pt idx="2995">
                  <c:v>39.933333333333302</c:v>
                </c:pt>
                <c:pt idx="2996">
                  <c:v>39.946666666666665</c:v>
                </c:pt>
                <c:pt idx="2997">
                  <c:v>39.96</c:v>
                </c:pt>
                <c:pt idx="2998">
                  <c:v>39.973333333333301</c:v>
                </c:pt>
                <c:pt idx="2999">
                  <c:v>39.986666666666672</c:v>
                </c:pt>
                <c:pt idx="3000">
                  <c:v>40</c:v>
                </c:pt>
              </c:numCache>
            </c:numRef>
          </c:xVal>
          <c:yVal>
            <c:numRef>
              <c:f>'clutch enesemble'!$G$3:$G$3003</c:f>
              <c:numCache>
                <c:formatCode>General</c:formatCode>
                <c:ptCount val="3001"/>
                <c:pt idx="0">
                  <c:v>0</c:v>
                </c:pt>
                <c:pt idx="1">
                  <c:v>3.9103426397817095E-2</c:v>
                </c:pt>
                <c:pt idx="2">
                  <c:v>0.17953572289570899</c:v>
                </c:pt>
                <c:pt idx="3">
                  <c:v>0.25240105298411092</c:v>
                </c:pt>
                <c:pt idx="4">
                  <c:v>0.32070936487765911</c:v>
                </c:pt>
                <c:pt idx="5">
                  <c:v>0.40230682997927308</c:v>
                </c:pt>
                <c:pt idx="6">
                  <c:v>0.46997706994820404</c:v>
                </c:pt>
                <c:pt idx="7">
                  <c:v>0.53538319695303693</c:v>
                </c:pt>
                <c:pt idx="8">
                  <c:v>0.60618970982790188</c:v>
                </c:pt>
                <c:pt idx="9">
                  <c:v>0.66564838168597706</c:v>
                </c:pt>
                <c:pt idx="10">
                  <c:v>0.73501774483715088</c:v>
                </c:pt>
                <c:pt idx="11">
                  <c:v>0.79825291696724288</c:v>
                </c:pt>
                <c:pt idx="12">
                  <c:v>0.88219749207079612</c:v>
                </c:pt>
                <c:pt idx="13">
                  <c:v>0.93510140769921613</c:v>
                </c:pt>
                <c:pt idx="14">
                  <c:v>1.00306535694652</c:v>
                </c:pt>
                <c:pt idx="15">
                  <c:v>1.0788101068106701</c:v>
                </c:pt>
                <c:pt idx="16">
                  <c:v>1.1429952809733599</c:v>
                </c:pt>
                <c:pt idx="17">
                  <c:v>1.1997124231317535</c:v>
                </c:pt>
                <c:pt idx="18">
                  <c:v>1.252353428787164</c:v>
                </c:pt>
                <c:pt idx="19">
                  <c:v>1.3136970095417502</c:v>
                </c:pt>
                <c:pt idx="20">
                  <c:v>1.3726294111587909</c:v>
                </c:pt>
                <c:pt idx="21">
                  <c:v>1.4213992161803206</c:v>
                </c:pt>
                <c:pt idx="22">
                  <c:v>1.487642044754603</c:v>
                </c:pt>
                <c:pt idx="23">
                  <c:v>1.529494626723723</c:v>
                </c:pt>
                <c:pt idx="24">
                  <c:v>1.5628752945596889</c:v>
                </c:pt>
                <c:pt idx="25">
                  <c:v>1.6431430954472279</c:v>
                </c:pt>
                <c:pt idx="26">
                  <c:v>1.6954600228427521</c:v>
                </c:pt>
                <c:pt idx="27">
                  <c:v>1.7514706934895157</c:v>
                </c:pt>
                <c:pt idx="28">
                  <c:v>1.8040121960361113</c:v>
                </c:pt>
                <c:pt idx="29">
                  <c:v>1.8395917304079648</c:v>
                </c:pt>
                <c:pt idx="30">
                  <c:v>1.8885513199507362</c:v>
                </c:pt>
                <c:pt idx="31">
                  <c:v>1.9436523026615293</c:v>
                </c:pt>
                <c:pt idx="32">
                  <c:v>2.0004614496573634</c:v>
                </c:pt>
                <c:pt idx="33">
                  <c:v>2.0241669189266203</c:v>
                </c:pt>
                <c:pt idx="34">
                  <c:v>2.0968299208845433</c:v>
                </c:pt>
                <c:pt idx="35">
                  <c:v>2.1318992143453102</c:v>
                </c:pt>
                <c:pt idx="36">
                  <c:v>2.1853061311898321</c:v>
                </c:pt>
                <c:pt idx="37">
                  <c:v>2.2232591695021</c:v>
                </c:pt>
                <c:pt idx="38">
                  <c:v>2.2632812564806568</c:v>
                </c:pt>
                <c:pt idx="39">
                  <c:v>2.3056907359597338</c:v>
                </c:pt>
                <c:pt idx="40">
                  <c:v>2.3505492275152786</c:v>
                </c:pt>
                <c:pt idx="41">
                  <c:v>2.3765206870879312</c:v>
                </c:pt>
                <c:pt idx="42">
                  <c:v>2.4442737244931321</c:v>
                </c:pt>
                <c:pt idx="43">
                  <c:v>2.4765125343965875</c:v>
                </c:pt>
                <c:pt idx="44">
                  <c:v>2.515397599679027</c:v>
                </c:pt>
                <c:pt idx="45">
                  <c:v>2.5509375113435113</c:v>
                </c:pt>
                <c:pt idx="46">
                  <c:v>2.5959496308362202</c:v>
                </c:pt>
                <c:pt idx="47">
                  <c:v>2.6189617379253036</c:v>
                </c:pt>
                <c:pt idx="48">
                  <c:v>2.6563509851741776</c:v>
                </c:pt>
                <c:pt idx="49">
                  <c:v>2.6806720628140384</c:v>
                </c:pt>
                <c:pt idx="50">
                  <c:v>2.723393942322144</c:v>
                </c:pt>
                <c:pt idx="51">
                  <c:v>2.7620707453383804</c:v>
                </c:pt>
                <c:pt idx="52">
                  <c:v>2.8016561175100345</c:v>
                </c:pt>
                <c:pt idx="53">
                  <c:v>2.8416829197536453</c:v>
                </c:pt>
                <c:pt idx="54">
                  <c:v>2.8610506795335175</c:v>
                </c:pt>
                <c:pt idx="55">
                  <c:v>2.911487274913982</c:v>
                </c:pt>
                <c:pt idx="56">
                  <c:v>2.9290041339068784</c:v>
                </c:pt>
                <c:pt idx="57">
                  <c:v>2.9789064631244395</c:v>
                </c:pt>
                <c:pt idx="58">
                  <c:v>2.9996460759428727</c:v>
                </c:pt>
                <c:pt idx="59">
                  <c:v>3.0593238599598629</c:v>
                </c:pt>
                <c:pt idx="60">
                  <c:v>3.0535765133741197</c:v>
                </c:pt>
                <c:pt idx="61">
                  <c:v>3.1020832604873587</c:v>
                </c:pt>
                <c:pt idx="62">
                  <c:v>3.1207340842752966</c:v>
                </c:pt>
                <c:pt idx="63">
                  <c:v>3.1422128580509376</c:v>
                </c:pt>
                <c:pt idx="64">
                  <c:v>3.1704896968278278</c:v>
                </c:pt>
                <c:pt idx="65">
                  <c:v>3.2325062232562196</c:v>
                </c:pt>
                <c:pt idx="66">
                  <c:v>3.2316061659894637</c:v>
                </c:pt>
                <c:pt idx="67">
                  <c:v>3.2668953155261997</c:v>
                </c:pt>
                <c:pt idx="68">
                  <c:v>3.3142074457867179</c:v>
                </c:pt>
                <c:pt idx="69">
                  <c:v>3.330929252235201</c:v>
                </c:pt>
                <c:pt idx="70">
                  <c:v>3.3531034405411089</c:v>
                </c:pt>
                <c:pt idx="71">
                  <c:v>3.3744386259876644</c:v>
                </c:pt>
                <c:pt idx="72">
                  <c:v>3.4084988020737321</c:v>
                </c:pt>
                <c:pt idx="73">
                  <c:v>3.4163736260309667</c:v>
                </c:pt>
                <c:pt idx="74">
                  <c:v>3.4394798634939745</c:v>
                </c:pt>
                <c:pt idx="75">
                  <c:v>3.4704314749310199</c:v>
                </c:pt>
                <c:pt idx="76">
                  <c:v>3.502550680706257</c:v>
                </c:pt>
                <c:pt idx="77">
                  <c:v>3.5316966628965001</c:v>
                </c:pt>
                <c:pt idx="78">
                  <c:v>3.5463234564318924</c:v>
                </c:pt>
                <c:pt idx="79">
                  <c:v>3.5888597083425604</c:v>
                </c:pt>
                <c:pt idx="80">
                  <c:v>3.5960416217059077</c:v>
                </c:pt>
                <c:pt idx="81">
                  <c:v>3.617067936990126</c:v>
                </c:pt>
                <c:pt idx="82">
                  <c:v>3.6404437728797792</c:v>
                </c:pt>
                <c:pt idx="83">
                  <c:v>3.6399662504058261</c:v>
                </c:pt>
                <c:pt idx="84">
                  <c:v>3.6908023508634269</c:v>
                </c:pt>
                <c:pt idx="85">
                  <c:v>3.6889725541475387</c:v>
                </c:pt>
                <c:pt idx="86">
                  <c:v>3.7119291463219644</c:v>
                </c:pt>
                <c:pt idx="87">
                  <c:v>3.7491042077744909</c:v>
                </c:pt>
                <c:pt idx="88">
                  <c:v>3.7707201782399338</c:v>
                </c:pt>
                <c:pt idx="89">
                  <c:v>3.7805312628008028</c:v>
                </c:pt>
                <c:pt idx="90">
                  <c:v>3.7943238483505071</c:v>
                </c:pt>
                <c:pt idx="91">
                  <c:v>3.8081359307779912</c:v>
                </c:pt>
                <c:pt idx="92">
                  <c:v>3.8338342773577163</c:v>
                </c:pt>
                <c:pt idx="93">
                  <c:v>3.8411514722637921</c:v>
                </c:pt>
                <c:pt idx="94">
                  <c:v>3.8365202232514761</c:v>
                </c:pt>
                <c:pt idx="95">
                  <c:v>3.8779068568130532</c:v>
                </c:pt>
                <c:pt idx="96">
                  <c:v>3.9077386614027052</c:v>
                </c:pt>
                <c:pt idx="97">
                  <c:v>3.8913405768040068</c:v>
                </c:pt>
                <c:pt idx="98">
                  <c:v>3.9246452320322787</c:v>
                </c:pt>
                <c:pt idx="99">
                  <c:v>3.9201038482481994</c:v>
                </c:pt>
                <c:pt idx="100">
                  <c:v>3.9373574959226687</c:v>
                </c:pt>
                <c:pt idx="101">
                  <c:v>3.9792400107515427</c:v>
                </c:pt>
                <c:pt idx="102">
                  <c:v>4.0167534105220062</c:v>
                </c:pt>
                <c:pt idx="103">
                  <c:v>4.0334776716841985</c:v>
                </c:pt>
                <c:pt idx="104">
                  <c:v>4.0349348574390849</c:v>
                </c:pt>
                <c:pt idx="105">
                  <c:v>4.0102811846408279</c:v>
                </c:pt>
                <c:pt idx="106">
                  <c:v>4.0639063273829246</c:v>
                </c:pt>
                <c:pt idx="107">
                  <c:v>4.030072808794837</c:v>
                </c:pt>
                <c:pt idx="108">
                  <c:v>4.0702274504550369</c:v>
                </c:pt>
                <c:pt idx="109">
                  <c:v>4.0784519220124906</c:v>
                </c:pt>
                <c:pt idx="110">
                  <c:v>4.0909321383442716</c:v>
                </c:pt>
                <c:pt idx="111">
                  <c:v>4.1267791777961804</c:v>
                </c:pt>
                <c:pt idx="112">
                  <c:v>4.1457212935386272</c:v>
                </c:pt>
                <c:pt idx="113">
                  <c:v>4.1413820318853354</c:v>
                </c:pt>
                <c:pt idx="114">
                  <c:v>4.1805464696903218</c:v>
                </c:pt>
                <c:pt idx="115">
                  <c:v>4.1647105535174971</c:v>
                </c:pt>
                <c:pt idx="116">
                  <c:v>4.1727419845181446</c:v>
                </c:pt>
                <c:pt idx="117">
                  <c:v>4.1639068888670518</c:v>
                </c:pt>
                <c:pt idx="118">
                  <c:v>4.1832001092050097</c:v>
                </c:pt>
                <c:pt idx="119">
                  <c:v>4.2329075812530279</c:v>
                </c:pt>
                <c:pt idx="120">
                  <c:v>4.2100945237639964</c:v>
                </c:pt>
                <c:pt idx="121">
                  <c:v>4.2451185227709276</c:v>
                </c:pt>
                <c:pt idx="122">
                  <c:v>4.216789754513683</c:v>
                </c:pt>
                <c:pt idx="123">
                  <c:v>4.2217358204452937</c:v>
                </c:pt>
                <c:pt idx="124">
                  <c:v>4.2632186988756811</c:v>
                </c:pt>
                <c:pt idx="125">
                  <c:v>4.2700834163259556</c:v>
                </c:pt>
                <c:pt idx="126">
                  <c:v>4.2997333650171825</c:v>
                </c:pt>
                <c:pt idx="127">
                  <c:v>4.3155056847654132</c:v>
                </c:pt>
                <c:pt idx="128">
                  <c:v>4.3102998012265115</c:v>
                </c:pt>
                <c:pt idx="129">
                  <c:v>4.3211709134654388</c:v>
                </c:pt>
                <c:pt idx="130">
                  <c:v>4.347806092621191</c:v>
                </c:pt>
                <c:pt idx="131">
                  <c:v>4.3389655928448132</c:v>
                </c:pt>
                <c:pt idx="132">
                  <c:v>4.3672806430147277</c:v>
                </c:pt>
                <c:pt idx="133">
                  <c:v>4.3506296154142508</c:v>
                </c:pt>
                <c:pt idx="134">
                  <c:v>4.3688468721381293</c:v>
                </c:pt>
                <c:pt idx="135">
                  <c:v>4.3681364687726152</c:v>
                </c:pt>
                <c:pt idx="136">
                  <c:v>4.3928139966266846</c:v>
                </c:pt>
                <c:pt idx="137">
                  <c:v>4.4106448242368836</c:v>
                </c:pt>
                <c:pt idx="138">
                  <c:v>4.4158214587283906</c:v>
                </c:pt>
                <c:pt idx="139">
                  <c:v>4.4320564574739389</c:v>
                </c:pt>
                <c:pt idx="140">
                  <c:v>4.423851128464535</c:v>
                </c:pt>
                <c:pt idx="141">
                  <c:v>4.4427015734820703</c:v>
                </c:pt>
                <c:pt idx="142">
                  <c:v>4.4196272943914572</c:v>
                </c:pt>
                <c:pt idx="143">
                  <c:v>4.4524568850671802</c:v>
                </c:pt>
                <c:pt idx="144">
                  <c:v>4.4360094585614709</c:v>
                </c:pt>
                <c:pt idx="145">
                  <c:v>4.455212045073961</c:v>
                </c:pt>
                <c:pt idx="146">
                  <c:v>4.4734947058883092</c:v>
                </c:pt>
                <c:pt idx="147">
                  <c:v>4.4922371491749855</c:v>
                </c:pt>
                <c:pt idx="148">
                  <c:v>4.451715323798326</c:v>
                </c:pt>
                <c:pt idx="149">
                  <c:v>4.4869642168999464</c:v>
                </c:pt>
                <c:pt idx="150">
                  <c:v>4.4792198302353032</c:v>
                </c:pt>
                <c:pt idx="151">
                  <c:v>4.4645599451336118</c:v>
                </c:pt>
                <c:pt idx="152">
                  <c:v>4.4948811926791272</c:v>
                </c:pt>
                <c:pt idx="153">
                  <c:v>4.5047389226042611</c:v>
                </c:pt>
                <c:pt idx="154">
                  <c:v>4.5477764490446262</c:v>
                </c:pt>
                <c:pt idx="155">
                  <c:v>4.5176818422607088</c:v>
                </c:pt>
                <c:pt idx="156">
                  <c:v>4.5097138053110521</c:v>
                </c:pt>
                <c:pt idx="157">
                  <c:v>4.5104043379103915</c:v>
                </c:pt>
                <c:pt idx="158">
                  <c:v>4.5639514986770378</c:v>
                </c:pt>
                <c:pt idx="159">
                  <c:v>4.547359555109896</c:v>
                </c:pt>
                <c:pt idx="160">
                  <c:v>4.5354267105568153</c:v>
                </c:pt>
                <c:pt idx="161">
                  <c:v>4.5221632604007871</c:v>
                </c:pt>
                <c:pt idx="162">
                  <c:v>4.5669179705954068</c:v>
                </c:pt>
                <c:pt idx="163">
                  <c:v>4.5250494825519292</c:v>
                </c:pt>
                <c:pt idx="164">
                  <c:v>4.5109965832733412</c:v>
                </c:pt>
                <c:pt idx="165">
                  <c:v>4.549522511749192</c:v>
                </c:pt>
                <c:pt idx="166">
                  <c:v>4.5617393513010249</c:v>
                </c:pt>
                <c:pt idx="167">
                  <c:v>4.5754724573063044</c:v>
                </c:pt>
                <c:pt idx="168">
                  <c:v>4.5898011707706878</c:v>
                </c:pt>
                <c:pt idx="169">
                  <c:v>4.5773972594636954</c:v>
                </c:pt>
                <c:pt idx="170">
                  <c:v>4.5535963793718706</c:v>
                </c:pt>
                <c:pt idx="171">
                  <c:v>4.6001909936549881</c:v>
                </c:pt>
                <c:pt idx="172">
                  <c:v>4.5941494405153493</c:v>
                </c:pt>
                <c:pt idx="173">
                  <c:v>4.5701661768010471</c:v>
                </c:pt>
                <c:pt idx="174">
                  <c:v>4.589771705177923</c:v>
                </c:pt>
                <c:pt idx="175">
                  <c:v>4.6222316562086503</c:v>
                </c:pt>
                <c:pt idx="176">
                  <c:v>4.5938367332287822</c:v>
                </c:pt>
                <c:pt idx="177">
                  <c:v>4.6065440361684526</c:v>
                </c:pt>
                <c:pt idx="178">
                  <c:v>4.589527047010586</c:v>
                </c:pt>
                <c:pt idx="179">
                  <c:v>4.617876707164827</c:v>
                </c:pt>
                <c:pt idx="180">
                  <c:v>4.6022660039962506</c:v>
                </c:pt>
                <c:pt idx="181">
                  <c:v>4.626895489033366</c:v>
                </c:pt>
                <c:pt idx="182">
                  <c:v>4.6217040153577944</c:v>
                </c:pt>
                <c:pt idx="183">
                  <c:v>4.6146520639748285</c:v>
                </c:pt>
                <c:pt idx="184">
                  <c:v>4.6166356746271449</c:v>
                </c:pt>
                <c:pt idx="185">
                  <c:v>4.6273055594809529</c:v>
                </c:pt>
                <c:pt idx="186">
                  <c:v>4.6420713619120209</c:v>
                </c:pt>
                <c:pt idx="187">
                  <c:v>4.6440900430756669</c:v>
                </c:pt>
                <c:pt idx="188">
                  <c:v>4.665083767003992</c:v>
                </c:pt>
                <c:pt idx="189">
                  <c:v>4.6414739492387769</c:v>
                </c:pt>
                <c:pt idx="190">
                  <c:v>4.6285358219985158</c:v>
                </c:pt>
                <c:pt idx="191">
                  <c:v>4.6384554698010394</c:v>
                </c:pt>
                <c:pt idx="192">
                  <c:v>4.6402070894139538</c:v>
                </c:pt>
                <c:pt idx="193">
                  <c:v>4.6479426500940821</c:v>
                </c:pt>
                <c:pt idx="194">
                  <c:v>4.664265156515139</c:v>
                </c:pt>
                <c:pt idx="195">
                  <c:v>4.6715835298018176</c:v>
                </c:pt>
                <c:pt idx="196">
                  <c:v>4.6689287591463939</c:v>
                </c:pt>
                <c:pt idx="197">
                  <c:v>4.6423240647431054</c:v>
                </c:pt>
                <c:pt idx="198">
                  <c:v>4.6741142509480609</c:v>
                </c:pt>
                <c:pt idx="199">
                  <c:v>4.6779665193292868</c:v>
                </c:pt>
                <c:pt idx="200">
                  <c:v>4.6621936274467668</c:v>
                </c:pt>
                <c:pt idx="201">
                  <c:v>4.66568753603178</c:v>
                </c:pt>
                <c:pt idx="202">
                  <c:v>4.6840675632866544</c:v>
                </c:pt>
                <c:pt idx="203">
                  <c:v>4.6635865647496173</c:v>
                </c:pt>
                <c:pt idx="204">
                  <c:v>4.6941976536326067</c:v>
                </c:pt>
                <c:pt idx="205">
                  <c:v>4.6699349439627902</c:v>
                </c:pt>
                <c:pt idx="206">
                  <c:v>4.69167384009664</c:v>
                </c:pt>
                <c:pt idx="207">
                  <c:v>4.6791402897290464</c:v>
                </c:pt>
                <c:pt idx="208">
                  <c:v>4.672640068577838</c:v>
                </c:pt>
                <c:pt idx="209">
                  <c:v>4.6759718664997756</c:v>
                </c:pt>
                <c:pt idx="210">
                  <c:v>4.6979348276366535</c:v>
                </c:pt>
                <c:pt idx="211">
                  <c:v>4.6814553796712657</c:v>
                </c:pt>
                <c:pt idx="212">
                  <c:v>4.684437065680064</c:v>
                </c:pt>
                <c:pt idx="213">
                  <c:v>4.6866694729044172</c:v>
                </c:pt>
                <c:pt idx="214">
                  <c:v>4.6925297089040967</c:v>
                </c:pt>
                <c:pt idx="215">
                  <c:v>4.6999939252179486</c:v>
                </c:pt>
                <c:pt idx="216">
                  <c:v>4.6753799586358227</c:v>
                </c:pt>
                <c:pt idx="217">
                  <c:v>4.6831740147973573</c:v>
                </c:pt>
                <c:pt idx="218">
                  <c:v>4.6918478562278683</c:v>
                </c:pt>
                <c:pt idx="219">
                  <c:v>4.6810634980604808</c:v>
                </c:pt>
                <c:pt idx="220">
                  <c:v>4.7203143676675019</c:v>
                </c:pt>
                <c:pt idx="221">
                  <c:v>4.7188767957701412</c:v>
                </c:pt>
                <c:pt idx="222">
                  <c:v>4.6876796480266369</c:v>
                </c:pt>
                <c:pt idx="223">
                  <c:v>4.7180870865623259</c:v>
                </c:pt>
                <c:pt idx="224">
                  <c:v>4.7171617656927962</c:v>
                </c:pt>
                <c:pt idx="225">
                  <c:v>4.691687670754729</c:v>
                </c:pt>
                <c:pt idx="226">
                  <c:v>4.6874672956904284</c:v>
                </c:pt>
                <c:pt idx="227">
                  <c:v>4.728761694186483</c:v>
                </c:pt>
                <c:pt idx="228">
                  <c:v>4.6979818206591659</c:v>
                </c:pt>
                <c:pt idx="229">
                  <c:v>4.7004096251095939</c:v>
                </c:pt>
                <c:pt idx="230">
                  <c:v>4.6859910731470382</c:v>
                </c:pt>
                <c:pt idx="231">
                  <c:v>4.7128487366578078</c:v>
                </c:pt>
                <c:pt idx="232">
                  <c:v>4.7188985165026427</c:v>
                </c:pt>
                <c:pt idx="233">
                  <c:v>4.720524462695824</c:v>
                </c:pt>
                <c:pt idx="234">
                  <c:v>4.7036154245545383</c:v>
                </c:pt>
                <c:pt idx="235">
                  <c:v>4.6907555321585868</c:v>
                </c:pt>
                <c:pt idx="236">
                  <c:v>4.6885254826334126</c:v>
                </c:pt>
                <c:pt idx="237">
                  <c:v>4.7020542759099673</c:v>
                </c:pt>
                <c:pt idx="238">
                  <c:v>4.7121910107185672</c:v>
                </c:pt>
                <c:pt idx="239">
                  <c:v>4.7248705516945098</c:v>
                </c:pt>
                <c:pt idx="240">
                  <c:v>4.6894215860124779</c:v>
                </c:pt>
                <c:pt idx="241">
                  <c:v>4.7057462624696624</c:v>
                </c:pt>
                <c:pt idx="242">
                  <c:v>4.7412630300094261</c:v>
                </c:pt>
                <c:pt idx="243">
                  <c:v>4.7137904034300524</c:v>
                </c:pt>
                <c:pt idx="244">
                  <c:v>4.7121805933095668</c:v>
                </c:pt>
                <c:pt idx="245">
                  <c:v>4.7156325941471309</c:v>
                </c:pt>
                <c:pt idx="246">
                  <c:v>4.7189637679358043</c:v>
                </c:pt>
                <c:pt idx="247">
                  <c:v>4.7099601062075429</c:v>
                </c:pt>
                <c:pt idx="248">
                  <c:v>4.7040366916448733</c:v>
                </c:pt>
                <c:pt idx="249">
                  <c:v>4.7250343144536062</c:v>
                </c:pt>
                <c:pt idx="250">
                  <c:v>4.6981240657035386</c:v>
                </c:pt>
                <c:pt idx="251">
                  <c:v>4.6953200330318019</c:v>
                </c:pt>
                <c:pt idx="252">
                  <c:v>4.7049636984720573</c:v>
                </c:pt>
                <c:pt idx="253">
                  <c:v>4.701087493821591</c:v>
                </c:pt>
                <c:pt idx="254">
                  <c:v>4.727828697194318</c:v>
                </c:pt>
                <c:pt idx="255">
                  <c:v>4.7032459535174427</c:v>
                </c:pt>
                <c:pt idx="256">
                  <c:v>4.7260362420727695</c:v>
                </c:pt>
                <c:pt idx="257">
                  <c:v>4.6601479636473293</c:v>
                </c:pt>
                <c:pt idx="258">
                  <c:v>4.7116492602138091</c:v>
                </c:pt>
                <c:pt idx="259">
                  <c:v>4.6974186447357695</c:v>
                </c:pt>
                <c:pt idx="260">
                  <c:v>4.7015122013114796</c:v>
                </c:pt>
                <c:pt idx="261">
                  <c:v>4.6765293231966103</c:v>
                </c:pt>
                <c:pt idx="262">
                  <c:v>4.7181010468400206</c:v>
                </c:pt>
                <c:pt idx="263">
                  <c:v>4.7058986125794053</c:v>
                </c:pt>
                <c:pt idx="264">
                  <c:v>4.6970895857071202</c:v>
                </c:pt>
                <c:pt idx="265">
                  <c:v>4.6896486678025253</c:v>
                </c:pt>
                <c:pt idx="266">
                  <c:v>4.6966950347202818</c:v>
                </c:pt>
                <c:pt idx="267">
                  <c:v>4.676768015358622</c:v>
                </c:pt>
                <c:pt idx="268">
                  <c:v>4.7031556293494567</c:v>
                </c:pt>
                <c:pt idx="269">
                  <c:v>4.6892569134466324</c:v>
                </c:pt>
                <c:pt idx="270">
                  <c:v>4.6927241721129995</c:v>
                </c:pt>
                <c:pt idx="271">
                  <c:v>4.6613735593876671</c:v>
                </c:pt>
                <c:pt idx="272">
                  <c:v>4.6852092850008029</c:v>
                </c:pt>
                <c:pt idx="273">
                  <c:v>4.6729425245143936</c:v>
                </c:pt>
                <c:pt idx="274">
                  <c:v>4.6759656026953706</c:v>
                </c:pt>
                <c:pt idx="275">
                  <c:v>4.6547201167130821</c:v>
                </c:pt>
                <c:pt idx="276">
                  <c:v>4.6900585317697363</c:v>
                </c:pt>
                <c:pt idx="277">
                  <c:v>4.6687943613173646</c:v>
                </c:pt>
                <c:pt idx="278">
                  <c:v>4.6801743508339939</c:v>
                </c:pt>
                <c:pt idx="279">
                  <c:v>4.6623944746176367</c:v>
                </c:pt>
                <c:pt idx="280">
                  <c:v>4.6947118353113497</c:v>
                </c:pt>
                <c:pt idx="281">
                  <c:v>4.6945458872641552</c:v>
                </c:pt>
                <c:pt idx="282">
                  <c:v>4.6547522332501492</c:v>
                </c:pt>
                <c:pt idx="283">
                  <c:v>4.6600819894719301</c:v>
                </c:pt>
                <c:pt idx="284">
                  <c:v>4.6796023725968281</c:v>
                </c:pt>
                <c:pt idx="285">
                  <c:v>4.7058006820952905</c:v>
                </c:pt>
                <c:pt idx="286">
                  <c:v>4.6672948772878762</c:v>
                </c:pt>
                <c:pt idx="287">
                  <c:v>4.6552803409251027</c:v>
                </c:pt>
                <c:pt idx="288">
                  <c:v>4.6704812172063246</c:v>
                </c:pt>
                <c:pt idx="289">
                  <c:v>4.6796275417635549</c:v>
                </c:pt>
                <c:pt idx="290">
                  <c:v>4.6738077847426496</c:v>
                </c:pt>
                <c:pt idx="291">
                  <c:v>4.6631155273788947</c:v>
                </c:pt>
                <c:pt idx="292">
                  <c:v>4.6607892949873326</c:v>
                </c:pt>
                <c:pt idx="293">
                  <c:v>4.6569056656880568</c:v>
                </c:pt>
                <c:pt idx="294">
                  <c:v>4.6754515428644297</c:v>
                </c:pt>
                <c:pt idx="295">
                  <c:v>4.6927610827005957</c:v>
                </c:pt>
                <c:pt idx="296">
                  <c:v>4.648793725912995</c:v>
                </c:pt>
                <c:pt idx="297">
                  <c:v>4.6711375314839509</c:v>
                </c:pt>
                <c:pt idx="298">
                  <c:v>4.6482334692418634</c:v>
                </c:pt>
                <c:pt idx="299">
                  <c:v>4.6765450377066005</c:v>
                </c:pt>
                <c:pt idx="300">
                  <c:v>4.641210138177466</c:v>
                </c:pt>
                <c:pt idx="301">
                  <c:v>4.6621282340913455</c:v>
                </c:pt>
                <c:pt idx="302">
                  <c:v>4.6594074234323086</c:v>
                </c:pt>
                <c:pt idx="303">
                  <c:v>4.6541645756619756</c:v>
                </c:pt>
                <c:pt idx="304">
                  <c:v>4.6797199298904957</c:v>
                </c:pt>
                <c:pt idx="305">
                  <c:v>4.6574719576284567</c:v>
                </c:pt>
                <c:pt idx="306">
                  <c:v>4.6520264538317626</c:v>
                </c:pt>
                <c:pt idx="307">
                  <c:v>4.6767726803542047</c:v>
                </c:pt>
                <c:pt idx="308">
                  <c:v>4.6634297035057504</c:v>
                </c:pt>
                <c:pt idx="309">
                  <c:v>4.6440871872500145</c:v>
                </c:pt>
                <c:pt idx="310">
                  <c:v>4.6571498473324286</c:v>
                </c:pt>
                <c:pt idx="311">
                  <c:v>4.6602629152588371</c:v>
                </c:pt>
                <c:pt idx="312">
                  <c:v>4.6506707281780866</c:v>
                </c:pt>
                <c:pt idx="313">
                  <c:v>4.6485465855421024</c:v>
                </c:pt>
                <c:pt idx="314">
                  <c:v>4.6583671071243211</c:v>
                </c:pt>
                <c:pt idx="315">
                  <c:v>4.6572597457816887</c:v>
                </c:pt>
                <c:pt idx="316">
                  <c:v>4.66726566012946</c:v>
                </c:pt>
                <c:pt idx="317">
                  <c:v>4.6360374788020815</c:v>
                </c:pt>
                <c:pt idx="318">
                  <c:v>4.6178227485867085</c:v>
                </c:pt>
                <c:pt idx="319">
                  <c:v>4.6379977427019314</c:v>
                </c:pt>
                <c:pt idx="320">
                  <c:v>4.6464095348832064</c:v>
                </c:pt>
                <c:pt idx="321">
                  <c:v>4.6604805121314365</c:v>
                </c:pt>
                <c:pt idx="322">
                  <c:v>4.6323549902869603</c:v>
                </c:pt>
                <c:pt idx="323">
                  <c:v>4.6245581771074376</c:v>
                </c:pt>
                <c:pt idx="324">
                  <c:v>4.6229297768516489</c:v>
                </c:pt>
                <c:pt idx="325">
                  <c:v>4.6233519699894901</c:v>
                </c:pt>
                <c:pt idx="326">
                  <c:v>4.6542200506226097</c:v>
                </c:pt>
                <c:pt idx="327">
                  <c:v>4.6383583740925722</c:v>
                </c:pt>
                <c:pt idx="328">
                  <c:v>4.593790878843147</c:v>
                </c:pt>
                <c:pt idx="329">
                  <c:v>4.6270315401609006</c:v>
                </c:pt>
                <c:pt idx="330">
                  <c:v>4.6196141753419857</c:v>
                </c:pt>
                <c:pt idx="331">
                  <c:v>4.6350123371046461</c:v>
                </c:pt>
                <c:pt idx="332">
                  <c:v>4.6211129905375765</c:v>
                </c:pt>
                <c:pt idx="333">
                  <c:v>4.6270134435337287</c:v>
                </c:pt>
                <c:pt idx="334">
                  <c:v>4.6357693255176313</c:v>
                </c:pt>
                <c:pt idx="335">
                  <c:v>4.6262762170609619</c:v>
                </c:pt>
                <c:pt idx="336">
                  <c:v>4.6447106717316791</c:v>
                </c:pt>
                <c:pt idx="337">
                  <c:v>4.6272277701482727</c:v>
                </c:pt>
                <c:pt idx="338">
                  <c:v>4.6308324613154808</c:v>
                </c:pt>
                <c:pt idx="339">
                  <c:v>4.635083350120289</c:v>
                </c:pt>
                <c:pt idx="340">
                  <c:v>4.6623066735820551</c:v>
                </c:pt>
                <c:pt idx="341">
                  <c:v>4.6372370261807161</c:v>
                </c:pt>
                <c:pt idx="342">
                  <c:v>4.598603880112849</c:v>
                </c:pt>
                <c:pt idx="343">
                  <c:v>4.6318490377980153</c:v>
                </c:pt>
                <c:pt idx="344">
                  <c:v>4.6243062253348075</c:v>
                </c:pt>
                <c:pt idx="345">
                  <c:v>4.5901315431944489</c:v>
                </c:pt>
                <c:pt idx="346">
                  <c:v>4.6298277064131828</c:v>
                </c:pt>
                <c:pt idx="347">
                  <c:v>4.6088850113811688</c:v>
                </c:pt>
                <c:pt idx="348">
                  <c:v>4.6053328245779168</c:v>
                </c:pt>
                <c:pt idx="349">
                  <c:v>4.6013148051057957</c:v>
                </c:pt>
                <c:pt idx="350">
                  <c:v>4.6035217982204859</c:v>
                </c:pt>
                <c:pt idx="351">
                  <c:v>4.5981340930007093</c:v>
                </c:pt>
                <c:pt idx="352">
                  <c:v>4.5932918442215707</c:v>
                </c:pt>
                <c:pt idx="353">
                  <c:v>4.6176460768339842</c:v>
                </c:pt>
                <c:pt idx="354">
                  <c:v>4.580725409438787</c:v>
                </c:pt>
                <c:pt idx="355">
                  <c:v>4.5868219697936761</c:v>
                </c:pt>
                <c:pt idx="356">
                  <c:v>4.58961647052109</c:v>
                </c:pt>
                <c:pt idx="357">
                  <c:v>4.5974099855028374</c:v>
                </c:pt>
                <c:pt idx="358">
                  <c:v>4.5585438762613686</c:v>
                </c:pt>
                <c:pt idx="359">
                  <c:v>4.5983112216354431</c:v>
                </c:pt>
                <c:pt idx="360">
                  <c:v>4.5978317344301054</c:v>
                </c:pt>
                <c:pt idx="361">
                  <c:v>4.5975964527728328</c:v>
                </c:pt>
                <c:pt idx="362">
                  <c:v>4.5696377336012173</c:v>
                </c:pt>
                <c:pt idx="363">
                  <c:v>4.5723280797771233</c:v>
                </c:pt>
                <c:pt idx="364">
                  <c:v>4.5840503450405112</c:v>
                </c:pt>
                <c:pt idx="365">
                  <c:v>4.5757136493349471</c:v>
                </c:pt>
                <c:pt idx="366">
                  <c:v>4.5762508340308345</c:v>
                </c:pt>
                <c:pt idx="367">
                  <c:v>4.5533991004798313</c:v>
                </c:pt>
                <c:pt idx="368">
                  <c:v>4.5714188748923883</c:v>
                </c:pt>
                <c:pt idx="369">
                  <c:v>4.5830507941005934</c:v>
                </c:pt>
                <c:pt idx="370">
                  <c:v>4.5818839886029732</c:v>
                </c:pt>
                <c:pt idx="371">
                  <c:v>4.5387677311087424</c:v>
                </c:pt>
                <c:pt idx="372">
                  <c:v>4.5705152980012418</c:v>
                </c:pt>
                <c:pt idx="373">
                  <c:v>4.5581781001163248</c:v>
                </c:pt>
                <c:pt idx="374">
                  <c:v>4.5764764842872676</c:v>
                </c:pt>
                <c:pt idx="375">
                  <c:v>4.555050003736782</c:v>
                </c:pt>
                <c:pt idx="376">
                  <c:v>4.577286628874317</c:v>
                </c:pt>
                <c:pt idx="377">
                  <c:v>4.5375243396219735</c:v>
                </c:pt>
                <c:pt idx="378">
                  <c:v>4.5477002281897558</c:v>
                </c:pt>
                <c:pt idx="379">
                  <c:v>4.5395601231294709</c:v>
                </c:pt>
                <c:pt idx="380">
                  <c:v>4.5411852265745187</c:v>
                </c:pt>
                <c:pt idx="381">
                  <c:v>4.5568768844253551</c:v>
                </c:pt>
                <c:pt idx="382">
                  <c:v>4.5532866410827006</c:v>
                </c:pt>
                <c:pt idx="383">
                  <c:v>4.5306561385667203</c:v>
                </c:pt>
                <c:pt idx="384">
                  <c:v>4.5387668145509483</c:v>
                </c:pt>
                <c:pt idx="385">
                  <c:v>4.5165015822473862</c:v>
                </c:pt>
                <c:pt idx="386">
                  <c:v>4.5336568605732825</c:v>
                </c:pt>
                <c:pt idx="387">
                  <c:v>4.5278834734640778</c:v>
                </c:pt>
                <c:pt idx="388">
                  <c:v>4.559867518155337</c:v>
                </c:pt>
                <c:pt idx="389">
                  <c:v>4.4914252713527629</c:v>
                </c:pt>
                <c:pt idx="390">
                  <c:v>4.5321853434057546</c:v>
                </c:pt>
                <c:pt idx="391">
                  <c:v>4.5532010842301718</c:v>
                </c:pt>
                <c:pt idx="392">
                  <c:v>4.5329319727898261</c:v>
                </c:pt>
                <c:pt idx="393">
                  <c:v>4.5174365747802865</c:v>
                </c:pt>
                <c:pt idx="394">
                  <c:v>4.5325552621171035</c:v>
                </c:pt>
                <c:pt idx="395">
                  <c:v>4.5208680344472025</c:v>
                </c:pt>
                <c:pt idx="396">
                  <c:v>4.5255878787666433</c:v>
                </c:pt>
                <c:pt idx="397">
                  <c:v>4.523446096020237</c:v>
                </c:pt>
                <c:pt idx="398">
                  <c:v>4.5391374217954086</c:v>
                </c:pt>
                <c:pt idx="399">
                  <c:v>4.511549312829513</c:v>
                </c:pt>
                <c:pt idx="400">
                  <c:v>4.5235739523371308</c:v>
                </c:pt>
                <c:pt idx="401">
                  <c:v>4.542933995957636</c:v>
                </c:pt>
                <c:pt idx="402">
                  <c:v>4.5050521017451084</c:v>
                </c:pt>
                <c:pt idx="403">
                  <c:v>4.5166651107462954</c:v>
                </c:pt>
                <c:pt idx="404">
                  <c:v>4.5319578711519348</c:v>
                </c:pt>
                <c:pt idx="405">
                  <c:v>4.5116529099878209</c:v>
                </c:pt>
                <c:pt idx="406">
                  <c:v>4.5034397940111841</c:v>
                </c:pt>
                <c:pt idx="407">
                  <c:v>4.5109778369241278</c:v>
                </c:pt>
                <c:pt idx="408">
                  <c:v>4.5133926433016107</c:v>
                </c:pt>
                <c:pt idx="409">
                  <c:v>4.4943353854054697</c:v>
                </c:pt>
                <c:pt idx="410">
                  <c:v>4.4941952042046633</c:v>
                </c:pt>
                <c:pt idx="411">
                  <c:v>4.504432335179926</c:v>
                </c:pt>
                <c:pt idx="412">
                  <c:v>4.4784443758848882</c:v>
                </c:pt>
                <c:pt idx="413">
                  <c:v>4.5103316846146688</c:v>
                </c:pt>
                <c:pt idx="414">
                  <c:v>4.4871797778549256</c:v>
                </c:pt>
                <c:pt idx="415">
                  <c:v>4.4785335716446779</c:v>
                </c:pt>
                <c:pt idx="416">
                  <c:v>4.4739285621864315</c:v>
                </c:pt>
                <c:pt idx="417">
                  <c:v>4.4925238324179366</c:v>
                </c:pt>
                <c:pt idx="418">
                  <c:v>4.4857622931643171</c:v>
                </c:pt>
                <c:pt idx="419">
                  <c:v>4.504469942144663</c:v>
                </c:pt>
                <c:pt idx="420">
                  <c:v>4.4694669680592476</c:v>
                </c:pt>
                <c:pt idx="421">
                  <c:v>4.4926458563818352</c:v>
                </c:pt>
                <c:pt idx="422">
                  <c:v>4.4767390250779231</c:v>
                </c:pt>
                <c:pt idx="423">
                  <c:v>4.4853996725601277</c:v>
                </c:pt>
                <c:pt idx="424">
                  <c:v>4.4849915782325063</c:v>
                </c:pt>
                <c:pt idx="425">
                  <c:v>4.4716590032711823</c:v>
                </c:pt>
                <c:pt idx="426">
                  <c:v>4.481170997157605</c:v>
                </c:pt>
                <c:pt idx="427">
                  <c:v>4.474969754558173</c:v>
                </c:pt>
                <c:pt idx="428">
                  <c:v>4.4721664076821313</c:v>
                </c:pt>
                <c:pt idx="429">
                  <c:v>4.4551830486697446</c:v>
                </c:pt>
                <c:pt idx="430">
                  <c:v>4.4768764949357713</c:v>
                </c:pt>
                <c:pt idx="431">
                  <c:v>4.4653636902982861</c:v>
                </c:pt>
                <c:pt idx="432">
                  <c:v>4.4623915563963594</c:v>
                </c:pt>
                <c:pt idx="433">
                  <c:v>4.4654783606234165</c:v>
                </c:pt>
                <c:pt idx="434">
                  <c:v>4.4528226963451853</c:v>
                </c:pt>
                <c:pt idx="435">
                  <c:v>4.4538980132450234</c:v>
                </c:pt>
                <c:pt idx="436">
                  <c:v>4.4341423723550637</c:v>
                </c:pt>
                <c:pt idx="437">
                  <c:v>4.4364493563240535</c:v>
                </c:pt>
                <c:pt idx="438">
                  <c:v>4.4637675368437897</c:v>
                </c:pt>
                <c:pt idx="439">
                  <c:v>4.4511991703962623</c:v>
                </c:pt>
                <c:pt idx="440">
                  <c:v>4.4668597593658079</c:v>
                </c:pt>
                <c:pt idx="441">
                  <c:v>4.4635111510440684</c:v>
                </c:pt>
                <c:pt idx="442">
                  <c:v>4.4331887603780116</c:v>
                </c:pt>
                <c:pt idx="443">
                  <c:v>4.4498133683712666</c:v>
                </c:pt>
                <c:pt idx="444">
                  <c:v>4.4291416064021911</c:v>
                </c:pt>
                <c:pt idx="445">
                  <c:v>4.4350013100139014</c:v>
                </c:pt>
                <c:pt idx="446">
                  <c:v>4.4279169683268425</c:v>
                </c:pt>
                <c:pt idx="447">
                  <c:v>4.4383929187169713</c:v>
                </c:pt>
                <c:pt idx="448">
                  <c:v>4.4317133389609715</c:v>
                </c:pt>
                <c:pt idx="449">
                  <c:v>4.4233771563990238</c:v>
                </c:pt>
                <c:pt idx="450">
                  <c:v>4.4412006067161123</c:v>
                </c:pt>
                <c:pt idx="451">
                  <c:v>4.4225559001942782</c:v>
                </c:pt>
                <c:pt idx="452">
                  <c:v>4.4140489879552955</c:v>
                </c:pt>
                <c:pt idx="453">
                  <c:v>4.4490727342493699</c:v>
                </c:pt>
                <c:pt idx="454">
                  <c:v>4.4276388345561273</c:v>
                </c:pt>
                <c:pt idx="455">
                  <c:v>4.4088767695901971</c:v>
                </c:pt>
                <c:pt idx="456">
                  <c:v>4.4075117230138083</c:v>
                </c:pt>
                <c:pt idx="457">
                  <c:v>4.423850673794818</c:v>
                </c:pt>
                <c:pt idx="458">
                  <c:v>4.4001839213910214</c:v>
                </c:pt>
                <c:pt idx="459">
                  <c:v>4.4164222046983648</c:v>
                </c:pt>
                <c:pt idx="460">
                  <c:v>4.4133824471150769</c:v>
                </c:pt>
                <c:pt idx="461">
                  <c:v>4.4287498859125192</c:v>
                </c:pt>
                <c:pt idx="462">
                  <c:v>4.3979959457663877</c:v>
                </c:pt>
                <c:pt idx="463">
                  <c:v>4.4091124345310089</c:v>
                </c:pt>
                <c:pt idx="464">
                  <c:v>4.4069415668412901</c:v>
                </c:pt>
                <c:pt idx="465">
                  <c:v>4.3873969746831314</c:v>
                </c:pt>
                <c:pt idx="466">
                  <c:v>4.3632569247563451</c:v>
                </c:pt>
                <c:pt idx="467">
                  <c:v>4.3794324546088914</c:v>
                </c:pt>
                <c:pt idx="468">
                  <c:v>4.4033442443034758</c:v>
                </c:pt>
                <c:pt idx="469">
                  <c:v>4.4146608317427738</c:v>
                </c:pt>
                <c:pt idx="470">
                  <c:v>4.3946171171189663</c:v>
                </c:pt>
                <c:pt idx="471">
                  <c:v>4.410024683370156</c:v>
                </c:pt>
                <c:pt idx="472">
                  <c:v>4.3952465591904399</c:v>
                </c:pt>
                <c:pt idx="473">
                  <c:v>4.394558142089541</c:v>
                </c:pt>
                <c:pt idx="474">
                  <c:v>4.3953541760100379</c:v>
                </c:pt>
                <c:pt idx="475">
                  <c:v>4.394633550071152</c:v>
                </c:pt>
                <c:pt idx="476">
                  <c:v>4.3634072606024787</c:v>
                </c:pt>
                <c:pt idx="477">
                  <c:v>4.367780550357824</c:v>
                </c:pt>
                <c:pt idx="478">
                  <c:v>4.3576646355918509</c:v>
                </c:pt>
                <c:pt idx="479">
                  <c:v>4.3719462880575364</c:v>
                </c:pt>
                <c:pt idx="480">
                  <c:v>4.3544304864946914</c:v>
                </c:pt>
                <c:pt idx="481">
                  <c:v>4.3386458552843408</c:v>
                </c:pt>
                <c:pt idx="482">
                  <c:v>4.3598929863512703</c:v>
                </c:pt>
                <c:pt idx="483">
                  <c:v>4.3448954650096487</c:v>
                </c:pt>
                <c:pt idx="484">
                  <c:v>4.3636558307029203</c:v>
                </c:pt>
                <c:pt idx="485">
                  <c:v>4.3621013526584242</c:v>
                </c:pt>
                <c:pt idx="486">
                  <c:v>4.3746394521623682</c:v>
                </c:pt>
                <c:pt idx="487">
                  <c:v>4.358125238057994</c:v>
                </c:pt>
                <c:pt idx="488">
                  <c:v>4.3260150934557364</c:v>
                </c:pt>
                <c:pt idx="489">
                  <c:v>4.3483470881974631</c:v>
                </c:pt>
                <c:pt idx="490">
                  <c:v>4.3460533607320126</c:v>
                </c:pt>
                <c:pt idx="491">
                  <c:v>4.3496654274348083</c:v>
                </c:pt>
                <c:pt idx="492">
                  <c:v>4.367469655153795</c:v>
                </c:pt>
                <c:pt idx="493">
                  <c:v>4.3277267996216722</c:v>
                </c:pt>
                <c:pt idx="494">
                  <c:v>4.3315564748210988</c:v>
                </c:pt>
                <c:pt idx="495">
                  <c:v>4.349328025824879</c:v>
                </c:pt>
                <c:pt idx="496">
                  <c:v>4.3316022794203954</c:v>
                </c:pt>
                <c:pt idx="497">
                  <c:v>4.3568495621400016</c:v>
                </c:pt>
                <c:pt idx="498">
                  <c:v>4.3205984839422102</c:v>
                </c:pt>
                <c:pt idx="499">
                  <c:v>4.3207570518608147</c:v>
                </c:pt>
                <c:pt idx="500">
                  <c:v>4.3203380223523897</c:v>
                </c:pt>
                <c:pt idx="501">
                  <c:v>4.3242179628678894</c:v>
                </c:pt>
                <c:pt idx="502">
                  <c:v>4.3322644995026112</c:v>
                </c:pt>
                <c:pt idx="503">
                  <c:v>4.3136567908375998</c:v>
                </c:pt>
                <c:pt idx="504">
                  <c:v>4.3111840107506705</c:v>
                </c:pt>
                <c:pt idx="505">
                  <c:v>4.3272923643510079</c:v>
                </c:pt>
                <c:pt idx="506">
                  <c:v>4.3377072869346307</c:v>
                </c:pt>
                <c:pt idx="507">
                  <c:v>4.3509835101863121</c:v>
                </c:pt>
                <c:pt idx="508">
                  <c:v>4.3068970093401457</c:v>
                </c:pt>
                <c:pt idx="509">
                  <c:v>4.3046315612415071</c:v>
                </c:pt>
                <c:pt idx="510">
                  <c:v>4.2979441648401204</c:v>
                </c:pt>
                <c:pt idx="511">
                  <c:v>4.3157354441908158</c:v>
                </c:pt>
                <c:pt idx="512">
                  <c:v>4.2978699593918739</c:v>
                </c:pt>
                <c:pt idx="513">
                  <c:v>4.2924037008488138</c:v>
                </c:pt>
                <c:pt idx="514">
                  <c:v>4.3032903408949803</c:v>
                </c:pt>
                <c:pt idx="515">
                  <c:v>4.2997396733905884</c:v>
                </c:pt>
                <c:pt idx="516">
                  <c:v>4.277455967367036</c:v>
                </c:pt>
                <c:pt idx="517">
                  <c:v>4.3020387668015756</c:v>
                </c:pt>
                <c:pt idx="518">
                  <c:v>4.3132766048556554</c:v>
                </c:pt>
                <c:pt idx="519">
                  <c:v>4.2973277300490613</c:v>
                </c:pt>
                <c:pt idx="520">
                  <c:v>4.2893211722464057</c:v>
                </c:pt>
                <c:pt idx="521">
                  <c:v>4.2981460605923676</c:v>
                </c:pt>
                <c:pt idx="522">
                  <c:v>4.2808459391178459</c:v>
                </c:pt>
                <c:pt idx="523">
                  <c:v>4.2817872884313184</c:v>
                </c:pt>
                <c:pt idx="524">
                  <c:v>4.2822055419962863</c:v>
                </c:pt>
                <c:pt idx="525">
                  <c:v>4.2779393833980635</c:v>
                </c:pt>
                <c:pt idx="526">
                  <c:v>4.289555243556495</c:v>
                </c:pt>
                <c:pt idx="527">
                  <c:v>4.3088213512988442</c:v>
                </c:pt>
                <c:pt idx="528">
                  <c:v>4.2737540990831091</c:v>
                </c:pt>
                <c:pt idx="529">
                  <c:v>4.2677396470794191</c:v>
                </c:pt>
                <c:pt idx="530">
                  <c:v>4.2692550619934622</c:v>
                </c:pt>
                <c:pt idx="531">
                  <c:v>4.2709813579101485</c:v>
                </c:pt>
                <c:pt idx="532">
                  <c:v>4.2787712181293802</c:v>
                </c:pt>
                <c:pt idx="533">
                  <c:v>4.2741274464354255</c:v>
                </c:pt>
                <c:pt idx="534">
                  <c:v>4.234018285272005</c:v>
                </c:pt>
                <c:pt idx="535">
                  <c:v>4.2538620857555509</c:v>
                </c:pt>
                <c:pt idx="536">
                  <c:v>4.2709544282759344</c:v>
                </c:pt>
                <c:pt idx="537">
                  <c:v>4.2489495508673096</c:v>
                </c:pt>
                <c:pt idx="538">
                  <c:v>4.2477542617297299</c:v>
                </c:pt>
                <c:pt idx="539">
                  <c:v>4.2434578885223964</c:v>
                </c:pt>
                <c:pt idx="540">
                  <c:v>4.2611735355940823</c:v>
                </c:pt>
                <c:pt idx="541">
                  <c:v>4.2380817617916904</c:v>
                </c:pt>
                <c:pt idx="542">
                  <c:v>4.2260171056421933</c:v>
                </c:pt>
                <c:pt idx="543">
                  <c:v>4.224699437507037</c:v>
                </c:pt>
                <c:pt idx="544">
                  <c:v>4.2583715399621154</c:v>
                </c:pt>
                <c:pt idx="545">
                  <c:v>4.2375381915851804</c:v>
                </c:pt>
                <c:pt idx="546">
                  <c:v>4.2492883893060212</c:v>
                </c:pt>
                <c:pt idx="547">
                  <c:v>4.2378014480567163</c:v>
                </c:pt>
                <c:pt idx="548">
                  <c:v>4.2600920310612986</c:v>
                </c:pt>
                <c:pt idx="549">
                  <c:v>4.2479178598464822</c:v>
                </c:pt>
                <c:pt idx="550">
                  <c:v>4.2372265568355765</c:v>
                </c:pt>
                <c:pt idx="551">
                  <c:v>4.2127719818784373</c:v>
                </c:pt>
                <c:pt idx="552">
                  <c:v>4.2541348234589123</c:v>
                </c:pt>
                <c:pt idx="553">
                  <c:v>4.2306384567915529</c:v>
                </c:pt>
                <c:pt idx="554">
                  <c:v>4.2460649308860798</c:v>
                </c:pt>
                <c:pt idx="555">
                  <c:v>4.2237038235130315</c:v>
                </c:pt>
                <c:pt idx="556">
                  <c:v>4.2377891418658455</c:v>
                </c:pt>
                <c:pt idx="557">
                  <c:v>4.21903493461169</c:v>
                </c:pt>
                <c:pt idx="558">
                  <c:v>4.2187495447644103</c:v>
                </c:pt>
                <c:pt idx="559">
                  <c:v>4.1843538952072725</c:v>
                </c:pt>
                <c:pt idx="560">
                  <c:v>4.2210064123526516</c:v>
                </c:pt>
                <c:pt idx="561">
                  <c:v>4.212893654875618</c:v>
                </c:pt>
                <c:pt idx="562">
                  <c:v>4.2056002234768357</c:v>
                </c:pt>
                <c:pt idx="563">
                  <c:v>4.1929712580519034</c:v>
                </c:pt>
                <c:pt idx="564">
                  <c:v>4.2093634714525745</c:v>
                </c:pt>
                <c:pt idx="565">
                  <c:v>4.2059775903867243</c:v>
                </c:pt>
                <c:pt idx="566">
                  <c:v>4.211941339698817</c:v>
                </c:pt>
                <c:pt idx="567">
                  <c:v>4.1971406316882307</c:v>
                </c:pt>
                <c:pt idx="568">
                  <c:v>4.1835461605063653</c:v>
                </c:pt>
                <c:pt idx="569">
                  <c:v>4.1704398871197865</c:v>
                </c:pt>
                <c:pt idx="570">
                  <c:v>4.1990899946518709</c:v>
                </c:pt>
                <c:pt idx="571">
                  <c:v>4.1936141758395236</c:v>
                </c:pt>
                <c:pt idx="572">
                  <c:v>4.1772296306374255</c:v>
                </c:pt>
                <c:pt idx="573">
                  <c:v>4.1882009012371739</c:v>
                </c:pt>
                <c:pt idx="574">
                  <c:v>4.1825202162401256</c:v>
                </c:pt>
                <c:pt idx="575">
                  <c:v>4.1908573366556521</c:v>
                </c:pt>
                <c:pt idx="576">
                  <c:v>4.182068445642809</c:v>
                </c:pt>
                <c:pt idx="577">
                  <c:v>4.1611734314550493</c:v>
                </c:pt>
                <c:pt idx="578">
                  <c:v>4.1840895187646474</c:v>
                </c:pt>
                <c:pt idx="579">
                  <c:v>4.1844681809599962</c:v>
                </c:pt>
                <c:pt idx="580">
                  <c:v>4.2035248664864042</c:v>
                </c:pt>
                <c:pt idx="581">
                  <c:v>4.1872807283665354</c:v>
                </c:pt>
                <c:pt idx="582">
                  <c:v>4.1599531344915306</c:v>
                </c:pt>
                <c:pt idx="583">
                  <c:v>4.1760338385893476</c:v>
                </c:pt>
                <c:pt idx="584">
                  <c:v>4.1813475752713805</c:v>
                </c:pt>
                <c:pt idx="585">
                  <c:v>4.183668150119626</c:v>
                </c:pt>
                <c:pt idx="586">
                  <c:v>4.159351893309668</c:v>
                </c:pt>
                <c:pt idx="587">
                  <c:v>4.1564351652292935</c:v>
                </c:pt>
                <c:pt idx="588">
                  <c:v>4.1738326532884811</c:v>
                </c:pt>
                <c:pt idx="589">
                  <c:v>4.1492974975476109</c:v>
                </c:pt>
                <c:pt idx="590">
                  <c:v>4.1411803101923121</c:v>
                </c:pt>
                <c:pt idx="591">
                  <c:v>4.1789810189464474</c:v>
                </c:pt>
                <c:pt idx="592">
                  <c:v>4.1283863666632818</c:v>
                </c:pt>
                <c:pt idx="593">
                  <c:v>4.1372221493752166</c:v>
                </c:pt>
                <c:pt idx="594">
                  <c:v>4.1452986919639114</c:v>
                </c:pt>
                <c:pt idx="595">
                  <c:v>4.1453562665745167</c:v>
                </c:pt>
                <c:pt idx="596">
                  <c:v>4.1557487560950497</c:v>
                </c:pt>
                <c:pt idx="597">
                  <c:v>4.1361471225545925</c:v>
                </c:pt>
                <c:pt idx="598">
                  <c:v>4.1695548237351989</c:v>
                </c:pt>
                <c:pt idx="599">
                  <c:v>4.1451157231296465</c:v>
                </c:pt>
                <c:pt idx="600">
                  <c:v>4.1411805787193714</c:v>
                </c:pt>
                <c:pt idx="601">
                  <c:v>4.1418232352527005</c:v>
                </c:pt>
                <c:pt idx="602">
                  <c:v>4.1294492392830113</c:v>
                </c:pt>
                <c:pt idx="603">
                  <c:v>4.1414150040974667</c:v>
                </c:pt>
                <c:pt idx="604">
                  <c:v>4.1565476563973762</c:v>
                </c:pt>
                <c:pt idx="605">
                  <c:v>4.1165869865225861</c:v>
                </c:pt>
                <c:pt idx="606">
                  <c:v>4.1269469271941626</c:v>
                </c:pt>
                <c:pt idx="607">
                  <c:v>4.1308070961804857</c:v>
                </c:pt>
                <c:pt idx="608">
                  <c:v>4.1277647072587387</c:v>
                </c:pt>
                <c:pt idx="609">
                  <c:v>4.13578675945499</c:v>
                </c:pt>
                <c:pt idx="610">
                  <c:v>4.1223043596610491</c:v>
                </c:pt>
                <c:pt idx="611">
                  <c:v>4.1124002210258617</c:v>
                </c:pt>
                <c:pt idx="612">
                  <c:v>4.126866354848687</c:v>
                </c:pt>
                <c:pt idx="613">
                  <c:v>4.1275995378087442</c:v>
                </c:pt>
                <c:pt idx="614">
                  <c:v>4.0994118679927007</c:v>
                </c:pt>
                <c:pt idx="615">
                  <c:v>4.1357296868819384</c:v>
                </c:pt>
                <c:pt idx="616">
                  <c:v>4.1178328115245879</c:v>
                </c:pt>
                <c:pt idx="617">
                  <c:v>4.1048501784336544</c:v>
                </c:pt>
                <c:pt idx="618">
                  <c:v>4.0863785763849201</c:v>
                </c:pt>
                <c:pt idx="619">
                  <c:v>4.1015906426833304</c:v>
                </c:pt>
                <c:pt idx="620">
                  <c:v>4.0846373439137196</c:v>
                </c:pt>
                <c:pt idx="621">
                  <c:v>4.1140205686906288</c:v>
                </c:pt>
                <c:pt idx="622">
                  <c:v>4.0854109963623984</c:v>
                </c:pt>
                <c:pt idx="623">
                  <c:v>4.0865379096406214</c:v>
                </c:pt>
                <c:pt idx="624">
                  <c:v>4.1028522858493055</c:v>
                </c:pt>
                <c:pt idx="625">
                  <c:v>4.1147852933831066</c:v>
                </c:pt>
                <c:pt idx="626">
                  <c:v>4.0867729954057106</c:v>
                </c:pt>
                <c:pt idx="627">
                  <c:v>4.0547794600035818</c:v>
                </c:pt>
                <c:pt idx="628">
                  <c:v>4.0992173747935858</c:v>
                </c:pt>
                <c:pt idx="629">
                  <c:v>4.0590178340635674</c:v>
                </c:pt>
                <c:pt idx="630">
                  <c:v>4.0710276292290324</c:v>
                </c:pt>
                <c:pt idx="631">
                  <c:v>4.0814048248202122</c:v>
                </c:pt>
                <c:pt idx="632">
                  <c:v>4.0687011935749773</c:v>
                </c:pt>
                <c:pt idx="633">
                  <c:v>4.08048088806376</c:v>
                </c:pt>
                <c:pt idx="634">
                  <c:v>4.0788829814606427</c:v>
                </c:pt>
                <c:pt idx="635">
                  <c:v>4.0744782736831109</c:v>
                </c:pt>
                <c:pt idx="636">
                  <c:v>4.0582525612292359</c:v>
                </c:pt>
                <c:pt idx="637">
                  <c:v>4.0868962981771775</c:v>
                </c:pt>
                <c:pt idx="638">
                  <c:v>4.0460358742894051</c:v>
                </c:pt>
                <c:pt idx="639">
                  <c:v>4.0773394425685128</c:v>
                </c:pt>
                <c:pt idx="640">
                  <c:v>4.0677189791368598</c:v>
                </c:pt>
                <c:pt idx="641">
                  <c:v>4.0595354676658388</c:v>
                </c:pt>
                <c:pt idx="642">
                  <c:v>4.0458570152688624</c:v>
                </c:pt>
                <c:pt idx="643">
                  <c:v>4.0476655750869934</c:v>
                </c:pt>
                <c:pt idx="644">
                  <c:v>4.0424562308191776</c:v>
                </c:pt>
                <c:pt idx="645">
                  <c:v>4.0355864523440443</c:v>
                </c:pt>
                <c:pt idx="646">
                  <c:v>4.0595066201991976</c:v>
                </c:pt>
                <c:pt idx="647">
                  <c:v>4.0309273105162351</c:v>
                </c:pt>
                <c:pt idx="648">
                  <c:v>4.0608801940067227</c:v>
                </c:pt>
                <c:pt idx="649">
                  <c:v>4.0475824050621982</c:v>
                </c:pt>
                <c:pt idx="650">
                  <c:v>4.0457254801206011</c:v>
                </c:pt>
                <c:pt idx="651">
                  <c:v>4.0507037665024459</c:v>
                </c:pt>
                <c:pt idx="652">
                  <c:v>4.0194837785463005</c:v>
                </c:pt>
                <c:pt idx="653">
                  <c:v>4.0281767342382615</c:v>
                </c:pt>
                <c:pt idx="654">
                  <c:v>4.0396629494980161</c:v>
                </c:pt>
                <c:pt idx="655">
                  <c:v>4.0523226834272306</c:v>
                </c:pt>
                <c:pt idx="656">
                  <c:v>4.0365193874306486</c:v>
                </c:pt>
                <c:pt idx="657">
                  <c:v>4.0510525383304063</c:v>
                </c:pt>
                <c:pt idx="658">
                  <c:v>4.0198691388533732</c:v>
                </c:pt>
                <c:pt idx="659">
                  <c:v>4.0607837704675678</c:v>
                </c:pt>
                <c:pt idx="660">
                  <c:v>4.0262571875416695</c:v>
                </c:pt>
                <c:pt idx="661">
                  <c:v>4.0324490940667976</c:v>
                </c:pt>
                <c:pt idx="662">
                  <c:v>4.0186529725306102</c:v>
                </c:pt>
                <c:pt idx="663">
                  <c:v>4.0056220774590958</c:v>
                </c:pt>
                <c:pt idx="664">
                  <c:v>4.0021963508946703</c:v>
                </c:pt>
                <c:pt idx="665">
                  <c:v>4.0030248371944763</c:v>
                </c:pt>
                <c:pt idx="666">
                  <c:v>4.014129139260632</c:v>
                </c:pt>
                <c:pt idx="667">
                  <c:v>4.015342407899186</c:v>
                </c:pt>
                <c:pt idx="668">
                  <c:v>4.006951998585996</c:v>
                </c:pt>
                <c:pt idx="669">
                  <c:v>3.9804713437134343</c:v>
                </c:pt>
                <c:pt idx="670">
                  <c:v>3.9969554300972661</c:v>
                </c:pt>
                <c:pt idx="671">
                  <c:v>3.9978177565067146</c:v>
                </c:pt>
                <c:pt idx="672">
                  <c:v>4.0069716011238574</c:v>
                </c:pt>
                <c:pt idx="673">
                  <c:v>3.9714652230339693</c:v>
                </c:pt>
                <c:pt idx="674">
                  <c:v>3.9890938911123337</c:v>
                </c:pt>
                <c:pt idx="675">
                  <c:v>3.9669565208233615</c:v>
                </c:pt>
                <c:pt idx="676">
                  <c:v>3.9906197008998379</c:v>
                </c:pt>
                <c:pt idx="677">
                  <c:v>3.9835249535329869</c:v>
                </c:pt>
                <c:pt idx="678">
                  <c:v>3.9654993376854182</c:v>
                </c:pt>
                <c:pt idx="679">
                  <c:v>3.9992393718023105</c:v>
                </c:pt>
                <c:pt idx="680">
                  <c:v>3.9575389676419683</c:v>
                </c:pt>
                <c:pt idx="681">
                  <c:v>3.9667920887019053</c:v>
                </c:pt>
                <c:pt idx="682">
                  <c:v>3.9818161105104588</c:v>
                </c:pt>
                <c:pt idx="683">
                  <c:v>3.960936184387168</c:v>
                </c:pt>
                <c:pt idx="684">
                  <c:v>3.9472040836242739</c:v>
                </c:pt>
                <c:pt idx="685">
                  <c:v>3.9456814678935381</c:v>
                </c:pt>
                <c:pt idx="686">
                  <c:v>3.9386133355139266</c:v>
                </c:pt>
                <c:pt idx="687">
                  <c:v>3.9551167472348143</c:v>
                </c:pt>
                <c:pt idx="688">
                  <c:v>3.9568337165492897</c:v>
                </c:pt>
                <c:pt idx="689">
                  <c:v>3.9503048062102422</c:v>
                </c:pt>
                <c:pt idx="690">
                  <c:v>3.9682278844004411</c:v>
                </c:pt>
                <c:pt idx="691">
                  <c:v>3.9509855715963185</c:v>
                </c:pt>
                <c:pt idx="692">
                  <c:v>3.942598148644719</c:v>
                </c:pt>
                <c:pt idx="693">
                  <c:v>3.9526775992467056</c:v>
                </c:pt>
                <c:pt idx="694">
                  <c:v>3.9523484647712723</c:v>
                </c:pt>
                <c:pt idx="695">
                  <c:v>3.955088610146765</c:v>
                </c:pt>
                <c:pt idx="696">
                  <c:v>3.9395184339881739</c:v>
                </c:pt>
                <c:pt idx="697">
                  <c:v>3.9585470474870665</c:v>
                </c:pt>
                <c:pt idx="698">
                  <c:v>3.9294772606542101</c:v>
                </c:pt>
                <c:pt idx="699">
                  <c:v>3.9289207802063539</c:v>
                </c:pt>
                <c:pt idx="700">
                  <c:v>3.9238767646425652</c:v>
                </c:pt>
                <c:pt idx="701">
                  <c:v>3.9417703456731239</c:v>
                </c:pt>
                <c:pt idx="702">
                  <c:v>3.9165378852756199</c:v>
                </c:pt>
                <c:pt idx="703">
                  <c:v>3.9547889284469142</c:v>
                </c:pt>
                <c:pt idx="704">
                  <c:v>3.91259099896451</c:v>
                </c:pt>
                <c:pt idx="705">
                  <c:v>3.920424015959735</c:v>
                </c:pt>
                <c:pt idx="706">
                  <c:v>3.9302878275498845</c:v>
                </c:pt>
                <c:pt idx="707">
                  <c:v>3.9221201400139982</c:v>
                </c:pt>
                <c:pt idx="708">
                  <c:v>3.9121125397441165</c:v>
                </c:pt>
                <c:pt idx="709">
                  <c:v>3.9378586910666535</c:v>
                </c:pt>
                <c:pt idx="710">
                  <c:v>3.9020914640892865</c:v>
                </c:pt>
                <c:pt idx="711">
                  <c:v>3.9183079740775701</c:v>
                </c:pt>
                <c:pt idx="712">
                  <c:v>3.9030663135395876</c:v>
                </c:pt>
                <c:pt idx="713">
                  <c:v>3.9027250729021219</c:v>
                </c:pt>
                <c:pt idx="714">
                  <c:v>3.917814259773444</c:v>
                </c:pt>
                <c:pt idx="715">
                  <c:v>3.9321733849994929</c:v>
                </c:pt>
                <c:pt idx="716">
                  <c:v>3.9052232115878258</c:v>
                </c:pt>
                <c:pt idx="717">
                  <c:v>3.9122002906237765</c:v>
                </c:pt>
                <c:pt idx="718">
                  <c:v>3.8870421717834147</c:v>
                </c:pt>
                <c:pt idx="719">
                  <c:v>3.899824768043862</c:v>
                </c:pt>
                <c:pt idx="720">
                  <c:v>3.9066719621238186</c:v>
                </c:pt>
                <c:pt idx="721">
                  <c:v>3.8751198098023982</c:v>
                </c:pt>
                <c:pt idx="722">
                  <c:v>3.8935279281158279</c:v>
                </c:pt>
                <c:pt idx="723">
                  <c:v>3.8753771853777645</c:v>
                </c:pt>
                <c:pt idx="724">
                  <c:v>3.8970197754372182</c:v>
                </c:pt>
                <c:pt idx="725">
                  <c:v>3.8924398873369799</c:v>
                </c:pt>
                <c:pt idx="726">
                  <c:v>3.8881588777073346</c:v>
                </c:pt>
                <c:pt idx="727">
                  <c:v>3.875074028919987</c:v>
                </c:pt>
                <c:pt idx="728">
                  <c:v>3.8586696620752745</c:v>
                </c:pt>
                <c:pt idx="729">
                  <c:v>3.8599553195334981</c:v>
                </c:pt>
                <c:pt idx="730">
                  <c:v>3.8944282367839107</c:v>
                </c:pt>
                <c:pt idx="731">
                  <c:v>3.8671905585209818</c:v>
                </c:pt>
                <c:pt idx="732">
                  <c:v>3.8488230401036181</c:v>
                </c:pt>
                <c:pt idx="733">
                  <c:v>3.8696024786213981</c:v>
                </c:pt>
                <c:pt idx="734">
                  <c:v>3.8761997093017895</c:v>
                </c:pt>
                <c:pt idx="735">
                  <c:v>3.8643659721424584</c:v>
                </c:pt>
                <c:pt idx="736">
                  <c:v>3.8528247225901939</c:v>
                </c:pt>
                <c:pt idx="737">
                  <c:v>3.8708089456904538</c:v>
                </c:pt>
                <c:pt idx="738">
                  <c:v>3.8829182806175742</c:v>
                </c:pt>
                <c:pt idx="739">
                  <c:v>3.83733823874873</c:v>
                </c:pt>
                <c:pt idx="740">
                  <c:v>3.8707617418127236</c:v>
                </c:pt>
                <c:pt idx="741">
                  <c:v>3.8502391445343469</c:v>
                </c:pt>
                <c:pt idx="742">
                  <c:v>3.862693691987193</c:v>
                </c:pt>
                <c:pt idx="743">
                  <c:v>3.8822987937028377</c:v>
                </c:pt>
                <c:pt idx="744">
                  <c:v>3.8577399100586978</c:v>
                </c:pt>
                <c:pt idx="745">
                  <c:v>3.8467683869367018</c:v>
                </c:pt>
                <c:pt idx="746">
                  <c:v>3.831438578986484</c:v>
                </c:pt>
                <c:pt idx="747">
                  <c:v>3.8482685992567616</c:v>
                </c:pt>
                <c:pt idx="748">
                  <c:v>3.858237608539282</c:v>
                </c:pt>
                <c:pt idx="749">
                  <c:v>3.829676458791206</c:v>
                </c:pt>
                <c:pt idx="750">
                  <c:v>3.8392016245165337</c:v>
                </c:pt>
                <c:pt idx="751">
                  <c:v>3.8300047929349881</c:v>
                </c:pt>
                <c:pt idx="752">
                  <c:v>3.8244427104236656</c:v>
                </c:pt>
                <c:pt idx="753">
                  <c:v>3.8178991817597576</c:v>
                </c:pt>
                <c:pt idx="754">
                  <c:v>3.8281991018629347</c:v>
                </c:pt>
                <c:pt idx="755">
                  <c:v>3.8387537910958507</c:v>
                </c:pt>
                <c:pt idx="756">
                  <c:v>3.8418475459345487</c:v>
                </c:pt>
                <c:pt idx="757">
                  <c:v>3.815305648797886</c:v>
                </c:pt>
                <c:pt idx="758">
                  <c:v>3.8013021247998791</c:v>
                </c:pt>
                <c:pt idx="759">
                  <c:v>3.8188897840977307</c:v>
                </c:pt>
                <c:pt idx="760">
                  <c:v>3.8111071255670961</c:v>
                </c:pt>
                <c:pt idx="761">
                  <c:v>3.8140594662057565</c:v>
                </c:pt>
                <c:pt idx="762">
                  <c:v>3.8330501894307809</c:v>
                </c:pt>
                <c:pt idx="763">
                  <c:v>3.826503216194348</c:v>
                </c:pt>
                <c:pt idx="764">
                  <c:v>3.8420141158870207</c:v>
                </c:pt>
                <c:pt idx="765">
                  <c:v>3.8147387635176564</c:v>
                </c:pt>
                <c:pt idx="766">
                  <c:v>3.8137860852940531</c:v>
                </c:pt>
                <c:pt idx="767">
                  <c:v>3.8218491155676726</c:v>
                </c:pt>
                <c:pt idx="768">
                  <c:v>3.7863370786171382</c:v>
                </c:pt>
                <c:pt idx="769">
                  <c:v>3.792597660448271</c:v>
                </c:pt>
                <c:pt idx="770">
                  <c:v>3.8321410656201538</c:v>
                </c:pt>
                <c:pt idx="771">
                  <c:v>3.8078573945395915</c:v>
                </c:pt>
                <c:pt idx="772">
                  <c:v>3.8326898440877497</c:v>
                </c:pt>
                <c:pt idx="773">
                  <c:v>3.8104324988084284</c:v>
                </c:pt>
                <c:pt idx="774">
                  <c:v>3.7839475200216577</c:v>
                </c:pt>
                <c:pt idx="775">
                  <c:v>3.8026654864229505</c:v>
                </c:pt>
                <c:pt idx="776">
                  <c:v>3.812361743847184</c:v>
                </c:pt>
                <c:pt idx="777">
                  <c:v>3.802177084220566</c:v>
                </c:pt>
                <c:pt idx="778">
                  <c:v>3.7974606631114725</c:v>
                </c:pt>
                <c:pt idx="779">
                  <c:v>3.7991986875983632</c:v>
                </c:pt>
                <c:pt idx="780">
                  <c:v>3.75959414364472</c:v>
                </c:pt>
                <c:pt idx="781">
                  <c:v>3.7742658641183437</c:v>
                </c:pt>
                <c:pt idx="782">
                  <c:v>3.7816063127427326</c:v>
                </c:pt>
                <c:pt idx="783">
                  <c:v>3.799151850351933</c:v>
                </c:pt>
                <c:pt idx="784">
                  <c:v>3.7827339207010882</c:v>
                </c:pt>
                <c:pt idx="785">
                  <c:v>3.8009236930627877</c:v>
                </c:pt>
                <c:pt idx="786">
                  <c:v>3.7953070630839134</c:v>
                </c:pt>
                <c:pt idx="787">
                  <c:v>3.7865278348282039</c:v>
                </c:pt>
                <c:pt idx="788">
                  <c:v>3.7843511989790337</c:v>
                </c:pt>
                <c:pt idx="789">
                  <c:v>3.8113434990471862</c:v>
                </c:pt>
                <c:pt idx="790">
                  <c:v>3.7749327912033577</c:v>
                </c:pt>
                <c:pt idx="791">
                  <c:v>3.8098931103284097</c:v>
                </c:pt>
                <c:pt idx="792">
                  <c:v>3.7693357250150563</c:v>
                </c:pt>
                <c:pt idx="793">
                  <c:v>3.7939291568200386</c:v>
                </c:pt>
                <c:pt idx="794">
                  <c:v>3.7509502113517774</c:v>
                </c:pt>
                <c:pt idx="795">
                  <c:v>3.7858420050778805</c:v>
                </c:pt>
                <c:pt idx="796">
                  <c:v>3.7749266209316001</c:v>
                </c:pt>
                <c:pt idx="797">
                  <c:v>3.7744123031076477</c:v>
                </c:pt>
                <c:pt idx="798">
                  <c:v>3.7618490546745318</c:v>
                </c:pt>
                <c:pt idx="799">
                  <c:v>3.7624810358366432</c:v>
                </c:pt>
                <c:pt idx="800">
                  <c:v>3.7675382928757446</c:v>
                </c:pt>
                <c:pt idx="801">
                  <c:v>3.7425792417957484</c:v>
                </c:pt>
                <c:pt idx="802">
                  <c:v>3.7718319573035353</c:v>
                </c:pt>
                <c:pt idx="803">
                  <c:v>3.7736917241800385</c:v>
                </c:pt>
                <c:pt idx="804">
                  <c:v>3.7651250105289202</c:v>
                </c:pt>
                <c:pt idx="805">
                  <c:v>3.7622110116195042</c:v>
                </c:pt>
                <c:pt idx="806">
                  <c:v>3.7554393671799384</c:v>
                </c:pt>
                <c:pt idx="807">
                  <c:v>3.7560214573202599</c:v>
                </c:pt>
                <c:pt idx="808">
                  <c:v>3.7401756635894232</c:v>
                </c:pt>
                <c:pt idx="809">
                  <c:v>3.7373272745314758</c:v>
                </c:pt>
                <c:pt idx="810">
                  <c:v>3.7720025141008224</c:v>
                </c:pt>
                <c:pt idx="811">
                  <c:v>3.760268183218916</c:v>
                </c:pt>
                <c:pt idx="812">
                  <c:v>3.7340900211339392</c:v>
                </c:pt>
                <c:pt idx="813">
                  <c:v>3.728428009759766</c:v>
                </c:pt>
                <c:pt idx="814">
                  <c:v>3.7660169605065734</c:v>
                </c:pt>
                <c:pt idx="815">
                  <c:v>3.730813382449246</c:v>
                </c:pt>
                <c:pt idx="816">
                  <c:v>3.7424176352733598</c:v>
                </c:pt>
                <c:pt idx="817">
                  <c:v>3.7610095116826443</c:v>
                </c:pt>
                <c:pt idx="818">
                  <c:v>3.7464891369389122</c:v>
                </c:pt>
                <c:pt idx="819">
                  <c:v>3.7376911327915785</c:v>
                </c:pt>
                <c:pt idx="820">
                  <c:v>3.7514509108940985</c:v>
                </c:pt>
                <c:pt idx="821">
                  <c:v>3.7294847438757777</c:v>
                </c:pt>
                <c:pt idx="822">
                  <c:v>3.7344853982113526</c:v>
                </c:pt>
                <c:pt idx="823">
                  <c:v>3.7324266289108179</c:v>
                </c:pt>
                <c:pt idx="824">
                  <c:v>3.7299216423573314</c:v>
                </c:pt>
                <c:pt idx="825">
                  <c:v>3.7183239411975348</c:v>
                </c:pt>
                <c:pt idx="826">
                  <c:v>3.7133365245321786</c:v>
                </c:pt>
                <c:pt idx="827">
                  <c:v>3.720974387836014</c:v>
                </c:pt>
                <c:pt idx="828">
                  <c:v>3.7472462586263409</c:v>
                </c:pt>
                <c:pt idx="829">
                  <c:v>3.728707199633098</c:v>
                </c:pt>
                <c:pt idx="830">
                  <c:v>3.7017069180299993</c:v>
                </c:pt>
                <c:pt idx="831">
                  <c:v>3.7315972778033757</c:v>
                </c:pt>
                <c:pt idx="832">
                  <c:v>3.7199440736290561</c:v>
                </c:pt>
                <c:pt idx="833">
                  <c:v>3.7141009474989892</c:v>
                </c:pt>
                <c:pt idx="834">
                  <c:v>3.7053272565063908</c:v>
                </c:pt>
                <c:pt idx="835">
                  <c:v>3.7243100159917346</c:v>
                </c:pt>
                <c:pt idx="836">
                  <c:v>3.7149882827356051</c:v>
                </c:pt>
                <c:pt idx="837">
                  <c:v>3.673203719380008</c:v>
                </c:pt>
                <c:pt idx="838">
                  <c:v>3.7110855467513706</c:v>
                </c:pt>
                <c:pt idx="839">
                  <c:v>3.6998390951688904</c:v>
                </c:pt>
                <c:pt idx="840">
                  <c:v>3.7148347112089044</c:v>
                </c:pt>
                <c:pt idx="841">
                  <c:v>3.6872635450042512</c:v>
                </c:pt>
                <c:pt idx="842">
                  <c:v>3.6849215667998294</c:v>
                </c:pt>
                <c:pt idx="843">
                  <c:v>3.7089326482406477</c:v>
                </c:pt>
                <c:pt idx="844">
                  <c:v>3.6986848574149045</c:v>
                </c:pt>
                <c:pt idx="845">
                  <c:v>3.6844941772806443</c:v>
                </c:pt>
                <c:pt idx="846">
                  <c:v>3.6636919180552212</c:v>
                </c:pt>
                <c:pt idx="847">
                  <c:v>3.6920935459232971</c:v>
                </c:pt>
                <c:pt idx="848">
                  <c:v>3.681186782809613</c:v>
                </c:pt>
                <c:pt idx="849">
                  <c:v>3.6961678317978102</c:v>
                </c:pt>
                <c:pt idx="850">
                  <c:v>3.6661643404552424</c:v>
                </c:pt>
                <c:pt idx="851">
                  <c:v>3.6698733281946487</c:v>
                </c:pt>
                <c:pt idx="852">
                  <c:v>3.6951470092197414</c:v>
                </c:pt>
                <c:pt idx="853">
                  <c:v>3.6739303360405766</c:v>
                </c:pt>
                <c:pt idx="854">
                  <c:v>3.6657708114273748</c:v>
                </c:pt>
                <c:pt idx="855">
                  <c:v>3.6914121483848077</c:v>
                </c:pt>
                <c:pt idx="856">
                  <c:v>3.6571513842851981</c:v>
                </c:pt>
                <c:pt idx="857">
                  <c:v>3.6855831127339926</c:v>
                </c:pt>
                <c:pt idx="858">
                  <c:v>3.6640105178277502</c:v>
                </c:pt>
                <c:pt idx="859">
                  <c:v>3.6571759531599159</c:v>
                </c:pt>
                <c:pt idx="860">
                  <c:v>3.6604094232720494</c:v>
                </c:pt>
                <c:pt idx="861">
                  <c:v>3.6782010053117302</c:v>
                </c:pt>
                <c:pt idx="862">
                  <c:v>3.6636361385759466</c:v>
                </c:pt>
                <c:pt idx="863">
                  <c:v>3.6481495374616912</c:v>
                </c:pt>
                <c:pt idx="864">
                  <c:v>3.6727983150047856</c:v>
                </c:pt>
                <c:pt idx="865">
                  <c:v>3.6439984888168184</c:v>
                </c:pt>
                <c:pt idx="866">
                  <c:v>3.6497235477898906</c:v>
                </c:pt>
                <c:pt idx="867">
                  <c:v>3.6471523600480662</c:v>
                </c:pt>
                <c:pt idx="868">
                  <c:v>3.6489437355056462</c:v>
                </c:pt>
                <c:pt idx="869">
                  <c:v>3.6545611574827692</c:v>
                </c:pt>
                <c:pt idx="870">
                  <c:v>3.6698917260264605</c:v>
                </c:pt>
                <c:pt idx="871">
                  <c:v>3.6312562241381303</c:v>
                </c:pt>
                <c:pt idx="872">
                  <c:v>3.6458207168391001</c:v>
                </c:pt>
                <c:pt idx="873">
                  <c:v>3.647023041132095</c:v>
                </c:pt>
                <c:pt idx="874">
                  <c:v>3.6522889244948038</c:v>
                </c:pt>
                <c:pt idx="875">
                  <c:v>3.652536309911055</c:v>
                </c:pt>
                <c:pt idx="876">
                  <c:v>3.6255081684637838</c:v>
                </c:pt>
                <c:pt idx="877">
                  <c:v>3.6297014531216081</c:v>
                </c:pt>
                <c:pt idx="878">
                  <c:v>3.6347942352048239</c:v>
                </c:pt>
                <c:pt idx="879">
                  <c:v>3.6073396370874886</c:v>
                </c:pt>
                <c:pt idx="880">
                  <c:v>3.6196271981744621</c:v>
                </c:pt>
                <c:pt idx="881">
                  <c:v>3.6267630322931521</c:v>
                </c:pt>
                <c:pt idx="882">
                  <c:v>3.602796983360363</c:v>
                </c:pt>
                <c:pt idx="883">
                  <c:v>3.6448282484304007</c:v>
                </c:pt>
                <c:pt idx="884">
                  <c:v>3.610726381127769</c:v>
                </c:pt>
                <c:pt idx="885">
                  <c:v>3.6236724636737074</c:v>
                </c:pt>
                <c:pt idx="886">
                  <c:v>3.6129211238161707</c:v>
                </c:pt>
                <c:pt idx="887">
                  <c:v>3.631799833025374</c:v>
                </c:pt>
                <c:pt idx="888">
                  <c:v>3.6072088579847765</c:v>
                </c:pt>
                <c:pt idx="889">
                  <c:v>3.638133718892218</c:v>
                </c:pt>
                <c:pt idx="890">
                  <c:v>3.5960861826706347</c:v>
                </c:pt>
                <c:pt idx="891">
                  <c:v>3.6550345050679702</c:v>
                </c:pt>
                <c:pt idx="892">
                  <c:v>3.6416276477103979</c:v>
                </c:pt>
                <c:pt idx="893">
                  <c:v>3.5954724662334074</c:v>
                </c:pt>
                <c:pt idx="894">
                  <c:v>3.5823110065771706</c:v>
                </c:pt>
                <c:pt idx="895">
                  <c:v>3.5931693811534982</c:v>
                </c:pt>
                <c:pt idx="896">
                  <c:v>3.6142961816114325</c:v>
                </c:pt>
                <c:pt idx="897">
                  <c:v>3.6042038453981502</c:v>
                </c:pt>
                <c:pt idx="898">
                  <c:v>3.6102572098144261</c:v>
                </c:pt>
                <c:pt idx="899">
                  <c:v>3.5766365502438218</c:v>
                </c:pt>
                <c:pt idx="900">
                  <c:v>3.5931972283571789</c:v>
                </c:pt>
                <c:pt idx="901">
                  <c:v>3.5845381893432906</c:v>
                </c:pt>
                <c:pt idx="902">
                  <c:v>3.5933976413585085</c:v>
                </c:pt>
                <c:pt idx="903">
                  <c:v>3.5936064655897728</c:v>
                </c:pt>
                <c:pt idx="904">
                  <c:v>3.5979018575489023</c:v>
                </c:pt>
                <c:pt idx="905">
                  <c:v>3.57440697097653</c:v>
                </c:pt>
                <c:pt idx="906">
                  <c:v>3.5973951498319652</c:v>
                </c:pt>
                <c:pt idx="907">
                  <c:v>3.5890911676661723</c:v>
                </c:pt>
                <c:pt idx="908">
                  <c:v>3.5987066364034139</c:v>
                </c:pt>
                <c:pt idx="909">
                  <c:v>3.5498446094916285</c:v>
                </c:pt>
                <c:pt idx="910">
                  <c:v>3.5777335020611623</c:v>
                </c:pt>
                <c:pt idx="911">
                  <c:v>3.5612694283770661</c:v>
                </c:pt>
                <c:pt idx="912">
                  <c:v>3.5681452426043063</c:v>
                </c:pt>
                <c:pt idx="913">
                  <c:v>3.5574654331421542</c:v>
                </c:pt>
                <c:pt idx="914">
                  <c:v>3.5684234005334581</c:v>
                </c:pt>
                <c:pt idx="915">
                  <c:v>3.5787446693550078</c:v>
                </c:pt>
                <c:pt idx="916">
                  <c:v>3.5729415159649798</c:v>
                </c:pt>
                <c:pt idx="917">
                  <c:v>3.5545435803884171</c:v>
                </c:pt>
                <c:pt idx="918">
                  <c:v>3.5382660636661454</c:v>
                </c:pt>
                <c:pt idx="919">
                  <c:v>3.5493971584547146</c:v>
                </c:pt>
                <c:pt idx="920">
                  <c:v>3.56649565727216</c:v>
                </c:pt>
                <c:pt idx="921">
                  <c:v>3.5883928427274752</c:v>
                </c:pt>
                <c:pt idx="922">
                  <c:v>3.5582891957728706</c:v>
                </c:pt>
                <c:pt idx="923">
                  <c:v>3.5458753498435587</c:v>
                </c:pt>
                <c:pt idx="924">
                  <c:v>3.572010312936778</c:v>
                </c:pt>
                <c:pt idx="925">
                  <c:v>3.5559997063727313</c:v>
                </c:pt>
                <c:pt idx="926">
                  <c:v>3.5326160732555367</c:v>
                </c:pt>
                <c:pt idx="927">
                  <c:v>3.5680634087659326</c:v>
                </c:pt>
                <c:pt idx="928">
                  <c:v>3.5579669511383782</c:v>
                </c:pt>
                <c:pt idx="929">
                  <c:v>3.5473860003033106</c:v>
                </c:pt>
                <c:pt idx="930">
                  <c:v>3.535783789629217</c:v>
                </c:pt>
                <c:pt idx="931">
                  <c:v>3.5562409147732637</c:v>
                </c:pt>
                <c:pt idx="932">
                  <c:v>3.528494024814385</c:v>
                </c:pt>
                <c:pt idx="933">
                  <c:v>3.5371746840521943</c:v>
                </c:pt>
                <c:pt idx="934">
                  <c:v>3.5376685579539289</c:v>
                </c:pt>
                <c:pt idx="935">
                  <c:v>3.5351499216876947</c:v>
                </c:pt>
                <c:pt idx="936">
                  <c:v>3.5354487979671561</c:v>
                </c:pt>
                <c:pt idx="937">
                  <c:v>3.5129929324052904</c:v>
                </c:pt>
                <c:pt idx="938">
                  <c:v>3.5340269160281026</c:v>
                </c:pt>
                <c:pt idx="939">
                  <c:v>3.5206835153283702</c:v>
                </c:pt>
                <c:pt idx="940">
                  <c:v>3.5391616814979066</c:v>
                </c:pt>
                <c:pt idx="941">
                  <c:v>3.5296748877876452</c:v>
                </c:pt>
                <c:pt idx="942">
                  <c:v>3.5205287617775309</c:v>
                </c:pt>
                <c:pt idx="943">
                  <c:v>3.5160836021350255</c:v>
                </c:pt>
                <c:pt idx="944">
                  <c:v>3.5028720957214121</c:v>
                </c:pt>
                <c:pt idx="945">
                  <c:v>3.5040925567312384</c:v>
                </c:pt>
                <c:pt idx="946">
                  <c:v>3.5240209499165744</c:v>
                </c:pt>
                <c:pt idx="947">
                  <c:v>3.4958103501384437</c:v>
                </c:pt>
                <c:pt idx="948">
                  <c:v>3.5474866182516562</c:v>
                </c:pt>
                <c:pt idx="949">
                  <c:v>3.5190769397915576</c:v>
                </c:pt>
                <c:pt idx="950">
                  <c:v>3.4958311294734865</c:v>
                </c:pt>
                <c:pt idx="951">
                  <c:v>3.5405690216900281</c:v>
                </c:pt>
                <c:pt idx="952">
                  <c:v>3.5090335754449304</c:v>
                </c:pt>
                <c:pt idx="953">
                  <c:v>3.5225097134796597</c:v>
                </c:pt>
                <c:pt idx="954">
                  <c:v>3.4991213035548605</c:v>
                </c:pt>
                <c:pt idx="955">
                  <c:v>3.5153260080260984</c:v>
                </c:pt>
                <c:pt idx="956">
                  <c:v>3.4861997197252341</c:v>
                </c:pt>
                <c:pt idx="957">
                  <c:v>3.5018608466457639</c:v>
                </c:pt>
                <c:pt idx="958">
                  <c:v>3.5053562797773705</c:v>
                </c:pt>
                <c:pt idx="959">
                  <c:v>3.496570071941568</c:v>
                </c:pt>
                <c:pt idx="960">
                  <c:v>3.5025523525954925</c:v>
                </c:pt>
                <c:pt idx="961">
                  <c:v>3.5119921118911268</c:v>
                </c:pt>
                <c:pt idx="962">
                  <c:v>3.5003193048372325</c:v>
                </c:pt>
                <c:pt idx="963">
                  <c:v>3.4600859683213212</c:v>
                </c:pt>
                <c:pt idx="964">
                  <c:v>3.4746598653048202</c:v>
                </c:pt>
                <c:pt idx="965">
                  <c:v>3.5004431280903319</c:v>
                </c:pt>
                <c:pt idx="966">
                  <c:v>3.517900474341678</c:v>
                </c:pt>
                <c:pt idx="967">
                  <c:v>3.4691616692687388</c:v>
                </c:pt>
                <c:pt idx="968">
                  <c:v>3.5080363164751218</c:v>
                </c:pt>
                <c:pt idx="969">
                  <c:v>3.4927641322146457</c:v>
                </c:pt>
                <c:pt idx="970">
                  <c:v>3.4757152705026439</c:v>
                </c:pt>
                <c:pt idx="971">
                  <c:v>3.4968678425411861</c:v>
                </c:pt>
                <c:pt idx="972">
                  <c:v>3.4943358721607733</c:v>
                </c:pt>
                <c:pt idx="973">
                  <c:v>3.4927848483320405</c:v>
                </c:pt>
                <c:pt idx="974">
                  <c:v>3.47017093884776</c:v>
                </c:pt>
                <c:pt idx="975">
                  <c:v>3.4867418475039682</c:v>
                </c:pt>
                <c:pt idx="976">
                  <c:v>3.4956252761424582</c:v>
                </c:pt>
                <c:pt idx="977">
                  <c:v>3.4953628515680677</c:v>
                </c:pt>
                <c:pt idx="978">
                  <c:v>3.4932950773548721</c:v>
                </c:pt>
                <c:pt idx="979">
                  <c:v>3.4516331525594781</c:v>
                </c:pt>
                <c:pt idx="980">
                  <c:v>3.47005613460342</c:v>
                </c:pt>
                <c:pt idx="981">
                  <c:v>3.4561565706401436</c:v>
                </c:pt>
                <c:pt idx="982">
                  <c:v>3.4438677817770169</c:v>
                </c:pt>
                <c:pt idx="983">
                  <c:v>3.4717718186527402</c:v>
                </c:pt>
                <c:pt idx="984">
                  <c:v>3.474986790881561</c:v>
                </c:pt>
                <c:pt idx="985">
                  <c:v>3.467101448251007</c:v>
                </c:pt>
                <c:pt idx="986">
                  <c:v>3.4475656919075544</c:v>
                </c:pt>
                <c:pt idx="987">
                  <c:v>3.4444293779278858</c:v>
                </c:pt>
                <c:pt idx="988">
                  <c:v>3.4437750329893766</c:v>
                </c:pt>
                <c:pt idx="989">
                  <c:v>3.4373975248559785</c:v>
                </c:pt>
                <c:pt idx="990">
                  <c:v>3.4589511548084939</c:v>
                </c:pt>
                <c:pt idx="991">
                  <c:v>3.4571034361025839</c:v>
                </c:pt>
                <c:pt idx="992">
                  <c:v>3.4545642858687087</c:v>
                </c:pt>
                <c:pt idx="993">
                  <c:v>3.4303460871526741</c:v>
                </c:pt>
                <c:pt idx="994">
                  <c:v>3.4316627261967456</c:v>
                </c:pt>
                <c:pt idx="995">
                  <c:v>3.4307793225343262</c:v>
                </c:pt>
                <c:pt idx="996">
                  <c:v>3.4637382565283077</c:v>
                </c:pt>
                <c:pt idx="997">
                  <c:v>3.4575449861984997</c:v>
                </c:pt>
                <c:pt idx="998">
                  <c:v>3.4322696381901574</c:v>
                </c:pt>
                <c:pt idx="999">
                  <c:v>3.432349139287123</c:v>
                </c:pt>
                <c:pt idx="1000">
                  <c:v>3.4614031288341121</c:v>
                </c:pt>
                <c:pt idx="1001">
                  <c:v>3.43700025606022</c:v>
                </c:pt>
                <c:pt idx="1002">
                  <c:v>3.4385026028492178</c:v>
                </c:pt>
                <c:pt idx="1003">
                  <c:v>3.4467514751599637</c:v>
                </c:pt>
                <c:pt idx="1004">
                  <c:v>3.4478467128329626</c:v>
                </c:pt>
                <c:pt idx="1005">
                  <c:v>3.4293483105318927</c:v>
                </c:pt>
                <c:pt idx="1006">
                  <c:v>3.424882916037046</c:v>
                </c:pt>
                <c:pt idx="1007">
                  <c:v>3.431126852258588</c:v>
                </c:pt>
                <c:pt idx="1008">
                  <c:v>3.437776291238448</c:v>
                </c:pt>
                <c:pt idx="1009">
                  <c:v>3.4217425789989431</c:v>
                </c:pt>
                <c:pt idx="1010">
                  <c:v>3.4143279062995222</c:v>
                </c:pt>
                <c:pt idx="1011">
                  <c:v>3.4244530211443438</c:v>
                </c:pt>
                <c:pt idx="1012">
                  <c:v>3.4064701657402097</c:v>
                </c:pt>
                <c:pt idx="1013">
                  <c:v>3.4273389293774992</c:v>
                </c:pt>
                <c:pt idx="1014">
                  <c:v>3.4246917802907699</c:v>
                </c:pt>
                <c:pt idx="1015">
                  <c:v>3.4031950232675401</c:v>
                </c:pt>
                <c:pt idx="1016">
                  <c:v>3.4247387044381901</c:v>
                </c:pt>
                <c:pt idx="1017">
                  <c:v>3.4284422903338565</c:v>
                </c:pt>
                <c:pt idx="1018">
                  <c:v>3.395044170955781</c:v>
                </c:pt>
                <c:pt idx="1019">
                  <c:v>3.4105989750097305</c:v>
                </c:pt>
                <c:pt idx="1020">
                  <c:v>3.409768559342067</c:v>
                </c:pt>
                <c:pt idx="1021">
                  <c:v>3.3893636499620601</c:v>
                </c:pt>
                <c:pt idx="1022">
                  <c:v>3.4093754045974221</c:v>
                </c:pt>
                <c:pt idx="1023">
                  <c:v>3.4124797895281462</c:v>
                </c:pt>
                <c:pt idx="1024">
                  <c:v>3.4091646506881599</c:v>
                </c:pt>
                <c:pt idx="1025">
                  <c:v>3.384590426368566</c:v>
                </c:pt>
                <c:pt idx="1026">
                  <c:v>3.3609412513913823</c:v>
                </c:pt>
                <c:pt idx="1027">
                  <c:v>3.4075110798575929</c:v>
                </c:pt>
                <c:pt idx="1028">
                  <c:v>3.3935908283644682</c:v>
                </c:pt>
                <c:pt idx="1029">
                  <c:v>3.3638025988195333</c:v>
                </c:pt>
                <c:pt idx="1030">
                  <c:v>3.3717546032791765</c:v>
                </c:pt>
                <c:pt idx="1031">
                  <c:v>3.3861992143535038</c:v>
                </c:pt>
                <c:pt idx="1032">
                  <c:v>3.4035748395388854</c:v>
                </c:pt>
                <c:pt idx="1033">
                  <c:v>3.387071957906918</c:v>
                </c:pt>
                <c:pt idx="1034">
                  <c:v>3.3770554018362704</c:v>
                </c:pt>
                <c:pt idx="1035">
                  <c:v>3.3659662679658351</c:v>
                </c:pt>
                <c:pt idx="1036">
                  <c:v>3.3742286855910546</c:v>
                </c:pt>
                <c:pt idx="1037">
                  <c:v>3.3644457848967435</c:v>
                </c:pt>
                <c:pt idx="1038">
                  <c:v>3.3505841110925365</c:v>
                </c:pt>
                <c:pt idx="1039">
                  <c:v>3.3594319541258146</c:v>
                </c:pt>
                <c:pt idx="1040">
                  <c:v>3.3717526389450336</c:v>
                </c:pt>
                <c:pt idx="1041">
                  <c:v>3.3792255501306507</c:v>
                </c:pt>
                <c:pt idx="1042">
                  <c:v>3.3591339157503</c:v>
                </c:pt>
                <c:pt idx="1043">
                  <c:v>3.3453149623710803</c:v>
                </c:pt>
                <c:pt idx="1044">
                  <c:v>3.3641196163537286</c:v>
                </c:pt>
                <c:pt idx="1045">
                  <c:v>3.3510109248879747</c:v>
                </c:pt>
                <c:pt idx="1046">
                  <c:v>3.3642246103323314</c:v>
                </c:pt>
                <c:pt idx="1047">
                  <c:v>3.3196812362551484</c:v>
                </c:pt>
                <c:pt idx="1048">
                  <c:v>3.3722469826980479</c:v>
                </c:pt>
                <c:pt idx="1049">
                  <c:v>3.3365954351399325</c:v>
                </c:pt>
                <c:pt idx="1050">
                  <c:v>3.3520289809567343</c:v>
                </c:pt>
                <c:pt idx="1051">
                  <c:v>3.3456524493513484</c:v>
                </c:pt>
                <c:pt idx="1052">
                  <c:v>3.3299596003898602</c:v>
                </c:pt>
                <c:pt idx="1053">
                  <c:v>3.3391234025572638</c:v>
                </c:pt>
                <c:pt idx="1054">
                  <c:v>3.3403979793006622</c:v>
                </c:pt>
                <c:pt idx="1055">
                  <c:v>3.3377591968794178</c:v>
                </c:pt>
                <c:pt idx="1056">
                  <c:v>3.3313665336473655</c:v>
                </c:pt>
                <c:pt idx="1057">
                  <c:v>3.360252798610301</c:v>
                </c:pt>
                <c:pt idx="1058">
                  <c:v>3.3258314969392795</c:v>
                </c:pt>
                <c:pt idx="1059">
                  <c:v>3.3298124097262325</c:v>
                </c:pt>
                <c:pt idx="1060">
                  <c:v>3.3407466689674146</c:v>
                </c:pt>
                <c:pt idx="1061">
                  <c:v>3.3423679049659087</c:v>
                </c:pt>
                <c:pt idx="1062">
                  <c:v>3.3162127509157378</c:v>
                </c:pt>
                <c:pt idx="1063">
                  <c:v>3.3436770774382847</c:v>
                </c:pt>
                <c:pt idx="1064">
                  <c:v>3.321301165321874</c:v>
                </c:pt>
                <c:pt idx="1065">
                  <c:v>3.3170351207833084</c:v>
                </c:pt>
                <c:pt idx="1066">
                  <c:v>3.3312602443919239</c:v>
                </c:pt>
                <c:pt idx="1067">
                  <c:v>3.335455335379812</c:v>
                </c:pt>
                <c:pt idx="1068">
                  <c:v>3.3259566220700654</c:v>
                </c:pt>
                <c:pt idx="1069">
                  <c:v>3.3145547228709713</c:v>
                </c:pt>
                <c:pt idx="1070">
                  <c:v>3.2860957276219436</c:v>
                </c:pt>
                <c:pt idx="1071">
                  <c:v>3.3288443800010037</c:v>
                </c:pt>
                <c:pt idx="1072">
                  <c:v>3.3101484885837582</c:v>
                </c:pt>
                <c:pt idx="1073">
                  <c:v>3.2892385934000079</c:v>
                </c:pt>
                <c:pt idx="1074">
                  <c:v>3.3120327690979998</c:v>
                </c:pt>
                <c:pt idx="1075">
                  <c:v>3.3004472056159022</c:v>
                </c:pt>
                <c:pt idx="1076">
                  <c:v>3.3020285015996338</c:v>
                </c:pt>
                <c:pt idx="1077">
                  <c:v>3.2856831575007881</c:v>
                </c:pt>
                <c:pt idx="1078">
                  <c:v>3.3058782675980276</c:v>
                </c:pt>
                <c:pt idx="1079">
                  <c:v>3.3064310969335722</c:v>
                </c:pt>
                <c:pt idx="1080">
                  <c:v>3.3044614172948203</c:v>
                </c:pt>
                <c:pt idx="1081">
                  <c:v>3.2919696803841045</c:v>
                </c:pt>
                <c:pt idx="1082">
                  <c:v>3.2620406078905364</c:v>
                </c:pt>
                <c:pt idx="1083">
                  <c:v>3.2567339512611744</c:v>
                </c:pt>
                <c:pt idx="1084">
                  <c:v>3.2684145037374246</c:v>
                </c:pt>
                <c:pt idx="1085">
                  <c:v>3.3042302107449681</c:v>
                </c:pt>
                <c:pt idx="1086">
                  <c:v>3.2761889660541907</c:v>
                </c:pt>
                <c:pt idx="1087">
                  <c:v>3.2740628737554678</c:v>
                </c:pt>
                <c:pt idx="1088">
                  <c:v>3.2711033217861343</c:v>
                </c:pt>
                <c:pt idx="1089">
                  <c:v>3.2536580725700959</c:v>
                </c:pt>
                <c:pt idx="1090">
                  <c:v>3.2597764505999431</c:v>
                </c:pt>
                <c:pt idx="1091">
                  <c:v>3.278884994093382</c:v>
                </c:pt>
                <c:pt idx="1092">
                  <c:v>3.2861063556524885</c:v>
                </c:pt>
                <c:pt idx="1093">
                  <c:v>3.2816276841074123</c:v>
                </c:pt>
                <c:pt idx="1094">
                  <c:v>3.2635354264085601</c:v>
                </c:pt>
                <c:pt idx="1095">
                  <c:v>3.2406640467418169</c:v>
                </c:pt>
                <c:pt idx="1096">
                  <c:v>3.2570821256720341</c:v>
                </c:pt>
                <c:pt idx="1097">
                  <c:v>3.2721056372272397</c:v>
                </c:pt>
                <c:pt idx="1098">
                  <c:v>3.2655153196217288</c:v>
                </c:pt>
                <c:pt idx="1099">
                  <c:v>3.2592838761866565</c:v>
                </c:pt>
                <c:pt idx="1100">
                  <c:v>3.2708618354614742</c:v>
                </c:pt>
                <c:pt idx="1101">
                  <c:v>3.27642473611819</c:v>
                </c:pt>
                <c:pt idx="1102">
                  <c:v>3.2749445788315104</c:v>
                </c:pt>
                <c:pt idx="1103">
                  <c:v>3.2617047586167209</c:v>
                </c:pt>
                <c:pt idx="1104">
                  <c:v>3.2431706017430706</c:v>
                </c:pt>
                <c:pt idx="1105">
                  <c:v>3.2362155011450686</c:v>
                </c:pt>
                <c:pt idx="1106">
                  <c:v>3.2557213280408841</c:v>
                </c:pt>
                <c:pt idx="1107">
                  <c:v>3.2471340591582085</c:v>
                </c:pt>
                <c:pt idx="1108">
                  <c:v>3.2699259128347782</c:v>
                </c:pt>
                <c:pt idx="1109">
                  <c:v>3.2325984623946207</c:v>
                </c:pt>
                <c:pt idx="1110">
                  <c:v>3.2529347512917237</c:v>
                </c:pt>
                <c:pt idx="1111">
                  <c:v>3.22424950512162</c:v>
                </c:pt>
                <c:pt idx="1112">
                  <c:v>3.2313413023071051</c:v>
                </c:pt>
                <c:pt idx="1113">
                  <c:v>3.2414109468753569</c:v>
                </c:pt>
                <c:pt idx="1114">
                  <c:v>3.2355432380329705</c:v>
                </c:pt>
                <c:pt idx="1115">
                  <c:v>3.2490276172891335</c:v>
                </c:pt>
                <c:pt idx="1116">
                  <c:v>3.250063530055106</c:v>
                </c:pt>
                <c:pt idx="1117">
                  <c:v>3.224212629970054</c:v>
                </c:pt>
                <c:pt idx="1118">
                  <c:v>3.2376888876456298</c:v>
                </c:pt>
                <c:pt idx="1119">
                  <c:v>3.2126523982892756</c:v>
                </c:pt>
                <c:pt idx="1120">
                  <c:v>3.2261370310892841</c:v>
                </c:pt>
                <c:pt idx="1121">
                  <c:v>3.2305534189713376</c:v>
                </c:pt>
                <c:pt idx="1122">
                  <c:v>3.227740929449364</c:v>
                </c:pt>
                <c:pt idx="1123">
                  <c:v>3.2262908490026363</c:v>
                </c:pt>
                <c:pt idx="1124">
                  <c:v>3.22404197022008</c:v>
                </c:pt>
                <c:pt idx="1125">
                  <c:v>3.2223898728934914</c:v>
                </c:pt>
                <c:pt idx="1126">
                  <c:v>3.2304904567673005</c:v>
                </c:pt>
                <c:pt idx="1127">
                  <c:v>3.2386627775301631</c:v>
                </c:pt>
                <c:pt idx="1128">
                  <c:v>3.2278138069148272</c:v>
                </c:pt>
                <c:pt idx="1129">
                  <c:v>3.2187629730980083</c:v>
                </c:pt>
                <c:pt idx="1130">
                  <c:v>3.2132178303138961</c:v>
                </c:pt>
                <c:pt idx="1131">
                  <c:v>3.1885272858188451</c:v>
                </c:pt>
                <c:pt idx="1132">
                  <c:v>3.216082366276527</c:v>
                </c:pt>
                <c:pt idx="1133">
                  <c:v>3.2221275880701645</c:v>
                </c:pt>
                <c:pt idx="1134">
                  <c:v>3.1851387444458124</c:v>
                </c:pt>
                <c:pt idx="1135">
                  <c:v>3.194686950549682</c:v>
                </c:pt>
                <c:pt idx="1136">
                  <c:v>3.2269677359929614</c:v>
                </c:pt>
                <c:pt idx="1137">
                  <c:v>3.1964673673630486</c:v>
                </c:pt>
                <c:pt idx="1138">
                  <c:v>3.191847836548249</c:v>
                </c:pt>
                <c:pt idx="1139">
                  <c:v>3.1933848578630188</c:v>
                </c:pt>
                <c:pt idx="1140">
                  <c:v>3.1753006963681547</c:v>
                </c:pt>
                <c:pt idx="1141">
                  <c:v>3.1894733065598637</c:v>
                </c:pt>
                <c:pt idx="1142">
                  <c:v>3.1980237552881481</c:v>
                </c:pt>
                <c:pt idx="1143">
                  <c:v>3.1760889043433704</c:v>
                </c:pt>
                <c:pt idx="1144">
                  <c:v>3.193627017658184</c:v>
                </c:pt>
                <c:pt idx="1145">
                  <c:v>3.1748575633445921</c:v>
                </c:pt>
                <c:pt idx="1146">
                  <c:v>3.1873665844056465</c:v>
                </c:pt>
                <c:pt idx="1147">
                  <c:v>3.1762768288871972</c:v>
                </c:pt>
                <c:pt idx="1148">
                  <c:v>3.1968003185766998</c:v>
                </c:pt>
                <c:pt idx="1149">
                  <c:v>3.2066253650531307</c:v>
                </c:pt>
                <c:pt idx="1150">
                  <c:v>3.1791633351234827</c:v>
                </c:pt>
                <c:pt idx="1151">
                  <c:v>3.1581873877034163</c:v>
                </c:pt>
                <c:pt idx="1152">
                  <c:v>3.1675642192186442</c:v>
                </c:pt>
                <c:pt idx="1153">
                  <c:v>3.1397214308134158</c:v>
                </c:pt>
                <c:pt idx="1154">
                  <c:v>3.1560466519846306</c:v>
                </c:pt>
                <c:pt idx="1155">
                  <c:v>3.1537143437802482</c:v>
                </c:pt>
                <c:pt idx="1156">
                  <c:v>3.1565311709918822</c:v>
                </c:pt>
                <c:pt idx="1157">
                  <c:v>3.147150342521134</c:v>
                </c:pt>
                <c:pt idx="1158">
                  <c:v>3.1742153981048387</c:v>
                </c:pt>
                <c:pt idx="1159">
                  <c:v>3.1761335181024539</c:v>
                </c:pt>
                <c:pt idx="1160">
                  <c:v>3.1487694589046322</c:v>
                </c:pt>
                <c:pt idx="1161">
                  <c:v>3.1347454318640144</c:v>
                </c:pt>
                <c:pt idx="1162">
                  <c:v>3.1750673108191094</c:v>
                </c:pt>
                <c:pt idx="1163">
                  <c:v>3.1354644601536585</c:v>
                </c:pt>
                <c:pt idx="1164">
                  <c:v>3.1526345878722291</c:v>
                </c:pt>
                <c:pt idx="1165">
                  <c:v>3.1257227898846525</c:v>
                </c:pt>
                <c:pt idx="1166">
                  <c:v>3.1461005672921676</c:v>
                </c:pt>
                <c:pt idx="1167">
                  <c:v>3.1442729381097454</c:v>
                </c:pt>
                <c:pt idx="1168">
                  <c:v>3.145261107244369</c:v>
                </c:pt>
                <c:pt idx="1169">
                  <c:v>3.14974790019332</c:v>
                </c:pt>
                <c:pt idx="1170">
                  <c:v>3.1372647412919159</c:v>
                </c:pt>
                <c:pt idx="1171">
                  <c:v>3.1509085115988738</c:v>
                </c:pt>
                <c:pt idx="1172">
                  <c:v>3.1538159913042443</c:v>
                </c:pt>
                <c:pt idx="1173">
                  <c:v>3.1484984996450578</c:v>
                </c:pt>
                <c:pt idx="1174">
                  <c:v>3.1607314668249646</c:v>
                </c:pt>
                <c:pt idx="1175">
                  <c:v>3.1418113664269978</c:v>
                </c:pt>
                <c:pt idx="1176">
                  <c:v>3.1170503547017021</c:v>
                </c:pt>
                <c:pt idx="1177">
                  <c:v>3.1154842551002373</c:v>
                </c:pt>
                <c:pt idx="1178">
                  <c:v>3.1495337251157842</c:v>
                </c:pt>
                <c:pt idx="1179">
                  <c:v>3.1610713878905963</c:v>
                </c:pt>
                <c:pt idx="1180">
                  <c:v>3.1342261535743781</c:v>
                </c:pt>
                <c:pt idx="1181">
                  <c:v>3.1480228100993184</c:v>
                </c:pt>
                <c:pt idx="1182">
                  <c:v>3.1594955089619545</c:v>
                </c:pt>
                <c:pt idx="1183">
                  <c:v>3.1294498462311502</c:v>
                </c:pt>
                <c:pt idx="1184">
                  <c:v>3.1091518112874903</c:v>
                </c:pt>
                <c:pt idx="1185">
                  <c:v>3.1134401776701548</c:v>
                </c:pt>
                <c:pt idx="1186">
                  <c:v>3.1288041745122679</c:v>
                </c:pt>
                <c:pt idx="1187">
                  <c:v>3.1260786076081337</c:v>
                </c:pt>
                <c:pt idx="1188">
                  <c:v>3.1218179766233525</c:v>
                </c:pt>
                <c:pt idx="1189">
                  <c:v>3.1054544733790004</c:v>
                </c:pt>
                <c:pt idx="1190">
                  <c:v>3.1160040818489287</c:v>
                </c:pt>
                <c:pt idx="1191">
                  <c:v>3.1121258625959203</c:v>
                </c:pt>
                <c:pt idx="1192">
                  <c:v>3.1375777967711844</c:v>
                </c:pt>
                <c:pt idx="1193">
                  <c:v>3.1004225956441229</c:v>
                </c:pt>
                <c:pt idx="1194">
                  <c:v>3.128019653108419</c:v>
                </c:pt>
                <c:pt idx="1195">
                  <c:v>3.0966919091139884</c:v>
                </c:pt>
                <c:pt idx="1196">
                  <c:v>3.1106133088544601</c:v>
                </c:pt>
                <c:pt idx="1197">
                  <c:v>3.1132057599873284</c:v>
                </c:pt>
                <c:pt idx="1198">
                  <c:v>3.095491597464644</c:v>
                </c:pt>
                <c:pt idx="1199">
                  <c:v>3.0959884789985437</c:v>
                </c:pt>
                <c:pt idx="1200">
                  <c:v>3.0851639585426129</c:v>
                </c:pt>
                <c:pt idx="1201">
                  <c:v>3.0882606308117762</c:v>
                </c:pt>
                <c:pt idx="1202">
                  <c:v>3.065613961896545</c:v>
                </c:pt>
                <c:pt idx="1203">
                  <c:v>3.065330321070121</c:v>
                </c:pt>
                <c:pt idx="1204">
                  <c:v>3.087413805114084</c:v>
                </c:pt>
                <c:pt idx="1205">
                  <c:v>3.0931211775300937</c:v>
                </c:pt>
                <c:pt idx="1206">
                  <c:v>3.0638614936517095</c:v>
                </c:pt>
                <c:pt idx="1207">
                  <c:v>3.0874863019425738</c:v>
                </c:pt>
                <c:pt idx="1208">
                  <c:v>3.0623954272254332</c:v>
                </c:pt>
                <c:pt idx="1209">
                  <c:v>3.0937460349209629</c:v>
                </c:pt>
                <c:pt idx="1210">
                  <c:v>3.061042519373868</c:v>
                </c:pt>
                <c:pt idx="1211">
                  <c:v>3.0785604146051737</c:v>
                </c:pt>
                <c:pt idx="1212">
                  <c:v>3.0696431027413071</c:v>
                </c:pt>
                <c:pt idx="1213">
                  <c:v>3.0761328737827478</c:v>
                </c:pt>
                <c:pt idx="1214">
                  <c:v>3.1052911349925898</c:v>
                </c:pt>
                <c:pt idx="1215">
                  <c:v>3.0591908364426681</c:v>
                </c:pt>
                <c:pt idx="1216">
                  <c:v>3.0918549987266979</c:v>
                </c:pt>
                <c:pt idx="1217">
                  <c:v>3.0545664138643605</c:v>
                </c:pt>
                <c:pt idx="1218">
                  <c:v>3.0598827863119298</c:v>
                </c:pt>
                <c:pt idx="1219">
                  <c:v>3.0886061256314759</c:v>
                </c:pt>
                <c:pt idx="1220">
                  <c:v>3.0278666061173984</c:v>
                </c:pt>
                <c:pt idx="1221">
                  <c:v>3.0825218320576746</c:v>
                </c:pt>
                <c:pt idx="1222">
                  <c:v>3.0501850349300907</c:v>
                </c:pt>
                <c:pt idx="1223">
                  <c:v>3.0310914202669519</c:v>
                </c:pt>
                <c:pt idx="1224">
                  <c:v>3.0746320409132579</c:v>
                </c:pt>
                <c:pt idx="1225">
                  <c:v>3.0510847543050166</c:v>
                </c:pt>
                <c:pt idx="1226">
                  <c:v>3.0536285035026358</c:v>
                </c:pt>
                <c:pt idx="1227">
                  <c:v>3.0589934748612855</c:v>
                </c:pt>
                <c:pt idx="1228">
                  <c:v>3.046774523516171</c:v>
                </c:pt>
                <c:pt idx="1229">
                  <c:v>3.031090675018052</c:v>
                </c:pt>
                <c:pt idx="1230">
                  <c:v>3.0316233716011398</c:v>
                </c:pt>
                <c:pt idx="1231">
                  <c:v>3.01083197532104</c:v>
                </c:pt>
                <c:pt idx="1232">
                  <c:v>3.0320073125363201</c:v>
                </c:pt>
                <c:pt idx="1233">
                  <c:v>3.0529415933952566</c:v>
                </c:pt>
                <c:pt idx="1234">
                  <c:v>3.031114407234166</c:v>
                </c:pt>
                <c:pt idx="1235">
                  <c:v>3.0265011962766222</c:v>
                </c:pt>
                <c:pt idx="1236">
                  <c:v>3.0297534679213824</c:v>
                </c:pt>
                <c:pt idx="1237">
                  <c:v>3.0219877809611653</c:v>
                </c:pt>
                <c:pt idx="1238">
                  <c:v>3.0196723434930774</c:v>
                </c:pt>
                <c:pt idx="1239">
                  <c:v>3.0004970922938878</c:v>
                </c:pt>
                <c:pt idx="1240">
                  <c:v>3.0267511086626202</c:v>
                </c:pt>
                <c:pt idx="1241">
                  <c:v>3.039101656669144</c:v>
                </c:pt>
                <c:pt idx="1242">
                  <c:v>3.0097879527277005</c:v>
                </c:pt>
                <c:pt idx="1243">
                  <c:v>3.0151545763403105</c:v>
                </c:pt>
                <c:pt idx="1244">
                  <c:v>3.0206828090168578</c:v>
                </c:pt>
                <c:pt idx="1245">
                  <c:v>3.0160030662060322</c:v>
                </c:pt>
                <c:pt idx="1246">
                  <c:v>3.0168431412202223</c:v>
                </c:pt>
                <c:pt idx="1247">
                  <c:v>3.0360703101271636</c:v>
                </c:pt>
                <c:pt idx="1248">
                  <c:v>3.0119011513775433</c:v>
                </c:pt>
                <c:pt idx="1249">
                  <c:v>3.0126027471804933</c:v>
                </c:pt>
                <c:pt idx="1250">
                  <c:v>3.0229983832451177</c:v>
                </c:pt>
                <c:pt idx="1251">
                  <c:v>3.0080073016008173</c:v>
                </c:pt>
                <c:pt idx="1252">
                  <c:v>3.0281181824605392</c:v>
                </c:pt>
                <c:pt idx="1253">
                  <c:v>3.0037983738106599</c:v>
                </c:pt>
                <c:pt idx="1254">
                  <c:v>3.0096984241886524</c:v>
                </c:pt>
                <c:pt idx="1255">
                  <c:v>3.016673560780736</c:v>
                </c:pt>
                <c:pt idx="1256">
                  <c:v>2.9990619510282346</c:v>
                </c:pt>
                <c:pt idx="1257">
                  <c:v>3.0021791530910606</c:v>
                </c:pt>
                <c:pt idx="1258">
                  <c:v>2.9748239338451334</c:v>
                </c:pt>
                <c:pt idx="1259">
                  <c:v>3.0125324232275665</c:v>
                </c:pt>
                <c:pt idx="1260">
                  <c:v>2.9972087931601537</c:v>
                </c:pt>
                <c:pt idx="1261">
                  <c:v>2.9957279278089581</c:v>
                </c:pt>
                <c:pt idx="1262">
                  <c:v>2.9956797195834897</c:v>
                </c:pt>
                <c:pt idx="1263">
                  <c:v>2.9904997486397504</c:v>
                </c:pt>
                <c:pt idx="1264">
                  <c:v>2.9729248069435101</c:v>
                </c:pt>
                <c:pt idx="1265">
                  <c:v>2.9772745308961941</c:v>
                </c:pt>
                <c:pt idx="1266">
                  <c:v>3.00001668354238</c:v>
                </c:pt>
                <c:pt idx="1267">
                  <c:v>2.9696612487984244</c:v>
                </c:pt>
                <c:pt idx="1268">
                  <c:v>2.9562178039331157</c:v>
                </c:pt>
                <c:pt idx="1269">
                  <c:v>2.9665309038621639</c:v>
                </c:pt>
                <c:pt idx="1270">
                  <c:v>2.975684655274772</c:v>
                </c:pt>
                <c:pt idx="1271">
                  <c:v>2.9788485902056241</c:v>
                </c:pt>
                <c:pt idx="1272">
                  <c:v>2.9583222999535388</c:v>
                </c:pt>
                <c:pt idx="1273">
                  <c:v>2.961976180104696</c:v>
                </c:pt>
                <c:pt idx="1274">
                  <c:v>2.9516548256984145</c:v>
                </c:pt>
                <c:pt idx="1275">
                  <c:v>2.9841021272572998</c:v>
                </c:pt>
                <c:pt idx="1276">
                  <c:v>2.9842208119403604</c:v>
                </c:pt>
                <c:pt idx="1277">
                  <c:v>2.9748413879399118</c:v>
                </c:pt>
                <c:pt idx="1278">
                  <c:v>2.950728127625458</c:v>
                </c:pt>
                <c:pt idx="1279">
                  <c:v>2.9425747430432239</c:v>
                </c:pt>
                <c:pt idx="1280">
                  <c:v>2.9570621201914147</c:v>
                </c:pt>
                <c:pt idx="1281">
                  <c:v>2.9557159864933866</c:v>
                </c:pt>
                <c:pt idx="1282">
                  <c:v>2.98506759991594</c:v>
                </c:pt>
                <c:pt idx="1283">
                  <c:v>2.9383714191308257</c:v>
                </c:pt>
                <c:pt idx="1284">
                  <c:v>2.9352802164517846</c:v>
                </c:pt>
                <c:pt idx="1285">
                  <c:v>2.9562056542816295</c:v>
                </c:pt>
                <c:pt idx="1286">
                  <c:v>2.9500133276993101</c:v>
                </c:pt>
                <c:pt idx="1287">
                  <c:v>2.9176660252970805</c:v>
                </c:pt>
                <c:pt idx="1288">
                  <c:v>2.9575452941594604</c:v>
                </c:pt>
                <c:pt idx="1289">
                  <c:v>2.9357278172947288</c:v>
                </c:pt>
                <c:pt idx="1290">
                  <c:v>2.9209687837258378</c:v>
                </c:pt>
                <c:pt idx="1291">
                  <c:v>2.9318674094443384</c:v>
                </c:pt>
                <c:pt idx="1292">
                  <c:v>2.9570444217092584</c:v>
                </c:pt>
                <c:pt idx="1293">
                  <c:v>2.9325675515635732</c:v>
                </c:pt>
                <c:pt idx="1294">
                  <c:v>2.9243501978481521</c:v>
                </c:pt>
                <c:pt idx="1295">
                  <c:v>2.9224746713395677</c:v>
                </c:pt>
                <c:pt idx="1296">
                  <c:v>2.9138024781035283</c:v>
                </c:pt>
                <c:pt idx="1297">
                  <c:v>2.9399538902693161</c:v>
                </c:pt>
                <c:pt idx="1298">
                  <c:v>2.9305183817752605</c:v>
                </c:pt>
                <c:pt idx="1299">
                  <c:v>2.9204163512364434</c:v>
                </c:pt>
                <c:pt idx="1300">
                  <c:v>2.8967378587045265</c:v>
                </c:pt>
                <c:pt idx="1301">
                  <c:v>2.9106388301096184</c:v>
                </c:pt>
                <c:pt idx="1302">
                  <c:v>2.926067706394067</c:v>
                </c:pt>
                <c:pt idx="1303">
                  <c:v>2.9272684749265894</c:v>
                </c:pt>
                <c:pt idx="1304">
                  <c:v>2.9158738079950455</c:v>
                </c:pt>
                <c:pt idx="1305">
                  <c:v>2.8778467661184814</c:v>
                </c:pt>
                <c:pt idx="1306">
                  <c:v>2.9108165239111337</c:v>
                </c:pt>
                <c:pt idx="1307">
                  <c:v>2.8935306130382936</c:v>
                </c:pt>
                <c:pt idx="1308">
                  <c:v>2.9212445028291247</c:v>
                </c:pt>
                <c:pt idx="1309">
                  <c:v>2.9256106790232757</c:v>
                </c:pt>
                <c:pt idx="1310">
                  <c:v>2.9191283429831199</c:v>
                </c:pt>
                <c:pt idx="1311">
                  <c:v>2.9050458839588091</c:v>
                </c:pt>
                <c:pt idx="1312">
                  <c:v>2.8864212680976222</c:v>
                </c:pt>
                <c:pt idx="1313">
                  <c:v>2.8773216689496186</c:v>
                </c:pt>
                <c:pt idx="1314">
                  <c:v>2.8942351872729972</c:v>
                </c:pt>
                <c:pt idx="1315">
                  <c:v>2.8884581936307012</c:v>
                </c:pt>
                <c:pt idx="1316">
                  <c:v>2.8651360005310824</c:v>
                </c:pt>
                <c:pt idx="1317">
                  <c:v>2.9167228125352338</c:v>
                </c:pt>
                <c:pt idx="1318">
                  <c:v>2.8875265167956492</c:v>
                </c:pt>
                <c:pt idx="1319">
                  <c:v>2.8899933879453603</c:v>
                </c:pt>
                <c:pt idx="1320">
                  <c:v>2.8852159413695198</c:v>
                </c:pt>
                <c:pt idx="1321">
                  <c:v>2.9042039651605038</c:v>
                </c:pt>
                <c:pt idx="1322">
                  <c:v>2.9030305757246482</c:v>
                </c:pt>
                <c:pt idx="1323">
                  <c:v>2.88048883876169</c:v>
                </c:pt>
                <c:pt idx="1324">
                  <c:v>2.866546584716914</c:v>
                </c:pt>
                <c:pt idx="1325">
                  <c:v>2.8839883566851365</c:v>
                </c:pt>
                <c:pt idx="1326">
                  <c:v>2.9104063925080603</c:v>
                </c:pt>
                <c:pt idx="1327">
                  <c:v>2.8650404165603707</c:v>
                </c:pt>
                <c:pt idx="1328">
                  <c:v>2.8849244330223942</c:v>
                </c:pt>
                <c:pt idx="1329">
                  <c:v>2.8854693279563599</c:v>
                </c:pt>
                <c:pt idx="1330">
                  <c:v>2.8659745854923004</c:v>
                </c:pt>
                <c:pt idx="1331">
                  <c:v>2.8716614070920161</c:v>
                </c:pt>
                <c:pt idx="1332">
                  <c:v>2.9003014488583045</c:v>
                </c:pt>
                <c:pt idx="1333">
                  <c:v>2.8859669299987192</c:v>
                </c:pt>
                <c:pt idx="1334">
                  <c:v>2.8801261465754586</c:v>
                </c:pt>
                <c:pt idx="1335">
                  <c:v>2.8767214620354165</c:v>
                </c:pt>
                <c:pt idx="1336">
                  <c:v>2.884227215326248</c:v>
                </c:pt>
                <c:pt idx="1337">
                  <c:v>2.8976257577620164</c:v>
                </c:pt>
                <c:pt idx="1338">
                  <c:v>2.8601004588451833</c:v>
                </c:pt>
                <c:pt idx="1339">
                  <c:v>2.860702335871002</c:v>
                </c:pt>
                <c:pt idx="1340">
                  <c:v>2.8828779920693646</c:v>
                </c:pt>
                <c:pt idx="1341">
                  <c:v>2.862771115998016</c:v>
                </c:pt>
                <c:pt idx="1342">
                  <c:v>2.871034505867688</c:v>
                </c:pt>
                <c:pt idx="1343">
                  <c:v>2.863245743093962</c:v>
                </c:pt>
                <c:pt idx="1344">
                  <c:v>2.8657464924110339</c:v>
                </c:pt>
                <c:pt idx="1345">
                  <c:v>2.8518524620004033</c:v>
                </c:pt>
                <c:pt idx="1346">
                  <c:v>2.8626024285683864</c:v>
                </c:pt>
                <c:pt idx="1347">
                  <c:v>2.8570352396711827</c:v>
                </c:pt>
                <c:pt idx="1348">
                  <c:v>2.8490797386410822</c:v>
                </c:pt>
                <c:pt idx="1349">
                  <c:v>2.863123951792637</c:v>
                </c:pt>
                <c:pt idx="1350">
                  <c:v>2.8823957778939282</c:v>
                </c:pt>
                <c:pt idx="1351">
                  <c:v>2.892597961339944</c:v>
                </c:pt>
                <c:pt idx="1352">
                  <c:v>2.8494292588292649</c:v>
                </c:pt>
                <c:pt idx="1353">
                  <c:v>2.8657865970190533</c:v>
                </c:pt>
                <c:pt idx="1354">
                  <c:v>2.8465145925285364</c:v>
                </c:pt>
                <c:pt idx="1355">
                  <c:v>2.8568687326370017</c:v>
                </c:pt>
                <c:pt idx="1356">
                  <c:v>2.8535705065597599</c:v>
                </c:pt>
                <c:pt idx="1357">
                  <c:v>2.8617389797634996</c:v>
                </c:pt>
                <c:pt idx="1358">
                  <c:v>2.8530088521180197</c:v>
                </c:pt>
                <c:pt idx="1359">
                  <c:v>2.83743445890862</c:v>
                </c:pt>
                <c:pt idx="1360">
                  <c:v>2.8325052528538266</c:v>
                </c:pt>
                <c:pt idx="1361">
                  <c:v>2.8295909343832215</c:v>
                </c:pt>
                <c:pt idx="1362">
                  <c:v>2.8313633546332917</c:v>
                </c:pt>
                <c:pt idx="1363">
                  <c:v>2.8154945194366161</c:v>
                </c:pt>
                <c:pt idx="1364">
                  <c:v>2.8029301945544121</c:v>
                </c:pt>
                <c:pt idx="1365">
                  <c:v>2.8086445010109382</c:v>
                </c:pt>
                <c:pt idx="1366">
                  <c:v>2.8283193836444558</c:v>
                </c:pt>
                <c:pt idx="1367">
                  <c:v>2.821960152478276</c:v>
                </c:pt>
                <c:pt idx="1368">
                  <c:v>2.8090226836408303</c:v>
                </c:pt>
                <c:pt idx="1369">
                  <c:v>2.8299151522887507</c:v>
                </c:pt>
                <c:pt idx="1370">
                  <c:v>2.8252124904777385</c:v>
                </c:pt>
                <c:pt idx="1371">
                  <c:v>2.8163230210930377</c:v>
                </c:pt>
                <c:pt idx="1372">
                  <c:v>2.8284174326076972</c:v>
                </c:pt>
                <c:pt idx="1373">
                  <c:v>2.8064213156466562</c:v>
                </c:pt>
                <c:pt idx="1374">
                  <c:v>2.8312443493351473</c:v>
                </c:pt>
                <c:pt idx="1375">
                  <c:v>2.7939059942249638</c:v>
                </c:pt>
                <c:pt idx="1376">
                  <c:v>2.8032704792358816</c:v>
                </c:pt>
                <c:pt idx="1377">
                  <c:v>2.7807351031695262</c:v>
                </c:pt>
                <c:pt idx="1378">
                  <c:v>2.7810933484568823</c:v>
                </c:pt>
                <c:pt idx="1379">
                  <c:v>2.815412299979291</c:v>
                </c:pt>
                <c:pt idx="1380">
                  <c:v>2.788832324322271</c:v>
                </c:pt>
                <c:pt idx="1381">
                  <c:v>2.7799120155862518</c:v>
                </c:pt>
                <c:pt idx="1382">
                  <c:v>2.8063725181831707</c:v>
                </c:pt>
                <c:pt idx="1383">
                  <c:v>2.7908096471933725</c:v>
                </c:pt>
                <c:pt idx="1384">
                  <c:v>2.8139129596505361</c:v>
                </c:pt>
                <c:pt idx="1385">
                  <c:v>2.8180691909264683</c:v>
                </c:pt>
                <c:pt idx="1386">
                  <c:v>2.7725388242182465</c:v>
                </c:pt>
                <c:pt idx="1387">
                  <c:v>2.7804227785396485</c:v>
                </c:pt>
                <c:pt idx="1388">
                  <c:v>2.8002125857982785</c:v>
                </c:pt>
                <c:pt idx="1389">
                  <c:v>2.8038101786080158</c:v>
                </c:pt>
                <c:pt idx="1390">
                  <c:v>2.7372455965309359</c:v>
                </c:pt>
                <c:pt idx="1391">
                  <c:v>2.7862841212699641</c:v>
                </c:pt>
                <c:pt idx="1392">
                  <c:v>2.7648818889787545</c:v>
                </c:pt>
                <c:pt idx="1393">
                  <c:v>2.7990110488834286</c:v>
                </c:pt>
                <c:pt idx="1394">
                  <c:v>2.7863757299725544</c:v>
                </c:pt>
                <c:pt idx="1395">
                  <c:v>2.7730498282573652</c:v>
                </c:pt>
                <c:pt idx="1396">
                  <c:v>2.7926829693842024</c:v>
                </c:pt>
                <c:pt idx="1397">
                  <c:v>2.7663654821619241</c:v>
                </c:pt>
                <c:pt idx="1398">
                  <c:v>2.792050030117196</c:v>
                </c:pt>
                <c:pt idx="1399">
                  <c:v>2.7667899950165942</c:v>
                </c:pt>
                <c:pt idx="1400">
                  <c:v>2.7756126053909518</c:v>
                </c:pt>
                <c:pt idx="1401">
                  <c:v>2.772183243474684</c:v>
                </c:pt>
                <c:pt idx="1402">
                  <c:v>2.7511699528446165</c:v>
                </c:pt>
                <c:pt idx="1403">
                  <c:v>2.7711670697944166</c:v>
                </c:pt>
                <c:pt idx="1404">
                  <c:v>2.7584180656125881</c:v>
                </c:pt>
                <c:pt idx="1405">
                  <c:v>2.7452319108714729</c:v>
                </c:pt>
                <c:pt idx="1406">
                  <c:v>2.8008804513668397</c:v>
                </c:pt>
                <c:pt idx="1407">
                  <c:v>2.7233853037856481</c:v>
                </c:pt>
                <c:pt idx="1408">
                  <c:v>2.7589401924510133</c:v>
                </c:pt>
                <c:pt idx="1409">
                  <c:v>2.7647213706192186</c:v>
                </c:pt>
                <c:pt idx="1410">
                  <c:v>2.7585501785359585</c:v>
                </c:pt>
                <c:pt idx="1411">
                  <c:v>2.7434206048393115</c:v>
                </c:pt>
                <c:pt idx="1412">
                  <c:v>2.7678194428426663</c:v>
                </c:pt>
                <c:pt idx="1413">
                  <c:v>2.738948018424618</c:v>
                </c:pt>
                <c:pt idx="1414">
                  <c:v>2.7616614225865601</c:v>
                </c:pt>
                <c:pt idx="1415">
                  <c:v>2.7568904815256907</c:v>
                </c:pt>
                <c:pt idx="1416">
                  <c:v>2.7477604689452169</c:v>
                </c:pt>
                <c:pt idx="1417">
                  <c:v>2.7425787691966592</c:v>
                </c:pt>
                <c:pt idx="1418">
                  <c:v>2.7481487522516717</c:v>
                </c:pt>
                <c:pt idx="1419">
                  <c:v>2.7468593335505718</c:v>
                </c:pt>
                <c:pt idx="1420">
                  <c:v>2.7403391239938362</c:v>
                </c:pt>
                <c:pt idx="1421">
                  <c:v>2.76107502275338</c:v>
                </c:pt>
                <c:pt idx="1422">
                  <c:v>2.715876441380717</c:v>
                </c:pt>
                <c:pt idx="1423">
                  <c:v>2.7478418867945833</c:v>
                </c:pt>
                <c:pt idx="1424">
                  <c:v>2.7269609399856578</c:v>
                </c:pt>
                <c:pt idx="1425">
                  <c:v>2.729437048457851</c:v>
                </c:pt>
                <c:pt idx="1426">
                  <c:v>2.7324108733966948</c:v>
                </c:pt>
                <c:pt idx="1427">
                  <c:v>2.7483447851067306</c:v>
                </c:pt>
                <c:pt idx="1428">
                  <c:v>2.7228177559136024</c:v>
                </c:pt>
                <c:pt idx="1429">
                  <c:v>2.7291887294574027</c:v>
                </c:pt>
                <c:pt idx="1430">
                  <c:v>2.7259452500609025</c:v>
                </c:pt>
                <c:pt idx="1431">
                  <c:v>2.7082999282791373</c:v>
                </c:pt>
                <c:pt idx="1432">
                  <c:v>2.7181189981010641</c:v>
                </c:pt>
                <c:pt idx="1433">
                  <c:v>2.6955736551626202</c:v>
                </c:pt>
                <c:pt idx="1434">
                  <c:v>2.7284367803936682</c:v>
                </c:pt>
                <c:pt idx="1435">
                  <c:v>2.7162742584667225</c:v>
                </c:pt>
                <c:pt idx="1436">
                  <c:v>2.700762575901333</c:v>
                </c:pt>
                <c:pt idx="1437">
                  <c:v>2.6793521738034367</c:v>
                </c:pt>
                <c:pt idx="1438">
                  <c:v>2.7075750287262146</c:v>
                </c:pt>
                <c:pt idx="1439">
                  <c:v>2.7114208219903202</c:v>
                </c:pt>
                <c:pt idx="1440">
                  <c:v>2.6780329632034037</c:v>
                </c:pt>
                <c:pt idx="1441">
                  <c:v>2.6939231166874005</c:v>
                </c:pt>
                <c:pt idx="1442">
                  <c:v>2.6978875863415044</c:v>
                </c:pt>
                <c:pt idx="1443">
                  <c:v>2.7033148011353481</c:v>
                </c:pt>
                <c:pt idx="1444">
                  <c:v>2.675168954617368</c:v>
                </c:pt>
                <c:pt idx="1445">
                  <c:v>2.6928920754650787</c:v>
                </c:pt>
                <c:pt idx="1446">
                  <c:v>2.6882715696497002</c:v>
                </c:pt>
                <c:pt idx="1447">
                  <c:v>2.67507889262113</c:v>
                </c:pt>
                <c:pt idx="1448">
                  <c:v>2.6887568334452379</c:v>
                </c:pt>
                <c:pt idx="1449">
                  <c:v>2.6802743556572053</c:v>
                </c:pt>
                <c:pt idx="1450">
                  <c:v>2.6709128963208477</c:v>
                </c:pt>
                <c:pt idx="1451">
                  <c:v>2.7081636939749401</c:v>
                </c:pt>
                <c:pt idx="1452">
                  <c:v>2.6696319906951751</c:v>
                </c:pt>
                <c:pt idx="1453">
                  <c:v>2.669440505773232</c:v>
                </c:pt>
                <c:pt idx="1454">
                  <c:v>2.6817868391026431</c:v>
                </c:pt>
                <c:pt idx="1455">
                  <c:v>2.6991682474172984</c:v>
                </c:pt>
                <c:pt idx="1456">
                  <c:v>2.6719294136005427</c:v>
                </c:pt>
                <c:pt idx="1457">
                  <c:v>2.6832158790521801</c:v>
                </c:pt>
                <c:pt idx="1458">
                  <c:v>2.6845925022571588</c:v>
                </c:pt>
                <c:pt idx="1459">
                  <c:v>2.6829608242600518</c:v>
                </c:pt>
                <c:pt idx="1460">
                  <c:v>2.6829304411521377</c:v>
                </c:pt>
                <c:pt idx="1461">
                  <c:v>2.6586185072854192</c:v>
                </c:pt>
                <c:pt idx="1462">
                  <c:v>2.664387754103974</c:v>
                </c:pt>
                <c:pt idx="1463">
                  <c:v>2.6530863135531697</c:v>
                </c:pt>
                <c:pt idx="1464">
                  <c:v>2.6617106034630087</c:v>
                </c:pt>
                <c:pt idx="1465">
                  <c:v>2.7024040498214354</c:v>
                </c:pt>
                <c:pt idx="1466">
                  <c:v>2.6840174241155772</c:v>
                </c:pt>
                <c:pt idx="1467">
                  <c:v>2.6856361093705039</c:v>
                </c:pt>
                <c:pt idx="1468">
                  <c:v>2.6723924205709686</c:v>
                </c:pt>
                <c:pt idx="1469">
                  <c:v>2.6647064272218861</c:v>
                </c:pt>
                <c:pt idx="1470">
                  <c:v>2.6512865829330421</c:v>
                </c:pt>
                <c:pt idx="1471">
                  <c:v>2.6685289415250875</c:v>
                </c:pt>
                <c:pt idx="1472">
                  <c:v>2.6744566909897776</c:v>
                </c:pt>
                <c:pt idx="1473">
                  <c:v>2.6554891906357256</c:v>
                </c:pt>
                <c:pt idx="1474">
                  <c:v>2.6635724096378359</c:v>
                </c:pt>
                <c:pt idx="1475">
                  <c:v>2.6430645347125084</c:v>
                </c:pt>
                <c:pt idx="1476">
                  <c:v>2.6671260932215466</c:v>
                </c:pt>
                <c:pt idx="1477">
                  <c:v>2.6650271900387006</c:v>
                </c:pt>
                <c:pt idx="1478">
                  <c:v>2.6792683487278599</c:v>
                </c:pt>
                <c:pt idx="1479">
                  <c:v>2.6747014384043273</c:v>
                </c:pt>
                <c:pt idx="1480">
                  <c:v>2.6584827355776932</c:v>
                </c:pt>
                <c:pt idx="1481">
                  <c:v>2.6534891503519611</c:v>
                </c:pt>
                <c:pt idx="1482">
                  <c:v>2.6795367922002766</c:v>
                </c:pt>
                <c:pt idx="1483">
                  <c:v>2.6630335658997244</c:v>
                </c:pt>
                <c:pt idx="1484">
                  <c:v>2.6502460479926659</c:v>
                </c:pt>
                <c:pt idx="1485">
                  <c:v>2.6550790580938197</c:v>
                </c:pt>
                <c:pt idx="1486">
                  <c:v>2.6601089213466165</c:v>
                </c:pt>
                <c:pt idx="1487">
                  <c:v>2.6328908438586898</c:v>
                </c:pt>
                <c:pt idx="1488">
                  <c:v>2.6538651445326948</c:v>
                </c:pt>
                <c:pt idx="1489">
                  <c:v>2.6458981780126898</c:v>
                </c:pt>
                <c:pt idx="1490">
                  <c:v>2.667775281463205</c:v>
                </c:pt>
                <c:pt idx="1491">
                  <c:v>2.663714549351083</c:v>
                </c:pt>
                <c:pt idx="1492">
                  <c:v>2.6317110252114801</c:v>
                </c:pt>
                <c:pt idx="1493">
                  <c:v>2.6340718533973346</c:v>
                </c:pt>
                <c:pt idx="1494">
                  <c:v>2.6367473907641417</c:v>
                </c:pt>
                <c:pt idx="1495">
                  <c:v>2.6182861571600071</c:v>
                </c:pt>
                <c:pt idx="1496">
                  <c:v>2.6451248660491635</c:v>
                </c:pt>
                <c:pt idx="1497">
                  <c:v>2.6440146663172306</c:v>
                </c:pt>
                <c:pt idx="1498">
                  <c:v>2.6370483088524526</c:v>
                </c:pt>
                <c:pt idx="1499">
                  <c:v>2.6309523411753384</c:v>
                </c:pt>
                <c:pt idx="1500">
                  <c:v>2.6462736283262722</c:v>
                </c:pt>
                <c:pt idx="1501">
                  <c:v>2.6211875005099747</c:v>
                </c:pt>
                <c:pt idx="1502">
                  <c:v>2.6088055076658487</c:v>
                </c:pt>
                <c:pt idx="1503">
                  <c:v>2.6258861883431597</c:v>
                </c:pt>
                <c:pt idx="1504">
                  <c:v>2.6221675837022524</c:v>
                </c:pt>
                <c:pt idx="1505">
                  <c:v>2.630853480038728</c:v>
                </c:pt>
                <c:pt idx="1506">
                  <c:v>2.6231738770241284</c:v>
                </c:pt>
                <c:pt idx="1507">
                  <c:v>2.6283853480696924</c:v>
                </c:pt>
                <c:pt idx="1508">
                  <c:v>2.5881719067307625</c:v>
                </c:pt>
                <c:pt idx="1509">
                  <c:v>2.594462968594438</c:v>
                </c:pt>
                <c:pt idx="1510">
                  <c:v>2.6040656622482747</c:v>
                </c:pt>
                <c:pt idx="1511">
                  <c:v>2.5839915829599289</c:v>
                </c:pt>
                <c:pt idx="1512">
                  <c:v>2.5968107668765619</c:v>
                </c:pt>
                <c:pt idx="1513">
                  <c:v>2.5990091817502385</c:v>
                </c:pt>
                <c:pt idx="1514">
                  <c:v>2.6060006903793838</c:v>
                </c:pt>
                <c:pt idx="1515">
                  <c:v>2.6100829105531824</c:v>
                </c:pt>
                <c:pt idx="1516">
                  <c:v>2.6030039310918318</c:v>
                </c:pt>
                <c:pt idx="1517">
                  <c:v>2.5685717308939426</c:v>
                </c:pt>
                <c:pt idx="1518">
                  <c:v>2.5920102159993839</c:v>
                </c:pt>
                <c:pt idx="1519">
                  <c:v>2.5844378836972433</c:v>
                </c:pt>
                <c:pt idx="1520">
                  <c:v>2.5666745713051911</c:v>
                </c:pt>
                <c:pt idx="1521">
                  <c:v>2.5774451794975537</c:v>
                </c:pt>
                <c:pt idx="1522">
                  <c:v>2.5988078695039278</c:v>
                </c:pt>
                <c:pt idx="1523">
                  <c:v>2.566464258824841</c:v>
                </c:pt>
                <c:pt idx="1524">
                  <c:v>2.5796000230005336</c:v>
                </c:pt>
                <c:pt idx="1525">
                  <c:v>2.574053277865985</c:v>
                </c:pt>
                <c:pt idx="1526">
                  <c:v>2.5690675011410451</c:v>
                </c:pt>
                <c:pt idx="1527">
                  <c:v>2.5511750095800245</c:v>
                </c:pt>
                <c:pt idx="1528">
                  <c:v>2.5590960560866924</c:v>
                </c:pt>
                <c:pt idx="1529">
                  <c:v>2.5494887510086781</c:v>
                </c:pt>
                <c:pt idx="1530">
                  <c:v>2.5893912387961029</c:v>
                </c:pt>
                <c:pt idx="1531">
                  <c:v>2.5200750454703336</c:v>
                </c:pt>
                <c:pt idx="1532">
                  <c:v>2.5448093281835522</c:v>
                </c:pt>
                <c:pt idx="1533">
                  <c:v>2.5320803435490205</c:v>
                </c:pt>
                <c:pt idx="1534">
                  <c:v>2.5480241910473302</c:v>
                </c:pt>
                <c:pt idx="1535">
                  <c:v>2.5437492264609105</c:v>
                </c:pt>
                <c:pt idx="1536">
                  <c:v>2.5214417494599042</c:v>
                </c:pt>
                <c:pt idx="1537">
                  <c:v>2.5577603362054302</c:v>
                </c:pt>
                <c:pt idx="1538">
                  <c:v>2.5304873124715859</c:v>
                </c:pt>
                <c:pt idx="1539">
                  <c:v>2.5512041496392985</c:v>
                </c:pt>
                <c:pt idx="1540">
                  <c:v>2.5493793163418381</c:v>
                </c:pt>
                <c:pt idx="1541">
                  <c:v>2.5474989109768562</c:v>
                </c:pt>
                <c:pt idx="1542">
                  <c:v>2.523500419231008</c:v>
                </c:pt>
                <c:pt idx="1543">
                  <c:v>2.5385289755465132</c:v>
                </c:pt>
                <c:pt idx="1544">
                  <c:v>2.5310937256219619</c:v>
                </c:pt>
                <c:pt idx="1545">
                  <c:v>2.528856467368052</c:v>
                </c:pt>
                <c:pt idx="1546">
                  <c:v>2.531303004582746</c:v>
                </c:pt>
                <c:pt idx="1547">
                  <c:v>2.5535431180864681</c:v>
                </c:pt>
                <c:pt idx="1548">
                  <c:v>2.5458875029288062</c:v>
                </c:pt>
                <c:pt idx="1549">
                  <c:v>2.5397466120940395</c:v>
                </c:pt>
                <c:pt idx="1550">
                  <c:v>2.5498700298277677</c:v>
                </c:pt>
                <c:pt idx="1551">
                  <c:v>2.5365618271107921</c:v>
                </c:pt>
                <c:pt idx="1552">
                  <c:v>2.49069581273756</c:v>
                </c:pt>
                <c:pt idx="1553">
                  <c:v>2.50937658659414</c:v>
                </c:pt>
                <c:pt idx="1554">
                  <c:v>2.5335486202377915</c:v>
                </c:pt>
                <c:pt idx="1555">
                  <c:v>2.5274992403661405</c:v>
                </c:pt>
                <c:pt idx="1556">
                  <c:v>2.4905008045089088</c:v>
                </c:pt>
                <c:pt idx="1557">
                  <c:v>2.5409593192348345</c:v>
                </c:pt>
                <c:pt idx="1558">
                  <c:v>2.4974791520254809</c:v>
                </c:pt>
                <c:pt idx="1559">
                  <c:v>2.5031235436318227</c:v>
                </c:pt>
                <c:pt idx="1560">
                  <c:v>2.5400426006062138</c:v>
                </c:pt>
                <c:pt idx="1561">
                  <c:v>2.4851549571383051</c:v>
                </c:pt>
                <c:pt idx="1562">
                  <c:v>2.5255766967338205</c:v>
                </c:pt>
                <c:pt idx="1563">
                  <c:v>2.5090971264308322</c:v>
                </c:pt>
                <c:pt idx="1564">
                  <c:v>2.5079253600939344</c:v>
                </c:pt>
                <c:pt idx="1565">
                  <c:v>2.5124881423265397</c:v>
                </c:pt>
                <c:pt idx="1566">
                  <c:v>2.505021581268831</c:v>
                </c:pt>
                <c:pt idx="1567">
                  <c:v>2.4978045912494831</c:v>
                </c:pt>
                <c:pt idx="1568">
                  <c:v>2.4696035255910922</c:v>
                </c:pt>
                <c:pt idx="1569">
                  <c:v>2.4956364597727445</c:v>
                </c:pt>
                <c:pt idx="1570">
                  <c:v>2.4950758909343946</c:v>
                </c:pt>
                <c:pt idx="1571">
                  <c:v>2.5101335692538762</c:v>
                </c:pt>
                <c:pt idx="1572">
                  <c:v>2.4711566726406478</c:v>
                </c:pt>
                <c:pt idx="1573">
                  <c:v>2.4941089096390505</c:v>
                </c:pt>
                <c:pt idx="1574">
                  <c:v>2.5112946004525525</c:v>
                </c:pt>
                <c:pt idx="1575">
                  <c:v>2.4999760678129137</c:v>
                </c:pt>
                <c:pt idx="1576">
                  <c:v>2.4903635419890082</c:v>
                </c:pt>
                <c:pt idx="1577">
                  <c:v>2.4886368875758822</c:v>
                </c:pt>
                <c:pt idx="1578">
                  <c:v>2.468587005450285</c:v>
                </c:pt>
                <c:pt idx="1579">
                  <c:v>2.469246717099959</c:v>
                </c:pt>
                <c:pt idx="1580">
                  <c:v>2.4625847797988509</c:v>
                </c:pt>
                <c:pt idx="1581">
                  <c:v>2.4735938771117314</c:v>
                </c:pt>
                <c:pt idx="1582">
                  <c:v>2.4542653246110224</c:v>
                </c:pt>
                <c:pt idx="1583">
                  <c:v>2.4729260455851958</c:v>
                </c:pt>
                <c:pt idx="1584">
                  <c:v>2.4764194703551681</c:v>
                </c:pt>
                <c:pt idx="1585">
                  <c:v>2.4633447097018144</c:v>
                </c:pt>
                <c:pt idx="1586">
                  <c:v>2.457202928740398</c:v>
                </c:pt>
                <c:pt idx="1587">
                  <c:v>2.4559509494163132</c:v>
                </c:pt>
                <c:pt idx="1588">
                  <c:v>2.4665905729418265</c:v>
                </c:pt>
                <c:pt idx="1589">
                  <c:v>2.4758399016911947</c:v>
                </c:pt>
                <c:pt idx="1590">
                  <c:v>2.4348434466345665</c:v>
                </c:pt>
                <c:pt idx="1591">
                  <c:v>2.4356150537077643</c:v>
                </c:pt>
                <c:pt idx="1592">
                  <c:v>2.4433589298798757</c:v>
                </c:pt>
                <c:pt idx="1593">
                  <c:v>2.4694627424543723</c:v>
                </c:pt>
                <c:pt idx="1594">
                  <c:v>2.4363154201488659</c:v>
                </c:pt>
                <c:pt idx="1595">
                  <c:v>2.4342221670591937</c:v>
                </c:pt>
                <c:pt idx="1596">
                  <c:v>2.4198337689753804</c:v>
                </c:pt>
                <c:pt idx="1597">
                  <c:v>2.4374380473246822</c:v>
                </c:pt>
                <c:pt idx="1598">
                  <c:v>2.4405031307235006</c:v>
                </c:pt>
                <c:pt idx="1599">
                  <c:v>2.4509914824213106</c:v>
                </c:pt>
                <c:pt idx="1600">
                  <c:v>2.4332706121532177</c:v>
                </c:pt>
                <c:pt idx="1601">
                  <c:v>2.4497250888294064</c:v>
                </c:pt>
                <c:pt idx="1602">
                  <c:v>2.4023547277107342</c:v>
                </c:pt>
                <c:pt idx="1603">
                  <c:v>2.4362090846911082</c:v>
                </c:pt>
                <c:pt idx="1604">
                  <c:v>2.4108481092944172</c:v>
                </c:pt>
                <c:pt idx="1605">
                  <c:v>2.4421733569968924</c:v>
                </c:pt>
                <c:pt idx="1606">
                  <c:v>2.3884135835982065</c:v>
                </c:pt>
                <c:pt idx="1607">
                  <c:v>2.4151302450505003</c:v>
                </c:pt>
                <c:pt idx="1608">
                  <c:v>2.4048092827170553</c:v>
                </c:pt>
                <c:pt idx="1609">
                  <c:v>2.4023574032399497</c:v>
                </c:pt>
                <c:pt idx="1610">
                  <c:v>2.4050377486864027</c:v>
                </c:pt>
                <c:pt idx="1611">
                  <c:v>2.4259927574403117</c:v>
                </c:pt>
                <c:pt idx="1612">
                  <c:v>2.3977282537203672</c:v>
                </c:pt>
                <c:pt idx="1613">
                  <c:v>2.399967831515172</c:v>
                </c:pt>
                <c:pt idx="1614">
                  <c:v>2.3755684015775387</c:v>
                </c:pt>
                <c:pt idx="1615">
                  <c:v>2.377103384577778</c:v>
                </c:pt>
                <c:pt idx="1616">
                  <c:v>2.3822315500934099</c:v>
                </c:pt>
                <c:pt idx="1617">
                  <c:v>2.3942465777623112</c:v>
                </c:pt>
                <c:pt idx="1618">
                  <c:v>2.3773955101210325</c:v>
                </c:pt>
                <c:pt idx="1619">
                  <c:v>2.3932431906947564</c:v>
                </c:pt>
                <c:pt idx="1620">
                  <c:v>2.3563101354605602</c:v>
                </c:pt>
                <c:pt idx="1621">
                  <c:v>2.3914921073365667</c:v>
                </c:pt>
                <c:pt idx="1622">
                  <c:v>2.4038513320656807</c:v>
                </c:pt>
                <c:pt idx="1623">
                  <c:v>2.3726017244642823</c:v>
                </c:pt>
                <c:pt idx="1624">
                  <c:v>2.3679630612461842</c:v>
                </c:pt>
                <c:pt idx="1625">
                  <c:v>2.4287489515365541</c:v>
                </c:pt>
                <c:pt idx="1626">
                  <c:v>2.3773128218521991</c:v>
                </c:pt>
                <c:pt idx="1627">
                  <c:v>2.3767197812791596</c:v>
                </c:pt>
                <c:pt idx="1628">
                  <c:v>2.3736178080433912</c:v>
                </c:pt>
                <c:pt idx="1629">
                  <c:v>2.367158128874618</c:v>
                </c:pt>
                <c:pt idx="1630">
                  <c:v>2.3670082783585724</c:v>
                </c:pt>
                <c:pt idx="1631">
                  <c:v>2.3874271977196861</c:v>
                </c:pt>
                <c:pt idx="1632">
                  <c:v>2.3671593805543183</c:v>
                </c:pt>
                <c:pt idx="1633">
                  <c:v>2.3682953343743898</c:v>
                </c:pt>
                <c:pt idx="1634">
                  <c:v>2.3619573889573884</c:v>
                </c:pt>
                <c:pt idx="1635">
                  <c:v>2.3685332884780994</c:v>
                </c:pt>
                <c:pt idx="1636">
                  <c:v>2.3498273580503835</c:v>
                </c:pt>
                <c:pt idx="1637">
                  <c:v>2.3446658886264631</c:v>
                </c:pt>
                <c:pt idx="1638">
                  <c:v>2.3589990948637296</c:v>
                </c:pt>
                <c:pt idx="1639">
                  <c:v>2.3507778614289432</c:v>
                </c:pt>
                <c:pt idx="1640">
                  <c:v>2.3548422891999241</c:v>
                </c:pt>
                <c:pt idx="1641">
                  <c:v>2.3585709907339654</c:v>
                </c:pt>
                <c:pt idx="1642">
                  <c:v>2.3479136206872711</c:v>
                </c:pt>
                <c:pt idx="1643">
                  <c:v>2.3482118783393506</c:v>
                </c:pt>
                <c:pt idx="1644">
                  <c:v>2.34229322448238</c:v>
                </c:pt>
                <c:pt idx="1645">
                  <c:v>2.3615405306669239</c:v>
                </c:pt>
                <c:pt idx="1646">
                  <c:v>2.3236191019042978</c:v>
                </c:pt>
                <c:pt idx="1647">
                  <c:v>2.3328105537022257</c:v>
                </c:pt>
                <c:pt idx="1648">
                  <c:v>2.3225011592453222</c:v>
                </c:pt>
                <c:pt idx="1649">
                  <c:v>2.3162359276170283</c:v>
                </c:pt>
                <c:pt idx="1650">
                  <c:v>2.3198320536110266</c:v>
                </c:pt>
                <c:pt idx="1651">
                  <c:v>2.3272885105829642</c:v>
                </c:pt>
                <c:pt idx="1652">
                  <c:v>2.2874753140097286</c:v>
                </c:pt>
                <c:pt idx="1653">
                  <c:v>2.3245354738291217</c:v>
                </c:pt>
                <c:pt idx="1654">
                  <c:v>2.3196191199484661</c:v>
                </c:pt>
                <c:pt idx="1655">
                  <c:v>2.3262720106122265</c:v>
                </c:pt>
                <c:pt idx="1656">
                  <c:v>2.276381072048868</c:v>
                </c:pt>
                <c:pt idx="1657">
                  <c:v>2.3105387125897758</c:v>
                </c:pt>
                <c:pt idx="1658">
                  <c:v>2.3332689755301601</c:v>
                </c:pt>
                <c:pt idx="1659">
                  <c:v>2.3018967521437061</c:v>
                </c:pt>
                <c:pt idx="1660">
                  <c:v>2.3338733559760998</c:v>
                </c:pt>
                <c:pt idx="1661">
                  <c:v>2.3404723436508683</c:v>
                </c:pt>
                <c:pt idx="1662">
                  <c:v>2.304463612091904</c:v>
                </c:pt>
                <c:pt idx="1663">
                  <c:v>2.2904310899322442</c:v>
                </c:pt>
                <c:pt idx="1664">
                  <c:v>2.3052236702270061</c:v>
                </c:pt>
                <c:pt idx="1665">
                  <c:v>2.3146593350894622</c:v>
                </c:pt>
                <c:pt idx="1666">
                  <c:v>2.3095799293601345</c:v>
                </c:pt>
                <c:pt idx="1667">
                  <c:v>2.2901142924908227</c:v>
                </c:pt>
                <c:pt idx="1668">
                  <c:v>2.2906607548419546</c:v>
                </c:pt>
                <c:pt idx="1669">
                  <c:v>2.2679663111901625</c:v>
                </c:pt>
                <c:pt idx="1670">
                  <c:v>2.2789854764590718</c:v>
                </c:pt>
                <c:pt idx="1671">
                  <c:v>2.3007534194888399</c:v>
                </c:pt>
                <c:pt idx="1672">
                  <c:v>2.2679693272785784</c:v>
                </c:pt>
                <c:pt idx="1673">
                  <c:v>2.2950771781268018</c:v>
                </c:pt>
                <c:pt idx="1674">
                  <c:v>2.2516037460234219</c:v>
                </c:pt>
                <c:pt idx="1675">
                  <c:v>2.2434829008753043</c:v>
                </c:pt>
                <c:pt idx="1676">
                  <c:v>2.2490050211864001</c:v>
                </c:pt>
                <c:pt idx="1677">
                  <c:v>2.2800784531315199</c:v>
                </c:pt>
                <c:pt idx="1678">
                  <c:v>2.2594611467068102</c:v>
                </c:pt>
                <c:pt idx="1679">
                  <c:v>2.2761414626532486</c:v>
                </c:pt>
                <c:pt idx="1680">
                  <c:v>2.284588751924348</c:v>
                </c:pt>
                <c:pt idx="1681">
                  <c:v>2.2539338833448719</c:v>
                </c:pt>
                <c:pt idx="1682">
                  <c:v>2.2345801752819336</c:v>
                </c:pt>
                <c:pt idx="1683">
                  <c:v>2.2789273000093724</c:v>
                </c:pt>
                <c:pt idx="1684">
                  <c:v>2.2716313934332377</c:v>
                </c:pt>
                <c:pt idx="1685">
                  <c:v>2.2621678872907927</c:v>
                </c:pt>
                <c:pt idx="1686">
                  <c:v>2.2657768766434283</c:v>
                </c:pt>
                <c:pt idx="1687">
                  <c:v>2.248087120509203</c:v>
                </c:pt>
                <c:pt idx="1688">
                  <c:v>2.2427318854920464</c:v>
                </c:pt>
                <c:pt idx="1689">
                  <c:v>2.2631381740808365</c:v>
                </c:pt>
                <c:pt idx="1690">
                  <c:v>2.2519988520728482</c:v>
                </c:pt>
                <c:pt idx="1691">
                  <c:v>2.2386620570002238</c:v>
                </c:pt>
                <c:pt idx="1692">
                  <c:v>2.2598150519760081</c:v>
                </c:pt>
                <c:pt idx="1693">
                  <c:v>2.2304047613082352</c:v>
                </c:pt>
                <c:pt idx="1694">
                  <c:v>2.1906870097850821</c:v>
                </c:pt>
                <c:pt idx="1695">
                  <c:v>2.1928355040293437</c:v>
                </c:pt>
                <c:pt idx="1696">
                  <c:v>2.2085589766314611</c:v>
                </c:pt>
                <c:pt idx="1697">
                  <c:v>2.202063782116181</c:v>
                </c:pt>
                <c:pt idx="1698">
                  <c:v>2.2010663958934837</c:v>
                </c:pt>
                <c:pt idx="1699">
                  <c:v>2.2275397738527847</c:v>
                </c:pt>
                <c:pt idx="1700">
                  <c:v>2.2213642596156769</c:v>
                </c:pt>
                <c:pt idx="1701">
                  <c:v>2.1876382022034893</c:v>
                </c:pt>
                <c:pt idx="1702">
                  <c:v>2.2073953256977852</c:v>
                </c:pt>
                <c:pt idx="1703">
                  <c:v>2.212091999680672</c:v>
                </c:pt>
                <c:pt idx="1704">
                  <c:v>2.2055857698011825</c:v>
                </c:pt>
                <c:pt idx="1705">
                  <c:v>2.2067227413367405</c:v>
                </c:pt>
                <c:pt idx="1706">
                  <c:v>2.2107877571896704</c:v>
                </c:pt>
                <c:pt idx="1707">
                  <c:v>2.2050516563621434</c:v>
                </c:pt>
                <c:pt idx="1708">
                  <c:v>2.2125295784015067</c:v>
                </c:pt>
                <c:pt idx="1709">
                  <c:v>2.2184813217611583</c:v>
                </c:pt>
                <c:pt idx="1710">
                  <c:v>2.2033543692044026</c:v>
                </c:pt>
                <c:pt idx="1711">
                  <c:v>2.187859626239292</c:v>
                </c:pt>
                <c:pt idx="1712">
                  <c:v>2.2159474741256084</c:v>
                </c:pt>
                <c:pt idx="1713">
                  <c:v>2.1854308793883841</c:v>
                </c:pt>
                <c:pt idx="1714">
                  <c:v>2.1887828176412283</c:v>
                </c:pt>
                <c:pt idx="1715">
                  <c:v>2.1610944790127542</c:v>
                </c:pt>
                <c:pt idx="1716">
                  <c:v>2.1766478095937263</c:v>
                </c:pt>
                <c:pt idx="1717">
                  <c:v>2.1755918862479149</c:v>
                </c:pt>
                <c:pt idx="1718">
                  <c:v>2.132838844816384</c:v>
                </c:pt>
                <c:pt idx="1719">
                  <c:v>2.1874607648707864</c:v>
                </c:pt>
                <c:pt idx="1720">
                  <c:v>2.1626955196865758</c:v>
                </c:pt>
                <c:pt idx="1721">
                  <c:v>2.1679980072732725</c:v>
                </c:pt>
                <c:pt idx="1722">
                  <c:v>2.1572984628243352</c:v>
                </c:pt>
                <c:pt idx="1723">
                  <c:v>2.1936716687251603</c:v>
                </c:pt>
                <c:pt idx="1724">
                  <c:v>2.1837095651471845</c:v>
                </c:pt>
                <c:pt idx="1725">
                  <c:v>2.1508435532090044</c:v>
                </c:pt>
                <c:pt idx="1726">
                  <c:v>2.181698715810735</c:v>
                </c:pt>
                <c:pt idx="1727">
                  <c:v>2.1415735450125108</c:v>
                </c:pt>
                <c:pt idx="1728">
                  <c:v>2.16082589706838</c:v>
                </c:pt>
                <c:pt idx="1729">
                  <c:v>2.1794053784042275</c:v>
                </c:pt>
                <c:pt idx="1730">
                  <c:v>2.1244990746682122</c:v>
                </c:pt>
                <c:pt idx="1731">
                  <c:v>2.139257950505578</c:v>
                </c:pt>
                <c:pt idx="1732">
                  <c:v>2.1530092123154483</c:v>
                </c:pt>
                <c:pt idx="1733">
                  <c:v>2.1615773497320876</c:v>
                </c:pt>
                <c:pt idx="1734">
                  <c:v>2.1163272573711747</c:v>
                </c:pt>
                <c:pt idx="1735">
                  <c:v>2.1187141811308661</c:v>
                </c:pt>
                <c:pt idx="1736">
                  <c:v>2.1119808732502214</c:v>
                </c:pt>
                <c:pt idx="1737">
                  <c:v>2.1500719710818639</c:v>
                </c:pt>
                <c:pt idx="1738">
                  <c:v>2.1284047441342104</c:v>
                </c:pt>
                <c:pt idx="1739">
                  <c:v>2.1504253439743239</c:v>
                </c:pt>
                <c:pt idx="1740">
                  <c:v>2.1038981184048118</c:v>
                </c:pt>
                <c:pt idx="1741">
                  <c:v>2.1249963138188779</c:v>
                </c:pt>
                <c:pt idx="1742">
                  <c:v>2.1059622912625726</c:v>
                </c:pt>
                <c:pt idx="1743">
                  <c:v>2.1327928590902245</c:v>
                </c:pt>
                <c:pt idx="1744">
                  <c:v>2.1348683090864595</c:v>
                </c:pt>
                <c:pt idx="1745">
                  <c:v>2.099926498498256</c:v>
                </c:pt>
                <c:pt idx="1746">
                  <c:v>2.0901031823654872</c:v>
                </c:pt>
                <c:pt idx="1747">
                  <c:v>2.1040917836223327</c:v>
                </c:pt>
                <c:pt idx="1748">
                  <c:v>2.0673877161920711</c:v>
                </c:pt>
                <c:pt idx="1749">
                  <c:v>2.0774400333610528</c:v>
                </c:pt>
                <c:pt idx="1750">
                  <c:v>2.0750851341701981</c:v>
                </c:pt>
                <c:pt idx="1751">
                  <c:v>2.0946866789340239</c:v>
                </c:pt>
                <c:pt idx="1752">
                  <c:v>2.0390806880810981</c:v>
                </c:pt>
                <c:pt idx="1753">
                  <c:v>2.0786657513163442</c:v>
                </c:pt>
                <c:pt idx="1754">
                  <c:v>2.0498817392512878</c:v>
                </c:pt>
                <c:pt idx="1755">
                  <c:v>2.0538691254760377</c:v>
                </c:pt>
                <c:pt idx="1756">
                  <c:v>2.0696410927807558</c:v>
                </c:pt>
                <c:pt idx="1757">
                  <c:v>2.0477601661023286</c:v>
                </c:pt>
                <c:pt idx="1758">
                  <c:v>2.0818039564395541</c:v>
                </c:pt>
                <c:pt idx="1759">
                  <c:v>2.0263332837546262</c:v>
                </c:pt>
                <c:pt idx="1760">
                  <c:v>2.0534243466517004</c:v>
                </c:pt>
                <c:pt idx="1761">
                  <c:v>2.0470293910242741</c:v>
                </c:pt>
                <c:pt idx="1762">
                  <c:v>2.0628853083979943</c:v>
                </c:pt>
                <c:pt idx="1763">
                  <c:v>2.0441624974003618</c:v>
                </c:pt>
                <c:pt idx="1764">
                  <c:v>2.0077107648825541</c:v>
                </c:pt>
                <c:pt idx="1765">
                  <c:v>2.0284871091187497</c:v>
                </c:pt>
                <c:pt idx="1766">
                  <c:v>2.0403504928874452</c:v>
                </c:pt>
                <c:pt idx="1767">
                  <c:v>2.0158299642036357</c:v>
                </c:pt>
                <c:pt idx="1768">
                  <c:v>2.022071478608948</c:v>
                </c:pt>
                <c:pt idx="1769">
                  <c:v>2.019784058598848</c:v>
                </c:pt>
                <c:pt idx="1770">
                  <c:v>2.0441875367081259</c:v>
                </c:pt>
                <c:pt idx="1771">
                  <c:v>2.0237425170264483</c:v>
                </c:pt>
                <c:pt idx="1772">
                  <c:v>2.0011018301528289</c:v>
                </c:pt>
                <c:pt idx="1773">
                  <c:v>1.9901369691093043</c:v>
                </c:pt>
                <c:pt idx="1774">
                  <c:v>1.9962548806597482</c:v>
                </c:pt>
                <c:pt idx="1775">
                  <c:v>2.0030304927814129</c:v>
                </c:pt>
                <c:pt idx="1776">
                  <c:v>2.009905597528872</c:v>
                </c:pt>
                <c:pt idx="1777">
                  <c:v>2.0089132827797203</c:v>
                </c:pt>
                <c:pt idx="1778">
                  <c:v>2.0106648549999342</c:v>
                </c:pt>
                <c:pt idx="1779">
                  <c:v>2.0039420337744338</c:v>
                </c:pt>
                <c:pt idx="1780">
                  <c:v>1.9881621656093222</c:v>
                </c:pt>
                <c:pt idx="1781">
                  <c:v>2.0082562213582675</c:v>
                </c:pt>
                <c:pt idx="1782">
                  <c:v>1.9621557465028423</c:v>
                </c:pt>
                <c:pt idx="1783">
                  <c:v>1.933989570083968</c:v>
                </c:pt>
                <c:pt idx="1784">
                  <c:v>1.9529270606428701</c:v>
                </c:pt>
                <c:pt idx="1785">
                  <c:v>1.9115007376653739</c:v>
                </c:pt>
                <c:pt idx="1786">
                  <c:v>1.984373215035329</c:v>
                </c:pt>
                <c:pt idx="1787">
                  <c:v>1.9636840399772761</c:v>
                </c:pt>
                <c:pt idx="1788">
                  <c:v>1.983361243296516</c:v>
                </c:pt>
                <c:pt idx="1789">
                  <c:v>1.9554722883182181</c:v>
                </c:pt>
                <c:pt idx="1790">
                  <c:v>1.969631976345062</c:v>
                </c:pt>
                <c:pt idx="1791">
                  <c:v>1.95325015718287</c:v>
                </c:pt>
                <c:pt idx="1792">
                  <c:v>1.9356402626576599</c:v>
                </c:pt>
                <c:pt idx="1793">
                  <c:v>1.9133498573536878</c:v>
                </c:pt>
                <c:pt idx="1794">
                  <c:v>1.9534118392568522</c:v>
                </c:pt>
                <c:pt idx="1795">
                  <c:v>1.91149110494566</c:v>
                </c:pt>
                <c:pt idx="1796">
                  <c:v>1.9533233858716339</c:v>
                </c:pt>
                <c:pt idx="1797">
                  <c:v>1.971733112610226</c:v>
                </c:pt>
                <c:pt idx="1798">
                  <c:v>1.9286227518404551</c:v>
                </c:pt>
                <c:pt idx="1799">
                  <c:v>1.9180268213733243</c:v>
                </c:pt>
                <c:pt idx="1800">
                  <c:v>1.9477530968058032</c:v>
                </c:pt>
                <c:pt idx="1801">
                  <c:v>1.9394867865165202</c:v>
                </c:pt>
                <c:pt idx="1802">
                  <c:v>1.9403269908727301</c:v>
                </c:pt>
                <c:pt idx="1803">
                  <c:v>1.906198727497689</c:v>
                </c:pt>
                <c:pt idx="1804">
                  <c:v>1.89933787987447</c:v>
                </c:pt>
                <c:pt idx="1805">
                  <c:v>1.9206442257032441</c:v>
                </c:pt>
                <c:pt idx="1806">
                  <c:v>1.894403778509566</c:v>
                </c:pt>
                <c:pt idx="1807">
                  <c:v>1.9063789446392763</c:v>
                </c:pt>
                <c:pt idx="1808">
                  <c:v>1.90413617314249</c:v>
                </c:pt>
                <c:pt idx="1809">
                  <c:v>1.9103304071994758</c:v>
                </c:pt>
                <c:pt idx="1810">
                  <c:v>1.9092025070248551</c:v>
                </c:pt>
                <c:pt idx="1811">
                  <c:v>1.9029551945212295</c:v>
                </c:pt>
                <c:pt idx="1812">
                  <c:v>1.9178851044152223</c:v>
                </c:pt>
                <c:pt idx="1813">
                  <c:v>1.8839996645184778</c:v>
                </c:pt>
                <c:pt idx="1814">
                  <c:v>1.8972303292618722</c:v>
                </c:pt>
                <c:pt idx="1815">
                  <c:v>1.8809525878450062</c:v>
                </c:pt>
                <c:pt idx="1816">
                  <c:v>1.8832744220676338</c:v>
                </c:pt>
                <c:pt idx="1817">
                  <c:v>1.8945040270746458</c:v>
                </c:pt>
                <c:pt idx="1818">
                  <c:v>1.8843791208523502</c:v>
                </c:pt>
                <c:pt idx="1819">
                  <c:v>1.901996039673002</c:v>
                </c:pt>
                <c:pt idx="1820">
                  <c:v>1.8624459449058883</c:v>
                </c:pt>
                <c:pt idx="1821">
                  <c:v>1.8603596588669431</c:v>
                </c:pt>
                <c:pt idx="1822">
                  <c:v>1.8625616848770299</c:v>
                </c:pt>
                <c:pt idx="1823">
                  <c:v>1.8322475782677703</c:v>
                </c:pt>
                <c:pt idx="1824">
                  <c:v>1.820284627131914</c:v>
                </c:pt>
                <c:pt idx="1825">
                  <c:v>1.858488247276052</c:v>
                </c:pt>
                <c:pt idx="1826">
                  <c:v>1.8545207478690477</c:v>
                </c:pt>
                <c:pt idx="1827">
                  <c:v>1.8552315060542979</c:v>
                </c:pt>
                <c:pt idx="1828">
                  <c:v>1.8441358958281759</c:v>
                </c:pt>
                <c:pt idx="1829">
                  <c:v>1.8520609369579961</c:v>
                </c:pt>
                <c:pt idx="1830">
                  <c:v>1.8589447694677022</c:v>
                </c:pt>
                <c:pt idx="1831">
                  <c:v>1.8374894431936259</c:v>
                </c:pt>
                <c:pt idx="1832">
                  <c:v>1.815306431378958</c:v>
                </c:pt>
                <c:pt idx="1833">
                  <c:v>1.82900917140091</c:v>
                </c:pt>
                <c:pt idx="1834">
                  <c:v>1.8212481726488801</c:v>
                </c:pt>
                <c:pt idx="1835">
                  <c:v>1.8554148536236459</c:v>
                </c:pt>
                <c:pt idx="1836">
                  <c:v>1.831217888508996</c:v>
                </c:pt>
                <c:pt idx="1837">
                  <c:v>1.79900913793331</c:v>
                </c:pt>
                <c:pt idx="1838">
                  <c:v>1.7957128454573539</c:v>
                </c:pt>
                <c:pt idx="1839">
                  <c:v>1.836919623714302</c:v>
                </c:pt>
                <c:pt idx="1840">
                  <c:v>1.8279580782187941</c:v>
                </c:pt>
                <c:pt idx="1841">
                  <c:v>1.7957642358417298</c:v>
                </c:pt>
                <c:pt idx="1842">
                  <c:v>1.847265847641796</c:v>
                </c:pt>
                <c:pt idx="1843">
                  <c:v>1.80358898491248</c:v>
                </c:pt>
                <c:pt idx="1844">
                  <c:v>1.788295389412728</c:v>
                </c:pt>
                <c:pt idx="1845">
                  <c:v>1.8282952932271708</c:v>
                </c:pt>
                <c:pt idx="1846">
                  <c:v>1.7991053464759599</c:v>
                </c:pt>
                <c:pt idx="1847">
                  <c:v>1.8455238823432518</c:v>
                </c:pt>
                <c:pt idx="1848">
                  <c:v>1.7874633788304037</c:v>
                </c:pt>
                <c:pt idx="1849">
                  <c:v>1.7932332418728019</c:v>
                </c:pt>
                <c:pt idx="1850">
                  <c:v>1.7807306726224037</c:v>
                </c:pt>
                <c:pt idx="1851">
                  <c:v>1.7907450494258521</c:v>
                </c:pt>
                <c:pt idx="1852">
                  <c:v>1.7668582157955679</c:v>
                </c:pt>
                <c:pt idx="1853">
                  <c:v>1.7761062725743257</c:v>
                </c:pt>
                <c:pt idx="1854">
                  <c:v>1.7833318515666758</c:v>
                </c:pt>
                <c:pt idx="1855">
                  <c:v>1.7812935000549657</c:v>
                </c:pt>
                <c:pt idx="1856">
                  <c:v>1.7411128173010659</c:v>
                </c:pt>
                <c:pt idx="1857">
                  <c:v>1.7836731316091279</c:v>
                </c:pt>
                <c:pt idx="1858">
                  <c:v>1.7540682457586598</c:v>
                </c:pt>
                <c:pt idx="1859">
                  <c:v>1.7381308296481881</c:v>
                </c:pt>
                <c:pt idx="1860">
                  <c:v>1.7501340988003868</c:v>
                </c:pt>
                <c:pt idx="1861">
                  <c:v>1.7639097131603376</c:v>
                </c:pt>
                <c:pt idx="1862">
                  <c:v>1.7079589359815921</c:v>
                </c:pt>
                <c:pt idx="1863">
                  <c:v>1.7474365925547617</c:v>
                </c:pt>
                <c:pt idx="1864">
                  <c:v>1.7304505564220001</c:v>
                </c:pt>
                <c:pt idx="1865">
                  <c:v>1.7390383927159796</c:v>
                </c:pt>
                <c:pt idx="1866">
                  <c:v>1.7384422918587521</c:v>
                </c:pt>
                <c:pt idx="1867">
                  <c:v>1.7475512744630219</c:v>
                </c:pt>
                <c:pt idx="1868">
                  <c:v>1.7432389583270578</c:v>
                </c:pt>
                <c:pt idx="1869">
                  <c:v>1.7119307218721078</c:v>
                </c:pt>
                <c:pt idx="1870">
                  <c:v>1.7406596776123298</c:v>
                </c:pt>
                <c:pt idx="1871">
                  <c:v>1.70848811365033</c:v>
                </c:pt>
                <c:pt idx="1872">
                  <c:v>1.728149409126162</c:v>
                </c:pt>
                <c:pt idx="1873">
                  <c:v>1.7138102191861178</c:v>
                </c:pt>
                <c:pt idx="1874">
                  <c:v>1.6921674780467375</c:v>
                </c:pt>
                <c:pt idx="1875">
                  <c:v>1.6996800165007901</c:v>
                </c:pt>
                <c:pt idx="1876">
                  <c:v>1.6816374241695822</c:v>
                </c:pt>
                <c:pt idx="1877">
                  <c:v>1.6516674081668181</c:v>
                </c:pt>
                <c:pt idx="1878">
                  <c:v>1.674262112584016</c:v>
                </c:pt>
                <c:pt idx="1879">
                  <c:v>1.6832538167025142</c:v>
                </c:pt>
                <c:pt idx="1880">
                  <c:v>1.6584685661489142</c:v>
                </c:pt>
                <c:pt idx="1881">
                  <c:v>1.6909347904181737</c:v>
                </c:pt>
                <c:pt idx="1882">
                  <c:v>1.6337813521282958</c:v>
                </c:pt>
                <c:pt idx="1883">
                  <c:v>1.6631795907156899</c:v>
                </c:pt>
                <c:pt idx="1884">
                  <c:v>1.6686248391720271</c:v>
                </c:pt>
                <c:pt idx="1885">
                  <c:v>1.670238002223178</c:v>
                </c:pt>
                <c:pt idx="1886">
                  <c:v>1.6410507348953982</c:v>
                </c:pt>
                <c:pt idx="1887">
                  <c:v>1.6577694056621788</c:v>
                </c:pt>
                <c:pt idx="1888">
                  <c:v>1.638344827062272</c:v>
                </c:pt>
                <c:pt idx="1889">
                  <c:v>1.6665096521685678</c:v>
                </c:pt>
                <c:pt idx="1890">
                  <c:v>1.630692225250852</c:v>
                </c:pt>
                <c:pt idx="1891">
                  <c:v>1.6127530831660621</c:v>
                </c:pt>
                <c:pt idx="1892">
                  <c:v>1.6298842084780618</c:v>
                </c:pt>
                <c:pt idx="1893">
                  <c:v>1.621986560514042</c:v>
                </c:pt>
                <c:pt idx="1894">
                  <c:v>1.6076105119822901</c:v>
                </c:pt>
                <c:pt idx="1895">
                  <c:v>1.6108159726129501</c:v>
                </c:pt>
                <c:pt idx="1896">
                  <c:v>1.6148176873781519</c:v>
                </c:pt>
                <c:pt idx="1897">
                  <c:v>1.6076858239330543</c:v>
                </c:pt>
                <c:pt idx="1898">
                  <c:v>1.5845640516993098</c:v>
                </c:pt>
                <c:pt idx="1899">
                  <c:v>1.5906632526485909</c:v>
                </c:pt>
                <c:pt idx="1900">
                  <c:v>1.589135546622426</c:v>
                </c:pt>
                <c:pt idx="1901">
                  <c:v>1.5764002586366239</c:v>
                </c:pt>
                <c:pt idx="1902">
                  <c:v>1.5621308561246958</c:v>
                </c:pt>
                <c:pt idx="1903">
                  <c:v>1.5976775968999919</c:v>
                </c:pt>
                <c:pt idx="1904">
                  <c:v>1.5829881602815723</c:v>
                </c:pt>
                <c:pt idx="1905">
                  <c:v>1.5803688963167832</c:v>
                </c:pt>
                <c:pt idx="1906">
                  <c:v>1.5601535257947683</c:v>
                </c:pt>
                <c:pt idx="1907">
                  <c:v>1.584474946474246</c:v>
                </c:pt>
                <c:pt idx="1908">
                  <c:v>1.57803269914275</c:v>
                </c:pt>
                <c:pt idx="1909">
                  <c:v>1.5701340479551957</c:v>
                </c:pt>
                <c:pt idx="1910">
                  <c:v>1.5538103333796838</c:v>
                </c:pt>
                <c:pt idx="1911">
                  <c:v>1.5591713488235979</c:v>
                </c:pt>
                <c:pt idx="1912">
                  <c:v>1.546171091832764</c:v>
                </c:pt>
                <c:pt idx="1913">
                  <c:v>1.552049737246632</c:v>
                </c:pt>
                <c:pt idx="1914">
                  <c:v>1.5679321560059578</c:v>
                </c:pt>
                <c:pt idx="1915">
                  <c:v>1.5497020509780479</c:v>
                </c:pt>
                <c:pt idx="1916">
                  <c:v>1.5304115777385801</c:v>
                </c:pt>
                <c:pt idx="1917">
                  <c:v>1.5174016479044745</c:v>
                </c:pt>
                <c:pt idx="1918">
                  <c:v>1.4977325393274719</c:v>
                </c:pt>
                <c:pt idx="1919">
                  <c:v>1.4990359168762282</c:v>
                </c:pt>
                <c:pt idx="1920">
                  <c:v>1.5092733828282898</c:v>
                </c:pt>
                <c:pt idx="1921">
                  <c:v>1.4964042296526299</c:v>
                </c:pt>
                <c:pt idx="1922">
                  <c:v>1.5080852184319919</c:v>
                </c:pt>
                <c:pt idx="1923">
                  <c:v>1.5254986656727838</c:v>
                </c:pt>
                <c:pt idx="1924">
                  <c:v>1.4924243379557918</c:v>
                </c:pt>
                <c:pt idx="1925">
                  <c:v>1.4973871453834959</c:v>
                </c:pt>
                <c:pt idx="1926">
                  <c:v>1.5067242394062739</c:v>
                </c:pt>
                <c:pt idx="1927">
                  <c:v>1.49933144949621</c:v>
                </c:pt>
                <c:pt idx="1928">
                  <c:v>1.4725533137944358</c:v>
                </c:pt>
                <c:pt idx="1929">
                  <c:v>1.4719448286980119</c:v>
                </c:pt>
                <c:pt idx="1930">
                  <c:v>1.4908198741262602</c:v>
                </c:pt>
                <c:pt idx="1931">
                  <c:v>1.4994213786221426</c:v>
                </c:pt>
                <c:pt idx="1932">
                  <c:v>1.4544649131925238</c:v>
                </c:pt>
                <c:pt idx="1933">
                  <c:v>1.4769178332165542</c:v>
                </c:pt>
                <c:pt idx="1934">
                  <c:v>1.4747966291264658</c:v>
                </c:pt>
                <c:pt idx="1935">
                  <c:v>1.4619435457750058</c:v>
                </c:pt>
                <c:pt idx="1936">
                  <c:v>1.450033600861202</c:v>
                </c:pt>
                <c:pt idx="1937">
                  <c:v>1.43926251088852</c:v>
                </c:pt>
                <c:pt idx="1938">
                  <c:v>1.441328964623916</c:v>
                </c:pt>
                <c:pt idx="1939">
                  <c:v>1.4307885136799579</c:v>
                </c:pt>
                <c:pt idx="1940">
                  <c:v>1.4700613193718119</c:v>
                </c:pt>
                <c:pt idx="1941">
                  <c:v>1.4203701553206558</c:v>
                </c:pt>
                <c:pt idx="1942">
                  <c:v>1.4890688150792957</c:v>
                </c:pt>
                <c:pt idx="1943">
                  <c:v>1.4242707801100478</c:v>
                </c:pt>
                <c:pt idx="1944">
                  <c:v>1.4230453591613259</c:v>
                </c:pt>
                <c:pt idx="1945">
                  <c:v>1.3929202903214297</c:v>
                </c:pt>
                <c:pt idx="1946">
                  <c:v>1.4157776150181947</c:v>
                </c:pt>
                <c:pt idx="1947">
                  <c:v>1.423258401790916</c:v>
                </c:pt>
                <c:pt idx="1948">
                  <c:v>1.4052968931347536</c:v>
                </c:pt>
                <c:pt idx="1949">
                  <c:v>1.3959243830247836</c:v>
                </c:pt>
                <c:pt idx="1950">
                  <c:v>1.4092621807881758</c:v>
                </c:pt>
                <c:pt idx="1951">
                  <c:v>1.4110710801808617</c:v>
                </c:pt>
                <c:pt idx="1952">
                  <c:v>1.398398857776338</c:v>
                </c:pt>
                <c:pt idx="1953">
                  <c:v>1.3748352977063019</c:v>
                </c:pt>
                <c:pt idx="1954">
                  <c:v>1.3863971024710062</c:v>
                </c:pt>
                <c:pt idx="1955">
                  <c:v>1.3853295914691357</c:v>
                </c:pt>
                <c:pt idx="1956">
                  <c:v>1.3541905168725801</c:v>
                </c:pt>
                <c:pt idx="1957">
                  <c:v>1.346856019467928</c:v>
                </c:pt>
                <c:pt idx="1958">
                  <c:v>1.3341203976351956</c:v>
                </c:pt>
                <c:pt idx="1959">
                  <c:v>1.3485029013920582</c:v>
                </c:pt>
                <c:pt idx="1960">
                  <c:v>1.324579216826888</c:v>
                </c:pt>
                <c:pt idx="1961">
                  <c:v>1.292730681481814</c:v>
                </c:pt>
                <c:pt idx="1962">
                  <c:v>1.3413371101265061</c:v>
                </c:pt>
                <c:pt idx="1963">
                  <c:v>1.317375821134432</c:v>
                </c:pt>
                <c:pt idx="1964">
                  <c:v>1.3544612318718061</c:v>
                </c:pt>
                <c:pt idx="1965">
                  <c:v>1.3216550236127662</c:v>
                </c:pt>
                <c:pt idx="1966">
                  <c:v>1.3018913083057897</c:v>
                </c:pt>
                <c:pt idx="1967">
                  <c:v>1.3274734008898199</c:v>
                </c:pt>
                <c:pt idx="1968">
                  <c:v>1.2959373805516539</c:v>
                </c:pt>
                <c:pt idx="1969">
                  <c:v>1.2798602454341865</c:v>
                </c:pt>
                <c:pt idx="1970">
                  <c:v>1.2642453975902179</c:v>
                </c:pt>
                <c:pt idx="1971">
                  <c:v>1.2909897028777799</c:v>
                </c:pt>
                <c:pt idx="1972">
                  <c:v>1.2598209092736179</c:v>
                </c:pt>
                <c:pt idx="1973">
                  <c:v>1.2497685478685638</c:v>
                </c:pt>
                <c:pt idx="1974">
                  <c:v>1.3046310517453099</c:v>
                </c:pt>
                <c:pt idx="1975">
                  <c:v>1.2774836225749848</c:v>
                </c:pt>
                <c:pt idx="1976">
                  <c:v>1.2853096551690366</c:v>
                </c:pt>
                <c:pt idx="1977">
                  <c:v>1.2584644984030677</c:v>
                </c:pt>
                <c:pt idx="1978">
                  <c:v>1.2579215869254028</c:v>
                </c:pt>
                <c:pt idx="1979">
                  <c:v>1.286084170160072</c:v>
                </c:pt>
                <c:pt idx="1980">
                  <c:v>1.2871525455446919</c:v>
                </c:pt>
                <c:pt idx="1981">
                  <c:v>1.2334804820633718</c:v>
                </c:pt>
                <c:pt idx="1982">
                  <c:v>1.2719010594312279</c:v>
                </c:pt>
                <c:pt idx="1983">
                  <c:v>1.2348434072982999</c:v>
                </c:pt>
                <c:pt idx="1984">
                  <c:v>1.2177754145880659</c:v>
                </c:pt>
                <c:pt idx="1985">
                  <c:v>1.2282143311041198</c:v>
                </c:pt>
                <c:pt idx="1986">
                  <c:v>1.23210583309201</c:v>
                </c:pt>
                <c:pt idx="1987">
                  <c:v>1.224333954295876</c:v>
                </c:pt>
                <c:pt idx="1988">
                  <c:v>1.2262205491954559</c:v>
                </c:pt>
                <c:pt idx="1989">
                  <c:v>1.2282844072406898</c:v>
                </c:pt>
                <c:pt idx="1990">
                  <c:v>1.2048492923397436</c:v>
                </c:pt>
                <c:pt idx="1991">
                  <c:v>1.1802254684398261</c:v>
                </c:pt>
                <c:pt idx="1992">
                  <c:v>1.180601254817758</c:v>
                </c:pt>
                <c:pt idx="1993">
                  <c:v>1.1870516262637962</c:v>
                </c:pt>
                <c:pt idx="1994">
                  <c:v>1.1821494957251519</c:v>
                </c:pt>
                <c:pt idx="1995">
                  <c:v>1.1419929952980998</c:v>
                </c:pt>
                <c:pt idx="1996">
                  <c:v>1.2137595948479218</c:v>
                </c:pt>
                <c:pt idx="1997">
                  <c:v>1.2009419411478379</c:v>
                </c:pt>
                <c:pt idx="1998">
                  <c:v>1.181813199191414</c:v>
                </c:pt>
                <c:pt idx="1999">
                  <c:v>1.1486071668527555</c:v>
                </c:pt>
                <c:pt idx="2000">
                  <c:v>1.1535024064072621</c:v>
                </c:pt>
                <c:pt idx="2001">
                  <c:v>1.2122752726345998</c:v>
                </c:pt>
                <c:pt idx="2002">
                  <c:v>1.14829908118385</c:v>
                </c:pt>
                <c:pt idx="2003">
                  <c:v>1.1835111241004861</c:v>
                </c:pt>
                <c:pt idx="2004">
                  <c:v>1.1371813907594317</c:v>
                </c:pt>
                <c:pt idx="2005">
                  <c:v>1.1264855040956334</c:v>
                </c:pt>
                <c:pt idx="2006">
                  <c:v>1.1385569850575181</c:v>
                </c:pt>
                <c:pt idx="2007">
                  <c:v>1.1515023598584559</c:v>
                </c:pt>
                <c:pt idx="2008">
                  <c:v>1.1741607356988162</c:v>
                </c:pt>
                <c:pt idx="2009">
                  <c:v>1.133698531418134</c:v>
                </c:pt>
                <c:pt idx="2010">
                  <c:v>1.1346851419677455</c:v>
                </c:pt>
                <c:pt idx="2011">
                  <c:v>1.0735748807426138</c:v>
                </c:pt>
                <c:pt idx="2012">
                  <c:v>1.1210449110709639</c:v>
                </c:pt>
                <c:pt idx="2013">
                  <c:v>1.1420806346079082</c:v>
                </c:pt>
                <c:pt idx="2014">
                  <c:v>1.10218425060681</c:v>
                </c:pt>
                <c:pt idx="2015">
                  <c:v>1.1111057854809119</c:v>
                </c:pt>
                <c:pt idx="2016">
                  <c:v>1.104336842251642</c:v>
                </c:pt>
                <c:pt idx="2017">
                  <c:v>1.1423228834394559</c:v>
                </c:pt>
                <c:pt idx="2018">
                  <c:v>1.0815209554497678</c:v>
                </c:pt>
                <c:pt idx="2019">
                  <c:v>1.0939789734741858</c:v>
                </c:pt>
                <c:pt idx="2020">
                  <c:v>1.0888780267123401</c:v>
                </c:pt>
                <c:pt idx="2021">
                  <c:v>1.094681982398692</c:v>
                </c:pt>
                <c:pt idx="2022">
                  <c:v>1.0920509420602942</c:v>
                </c:pt>
                <c:pt idx="2023">
                  <c:v>1.0807271846466382</c:v>
                </c:pt>
                <c:pt idx="2024">
                  <c:v>1.0734649965137619</c:v>
                </c:pt>
                <c:pt idx="2025">
                  <c:v>1.0655678031306459</c:v>
                </c:pt>
                <c:pt idx="2026">
                  <c:v>1.0691792594596417</c:v>
                </c:pt>
                <c:pt idx="2027">
                  <c:v>1.0649506292626341</c:v>
                </c:pt>
                <c:pt idx="2028">
                  <c:v>1.0626101611613554</c:v>
                </c:pt>
                <c:pt idx="2029">
                  <c:v>1.071345776427858</c:v>
                </c:pt>
                <c:pt idx="2030">
                  <c:v>1.0463070611248402</c:v>
                </c:pt>
                <c:pt idx="2031">
                  <c:v>1.0572108402890938</c:v>
                </c:pt>
                <c:pt idx="2032">
                  <c:v>1.0553720061959719</c:v>
                </c:pt>
                <c:pt idx="2033">
                  <c:v>1.027915139280414</c:v>
                </c:pt>
                <c:pt idx="2034">
                  <c:v>1.009501960473896</c:v>
                </c:pt>
                <c:pt idx="2035">
                  <c:v>1.0125454456827501</c:v>
                </c:pt>
                <c:pt idx="2036">
                  <c:v>1.0444303512549278</c:v>
                </c:pt>
                <c:pt idx="2037">
                  <c:v>1.0201371410973601</c:v>
                </c:pt>
                <c:pt idx="2038">
                  <c:v>1.0254278790170859</c:v>
                </c:pt>
                <c:pt idx="2039">
                  <c:v>1.0123190622435401</c:v>
                </c:pt>
                <c:pt idx="2040">
                  <c:v>1.0148473288737963</c:v>
                </c:pt>
                <c:pt idx="2041">
                  <c:v>0.99460644999883796</c:v>
                </c:pt>
                <c:pt idx="2042">
                  <c:v>1.0216780590375538</c:v>
                </c:pt>
                <c:pt idx="2043">
                  <c:v>1.0247329014675741</c:v>
                </c:pt>
                <c:pt idx="2044">
                  <c:v>1.0260641965501898</c:v>
                </c:pt>
                <c:pt idx="2045">
                  <c:v>0.99785873722570995</c:v>
                </c:pt>
                <c:pt idx="2046">
                  <c:v>1.0512128229817963</c:v>
                </c:pt>
                <c:pt idx="2047">
                  <c:v>1.020471846516924</c:v>
                </c:pt>
                <c:pt idx="2048">
                  <c:v>0.96474763270784014</c:v>
                </c:pt>
                <c:pt idx="2049">
                  <c:v>0.97297158741243195</c:v>
                </c:pt>
                <c:pt idx="2050">
                  <c:v>0.98618276271981187</c:v>
                </c:pt>
                <c:pt idx="2051">
                  <c:v>0.97233720461860595</c:v>
                </c:pt>
                <c:pt idx="2052">
                  <c:v>0.99272060709377619</c:v>
                </c:pt>
                <c:pt idx="2053">
                  <c:v>0.98332769769943595</c:v>
                </c:pt>
                <c:pt idx="2054">
                  <c:v>0.99679866121793392</c:v>
                </c:pt>
                <c:pt idx="2055">
                  <c:v>0.98954299674427793</c:v>
                </c:pt>
                <c:pt idx="2056">
                  <c:v>0.94047021892681004</c:v>
                </c:pt>
                <c:pt idx="2057">
                  <c:v>0.95631807911516797</c:v>
                </c:pt>
                <c:pt idx="2058">
                  <c:v>0.96411692235213997</c:v>
                </c:pt>
                <c:pt idx="2059">
                  <c:v>0.96174143246784427</c:v>
                </c:pt>
                <c:pt idx="2060">
                  <c:v>0.98092789405479208</c:v>
                </c:pt>
                <c:pt idx="2061">
                  <c:v>0.93185592997224587</c:v>
                </c:pt>
                <c:pt idx="2062">
                  <c:v>0.96551953271646784</c:v>
                </c:pt>
                <c:pt idx="2063">
                  <c:v>0.92248268538116385</c:v>
                </c:pt>
                <c:pt idx="2064">
                  <c:v>0.93652323781869007</c:v>
                </c:pt>
                <c:pt idx="2065">
                  <c:v>0.91758512364054801</c:v>
                </c:pt>
                <c:pt idx="2066">
                  <c:v>0.93669240957662703</c:v>
                </c:pt>
                <c:pt idx="2067">
                  <c:v>0.90782206741151417</c:v>
                </c:pt>
                <c:pt idx="2068">
                  <c:v>0.93139444411316807</c:v>
                </c:pt>
                <c:pt idx="2069">
                  <c:v>0.88745738856717094</c:v>
                </c:pt>
                <c:pt idx="2070">
                  <c:v>0.90011046727739297</c:v>
                </c:pt>
                <c:pt idx="2071">
                  <c:v>0.8897746171195412</c:v>
                </c:pt>
                <c:pt idx="2072">
                  <c:v>0.88563282270608501</c:v>
                </c:pt>
                <c:pt idx="2073">
                  <c:v>0.87066256534508102</c:v>
                </c:pt>
                <c:pt idx="2074">
                  <c:v>0.90169553219684206</c:v>
                </c:pt>
                <c:pt idx="2075">
                  <c:v>0.89437938475983791</c:v>
                </c:pt>
                <c:pt idx="2076">
                  <c:v>0.88231702966760672</c:v>
                </c:pt>
                <c:pt idx="2077">
                  <c:v>0.87798768705720398</c:v>
                </c:pt>
                <c:pt idx="2078">
                  <c:v>0.89316272615416292</c:v>
                </c:pt>
                <c:pt idx="2079">
                  <c:v>0.85620650053238301</c:v>
                </c:pt>
                <c:pt idx="2080">
                  <c:v>0.86761169448386222</c:v>
                </c:pt>
                <c:pt idx="2081">
                  <c:v>0.86574446249737425</c:v>
                </c:pt>
                <c:pt idx="2082">
                  <c:v>0.86984152760766309</c:v>
                </c:pt>
                <c:pt idx="2083">
                  <c:v>0.88144907926145499</c:v>
                </c:pt>
                <c:pt idx="2084">
                  <c:v>0.83809548873740303</c:v>
                </c:pt>
                <c:pt idx="2085">
                  <c:v>0.87534310688391403</c:v>
                </c:pt>
                <c:pt idx="2086">
                  <c:v>0.84800657867020701</c:v>
                </c:pt>
                <c:pt idx="2087">
                  <c:v>0.80347488738127104</c:v>
                </c:pt>
                <c:pt idx="2088">
                  <c:v>0.8123732487436599</c:v>
                </c:pt>
                <c:pt idx="2089">
                  <c:v>0.84708893624819326</c:v>
                </c:pt>
                <c:pt idx="2090">
                  <c:v>0.80515213095534888</c:v>
                </c:pt>
                <c:pt idx="2091">
                  <c:v>0.82916907664678319</c:v>
                </c:pt>
                <c:pt idx="2092">
                  <c:v>0.8421970192918351</c:v>
                </c:pt>
                <c:pt idx="2093">
                  <c:v>0.82981106721284703</c:v>
                </c:pt>
                <c:pt idx="2094">
                  <c:v>0.80738649532523188</c:v>
                </c:pt>
                <c:pt idx="2095">
                  <c:v>0.80057506886882601</c:v>
                </c:pt>
                <c:pt idx="2096">
                  <c:v>0.82160391594173998</c:v>
                </c:pt>
                <c:pt idx="2097">
                  <c:v>0.79340682550827202</c:v>
                </c:pt>
                <c:pt idx="2098">
                  <c:v>0.8131495404384631</c:v>
                </c:pt>
                <c:pt idx="2099">
                  <c:v>0.78180137278878015</c:v>
                </c:pt>
                <c:pt idx="2100">
                  <c:v>0.805750521559366</c:v>
                </c:pt>
                <c:pt idx="2101">
                  <c:v>0.75879432359855825</c:v>
                </c:pt>
                <c:pt idx="2102">
                  <c:v>0.78994957588561199</c:v>
                </c:pt>
                <c:pt idx="2103">
                  <c:v>0.78602279297793487</c:v>
                </c:pt>
                <c:pt idx="2104">
                  <c:v>0.76563494664006915</c:v>
                </c:pt>
                <c:pt idx="2105">
                  <c:v>0.77624427432773613</c:v>
                </c:pt>
                <c:pt idx="2106">
                  <c:v>0.75707672718066399</c:v>
                </c:pt>
                <c:pt idx="2107">
                  <c:v>0.77257974722088718</c:v>
                </c:pt>
                <c:pt idx="2108">
                  <c:v>0.78404211857964501</c:v>
                </c:pt>
                <c:pt idx="2109">
                  <c:v>0.80974267899712704</c:v>
                </c:pt>
                <c:pt idx="2110">
                  <c:v>0.77357445128837421</c:v>
                </c:pt>
                <c:pt idx="2111">
                  <c:v>0.77150457195991884</c:v>
                </c:pt>
                <c:pt idx="2112">
                  <c:v>0.77904474852909622</c:v>
                </c:pt>
                <c:pt idx="2113">
                  <c:v>0.76286882792812816</c:v>
                </c:pt>
                <c:pt idx="2114">
                  <c:v>0.75888576858911116</c:v>
                </c:pt>
                <c:pt idx="2115">
                  <c:v>0.74905540039379026</c:v>
                </c:pt>
                <c:pt idx="2116">
                  <c:v>0.73067849890233205</c:v>
                </c:pt>
                <c:pt idx="2117">
                  <c:v>0.74121753917329902</c:v>
                </c:pt>
                <c:pt idx="2118">
                  <c:v>0.76254123712122213</c:v>
                </c:pt>
                <c:pt idx="2119">
                  <c:v>0.73748414729704392</c:v>
                </c:pt>
                <c:pt idx="2120">
                  <c:v>0.72616093855137609</c:v>
                </c:pt>
                <c:pt idx="2121">
                  <c:v>0.73344377721728105</c:v>
                </c:pt>
                <c:pt idx="2122">
                  <c:v>0.70700625141758611</c:v>
                </c:pt>
                <c:pt idx="2123">
                  <c:v>0.72774153368717731</c:v>
                </c:pt>
                <c:pt idx="2124">
                  <c:v>0.74413182834989322</c:v>
                </c:pt>
                <c:pt idx="2125">
                  <c:v>0.69704547318738319</c:v>
                </c:pt>
                <c:pt idx="2126">
                  <c:v>0.710541384984538</c:v>
                </c:pt>
                <c:pt idx="2127">
                  <c:v>0.70456920326264294</c:v>
                </c:pt>
                <c:pt idx="2128">
                  <c:v>0.68502048041700503</c:v>
                </c:pt>
                <c:pt idx="2129">
                  <c:v>0.65891722969151412</c:v>
                </c:pt>
                <c:pt idx="2130">
                  <c:v>0.72248432590689393</c:v>
                </c:pt>
                <c:pt idx="2131">
                  <c:v>0.69031777566149</c:v>
                </c:pt>
                <c:pt idx="2132">
                  <c:v>0.67699361167890526</c:v>
                </c:pt>
                <c:pt idx="2133">
                  <c:v>0.69632889962199107</c:v>
                </c:pt>
                <c:pt idx="2134">
                  <c:v>0.65387282000693003</c:v>
                </c:pt>
                <c:pt idx="2135">
                  <c:v>0.68581008132340004</c:v>
                </c:pt>
                <c:pt idx="2136">
                  <c:v>0.71415361959251011</c:v>
                </c:pt>
                <c:pt idx="2137">
                  <c:v>0.65278461125630916</c:v>
                </c:pt>
                <c:pt idx="2138">
                  <c:v>0.64326036001102294</c:v>
                </c:pt>
                <c:pt idx="2139">
                  <c:v>0.66299776862253512</c:v>
                </c:pt>
                <c:pt idx="2140">
                  <c:v>0.64834621493650912</c:v>
                </c:pt>
                <c:pt idx="2141">
                  <c:v>0.67662415755876226</c:v>
                </c:pt>
                <c:pt idx="2142">
                  <c:v>0.66098999127660807</c:v>
                </c:pt>
                <c:pt idx="2143">
                  <c:v>0.62475045755738923</c:v>
                </c:pt>
                <c:pt idx="2144">
                  <c:v>0.63611969865178719</c:v>
                </c:pt>
                <c:pt idx="2145">
                  <c:v>0.65544887600593416</c:v>
                </c:pt>
                <c:pt idx="2146">
                  <c:v>0.65261016522079007</c:v>
                </c:pt>
                <c:pt idx="2147">
                  <c:v>0.61865678972809002</c:v>
                </c:pt>
                <c:pt idx="2148">
                  <c:v>0.64912562829178722</c:v>
                </c:pt>
                <c:pt idx="2149">
                  <c:v>0.61402446550807621</c:v>
                </c:pt>
                <c:pt idx="2150">
                  <c:v>0.6217081735401172</c:v>
                </c:pt>
                <c:pt idx="2151">
                  <c:v>0.61975010216654314</c:v>
                </c:pt>
                <c:pt idx="2152">
                  <c:v>0.62062944070384218</c:v>
                </c:pt>
                <c:pt idx="2153">
                  <c:v>0.61650197169773202</c:v>
                </c:pt>
                <c:pt idx="2154">
                  <c:v>0.610696109621923</c:v>
                </c:pt>
                <c:pt idx="2155">
                  <c:v>0.59856029344250894</c:v>
                </c:pt>
                <c:pt idx="2156">
                  <c:v>0.60885992429622204</c:v>
                </c:pt>
                <c:pt idx="2157">
                  <c:v>0.58787891342005705</c:v>
                </c:pt>
                <c:pt idx="2158">
                  <c:v>0.59814948260008216</c:v>
                </c:pt>
                <c:pt idx="2159">
                  <c:v>0.6063419376722291</c:v>
                </c:pt>
                <c:pt idx="2160">
                  <c:v>0.62321257488080484</c:v>
                </c:pt>
                <c:pt idx="2161">
                  <c:v>0.58959568355330205</c:v>
                </c:pt>
                <c:pt idx="2162">
                  <c:v>0.59767818275360096</c:v>
                </c:pt>
                <c:pt idx="2163">
                  <c:v>0.58886232051747689</c:v>
                </c:pt>
                <c:pt idx="2164">
                  <c:v>0.55895027309635403</c:v>
                </c:pt>
                <c:pt idx="2165">
                  <c:v>0.59313430488618391</c:v>
                </c:pt>
                <c:pt idx="2166">
                  <c:v>0.59155135892467992</c:v>
                </c:pt>
                <c:pt idx="2167">
                  <c:v>0.57235198813744792</c:v>
                </c:pt>
                <c:pt idx="2168">
                  <c:v>0.58307222840082296</c:v>
                </c:pt>
                <c:pt idx="2169">
                  <c:v>0.56256418630176486</c:v>
                </c:pt>
                <c:pt idx="2170">
                  <c:v>0.55107996899760592</c:v>
                </c:pt>
                <c:pt idx="2171">
                  <c:v>0.55710400965528595</c:v>
                </c:pt>
                <c:pt idx="2172">
                  <c:v>0.56601663299321203</c:v>
                </c:pt>
                <c:pt idx="2173">
                  <c:v>0.57626564554980508</c:v>
                </c:pt>
                <c:pt idx="2174">
                  <c:v>0.56911047822030902</c:v>
                </c:pt>
                <c:pt idx="2175">
                  <c:v>0.56066241693632701</c:v>
                </c:pt>
                <c:pt idx="2176">
                  <c:v>0.53091210396274979</c:v>
                </c:pt>
                <c:pt idx="2177">
                  <c:v>0.56664232340202703</c:v>
                </c:pt>
                <c:pt idx="2178">
                  <c:v>0.54469765592209995</c:v>
                </c:pt>
                <c:pt idx="2179">
                  <c:v>0.53257975562056503</c:v>
                </c:pt>
                <c:pt idx="2180">
                  <c:v>0.54506387370384402</c:v>
                </c:pt>
                <c:pt idx="2181">
                  <c:v>0.52174747673291</c:v>
                </c:pt>
                <c:pt idx="2182">
                  <c:v>0.51317745427316008</c:v>
                </c:pt>
                <c:pt idx="2183">
                  <c:v>0.55913899922611299</c:v>
                </c:pt>
                <c:pt idx="2184">
                  <c:v>0.50527659831326588</c:v>
                </c:pt>
                <c:pt idx="2185">
                  <c:v>0.51506011770741089</c:v>
                </c:pt>
                <c:pt idx="2186">
                  <c:v>0.53397977444639411</c:v>
                </c:pt>
                <c:pt idx="2187">
                  <c:v>0.52164606660029611</c:v>
                </c:pt>
                <c:pt idx="2188">
                  <c:v>0.50602817117131593</c:v>
                </c:pt>
                <c:pt idx="2189">
                  <c:v>0.52783505897185001</c:v>
                </c:pt>
                <c:pt idx="2190">
                  <c:v>0.52730245745916704</c:v>
                </c:pt>
                <c:pt idx="2191">
                  <c:v>0.46621083247371092</c:v>
                </c:pt>
                <c:pt idx="2192">
                  <c:v>0.48065776764931506</c:v>
                </c:pt>
                <c:pt idx="2193">
                  <c:v>0.48436433268167306</c:v>
                </c:pt>
                <c:pt idx="2194">
                  <c:v>0.45875955087026199</c:v>
                </c:pt>
                <c:pt idx="2195">
                  <c:v>0.47668875871242006</c:v>
                </c:pt>
                <c:pt idx="2196">
                  <c:v>0.49198100857865207</c:v>
                </c:pt>
                <c:pt idx="2197">
                  <c:v>0.47393208497514605</c:v>
                </c:pt>
                <c:pt idx="2198">
                  <c:v>0.49399200690198097</c:v>
                </c:pt>
                <c:pt idx="2199">
                  <c:v>0.5013577462646549</c:v>
                </c:pt>
                <c:pt idx="2200">
                  <c:v>0.46243214204418293</c:v>
                </c:pt>
                <c:pt idx="2201">
                  <c:v>0.48704760947900805</c:v>
                </c:pt>
                <c:pt idx="2202">
                  <c:v>0.50603841734676003</c:v>
                </c:pt>
                <c:pt idx="2203">
                  <c:v>0.47686917298652298</c:v>
                </c:pt>
                <c:pt idx="2204">
                  <c:v>0.47174791811937</c:v>
                </c:pt>
                <c:pt idx="2205">
                  <c:v>0.47946638669569608</c:v>
                </c:pt>
                <c:pt idx="2206">
                  <c:v>0.44757642173563006</c:v>
                </c:pt>
                <c:pt idx="2207">
                  <c:v>0.46989053773526607</c:v>
                </c:pt>
                <c:pt idx="2208">
                  <c:v>0.43834214308936903</c:v>
                </c:pt>
                <c:pt idx="2209">
                  <c:v>0.46852306560341905</c:v>
                </c:pt>
                <c:pt idx="2210">
                  <c:v>0.44867077316193105</c:v>
                </c:pt>
                <c:pt idx="2211">
                  <c:v>0.46457610568111302</c:v>
                </c:pt>
                <c:pt idx="2212">
                  <c:v>0.446358916816117</c:v>
                </c:pt>
                <c:pt idx="2213">
                  <c:v>0.43741050965948108</c:v>
                </c:pt>
                <c:pt idx="2214">
                  <c:v>0.41466076296462712</c:v>
                </c:pt>
                <c:pt idx="2215">
                  <c:v>0.42254453726487012</c:v>
                </c:pt>
                <c:pt idx="2216">
                  <c:v>0.44224156129555597</c:v>
                </c:pt>
                <c:pt idx="2217">
                  <c:v>0.44522687654556797</c:v>
                </c:pt>
                <c:pt idx="2218">
                  <c:v>0.44252006171177405</c:v>
                </c:pt>
                <c:pt idx="2219">
                  <c:v>0.43434025289421108</c:v>
                </c:pt>
                <c:pt idx="2220">
                  <c:v>0.41744194053596501</c:v>
                </c:pt>
                <c:pt idx="2221">
                  <c:v>0.44549073217298002</c:v>
                </c:pt>
                <c:pt idx="2222">
                  <c:v>0.42602003282972306</c:v>
                </c:pt>
                <c:pt idx="2223">
                  <c:v>0.4125708862824421</c:v>
                </c:pt>
                <c:pt idx="2224">
                  <c:v>0.40420811584581806</c:v>
                </c:pt>
                <c:pt idx="2225">
                  <c:v>0.42961612301750007</c:v>
                </c:pt>
                <c:pt idx="2226">
                  <c:v>0.41118301109772998</c:v>
                </c:pt>
                <c:pt idx="2227">
                  <c:v>0.41062491691679498</c:v>
                </c:pt>
                <c:pt idx="2228">
                  <c:v>0.42020791711754008</c:v>
                </c:pt>
                <c:pt idx="2229">
                  <c:v>0.4093280122429041</c:v>
                </c:pt>
                <c:pt idx="2230">
                  <c:v>0.41978251080941503</c:v>
                </c:pt>
                <c:pt idx="2231">
                  <c:v>0.39152472633565316</c:v>
                </c:pt>
                <c:pt idx="2232">
                  <c:v>0.42376454164933802</c:v>
                </c:pt>
                <c:pt idx="2233">
                  <c:v>0.40306996576444409</c:v>
                </c:pt>
                <c:pt idx="2234">
                  <c:v>0.39213803026360405</c:v>
                </c:pt>
                <c:pt idx="2235">
                  <c:v>0.38197126713296908</c:v>
                </c:pt>
                <c:pt idx="2236">
                  <c:v>0.37646791075922403</c:v>
                </c:pt>
                <c:pt idx="2237">
                  <c:v>0.39027236020046513</c:v>
                </c:pt>
                <c:pt idx="2238">
                  <c:v>0.38982417969874117</c:v>
                </c:pt>
                <c:pt idx="2239">
                  <c:v>0.40136171081997207</c:v>
                </c:pt>
                <c:pt idx="2240">
                  <c:v>0.38629167668765907</c:v>
                </c:pt>
                <c:pt idx="2241">
                  <c:v>0.38189234211865203</c:v>
                </c:pt>
                <c:pt idx="2242">
                  <c:v>0.38836938865912907</c:v>
                </c:pt>
                <c:pt idx="2243">
                  <c:v>0.36266521027798004</c:v>
                </c:pt>
                <c:pt idx="2244">
                  <c:v>0.36568605105051505</c:v>
                </c:pt>
                <c:pt idx="2245">
                  <c:v>0.39054715718696498</c:v>
                </c:pt>
                <c:pt idx="2246">
                  <c:v>0.39415710024988404</c:v>
                </c:pt>
                <c:pt idx="2247">
                  <c:v>0.38875244545398802</c:v>
                </c:pt>
                <c:pt idx="2248">
                  <c:v>0.35973931300962497</c:v>
                </c:pt>
                <c:pt idx="2249">
                  <c:v>0.3867763392664561</c:v>
                </c:pt>
                <c:pt idx="2250">
                  <c:v>0.34803263130849604</c:v>
                </c:pt>
                <c:pt idx="2251">
                  <c:v>0.35029612669201199</c:v>
                </c:pt>
                <c:pt idx="2252">
                  <c:v>0.3358252755130991</c:v>
                </c:pt>
                <c:pt idx="2253">
                  <c:v>0.37473998137286113</c:v>
                </c:pt>
                <c:pt idx="2254">
                  <c:v>0.34219325433786102</c:v>
                </c:pt>
                <c:pt idx="2255">
                  <c:v>0.37273479310275104</c:v>
                </c:pt>
                <c:pt idx="2256">
                  <c:v>0.34731857222873114</c:v>
                </c:pt>
                <c:pt idx="2257">
                  <c:v>0.36263664636706006</c:v>
                </c:pt>
                <c:pt idx="2258">
                  <c:v>0.34978234548399001</c:v>
                </c:pt>
                <c:pt idx="2259">
                  <c:v>0.33940200969340811</c:v>
                </c:pt>
                <c:pt idx="2260">
                  <c:v>0.34361045609166302</c:v>
                </c:pt>
                <c:pt idx="2261">
                  <c:v>0.32762426042113102</c:v>
                </c:pt>
                <c:pt idx="2262">
                  <c:v>0.34801008813674406</c:v>
                </c:pt>
                <c:pt idx="2263">
                  <c:v>0.34712409621912005</c:v>
                </c:pt>
                <c:pt idx="2264">
                  <c:v>0.33549302642615503</c:v>
                </c:pt>
                <c:pt idx="2265">
                  <c:v>0.33683795762940011</c:v>
                </c:pt>
                <c:pt idx="2266">
                  <c:v>0.32043282440315601</c:v>
                </c:pt>
                <c:pt idx="2267">
                  <c:v>0.34122370578065003</c:v>
                </c:pt>
                <c:pt idx="2268">
                  <c:v>0.33136940949117005</c:v>
                </c:pt>
                <c:pt idx="2269">
                  <c:v>0.32215793421269406</c:v>
                </c:pt>
                <c:pt idx="2270">
                  <c:v>0.34550375280850193</c:v>
                </c:pt>
                <c:pt idx="2271">
                  <c:v>0.30755797020381204</c:v>
                </c:pt>
                <c:pt idx="2272">
                  <c:v>0.31766398129146911</c:v>
                </c:pt>
                <c:pt idx="2273">
                  <c:v>0.30785598912947909</c:v>
                </c:pt>
                <c:pt idx="2274">
                  <c:v>0.32299542066613895</c:v>
                </c:pt>
                <c:pt idx="2275">
                  <c:v>0.336265417573132</c:v>
                </c:pt>
                <c:pt idx="2276">
                  <c:v>0.32168169423055804</c:v>
                </c:pt>
                <c:pt idx="2277">
                  <c:v>0.29292711647119696</c:v>
                </c:pt>
                <c:pt idx="2278">
                  <c:v>0.30616307440111495</c:v>
                </c:pt>
                <c:pt idx="2279">
                  <c:v>0.29984184262004598</c:v>
                </c:pt>
                <c:pt idx="2280">
                  <c:v>0.30322874084171297</c:v>
                </c:pt>
                <c:pt idx="2281">
                  <c:v>0.30237436196282719</c:v>
                </c:pt>
                <c:pt idx="2282">
                  <c:v>0.29624328794002702</c:v>
                </c:pt>
                <c:pt idx="2283">
                  <c:v>0.29976030338474313</c:v>
                </c:pt>
                <c:pt idx="2284">
                  <c:v>0.30966784039317602</c:v>
                </c:pt>
                <c:pt idx="2285">
                  <c:v>0.29168155276084806</c:v>
                </c:pt>
                <c:pt idx="2286">
                  <c:v>0.301600008433622</c:v>
                </c:pt>
                <c:pt idx="2287">
                  <c:v>0.29867736103886611</c:v>
                </c:pt>
                <c:pt idx="2288">
                  <c:v>0.27917891649154408</c:v>
                </c:pt>
                <c:pt idx="2289">
                  <c:v>0.27918838108776312</c:v>
                </c:pt>
                <c:pt idx="2290">
                  <c:v>0.253767767563292</c:v>
                </c:pt>
                <c:pt idx="2291">
                  <c:v>0.30124579120182604</c:v>
                </c:pt>
                <c:pt idx="2292">
                  <c:v>0.270378750728335</c:v>
                </c:pt>
                <c:pt idx="2293">
                  <c:v>0.28854067445632092</c:v>
                </c:pt>
                <c:pt idx="2294">
                  <c:v>0.29317979364895908</c:v>
                </c:pt>
                <c:pt idx="2295">
                  <c:v>0.26930955161655401</c:v>
                </c:pt>
                <c:pt idx="2296">
                  <c:v>0.25752838376102305</c:v>
                </c:pt>
                <c:pt idx="2297">
                  <c:v>0.25821847318991603</c:v>
                </c:pt>
                <c:pt idx="2298">
                  <c:v>0.27143821877914998</c:v>
                </c:pt>
                <c:pt idx="2299">
                  <c:v>0.26330304176096908</c:v>
                </c:pt>
                <c:pt idx="2300">
                  <c:v>0.24449029819488902</c:v>
                </c:pt>
                <c:pt idx="2301">
                  <c:v>0.27605803769495207</c:v>
                </c:pt>
                <c:pt idx="2302">
                  <c:v>0.25276153616324099</c:v>
                </c:pt>
                <c:pt idx="2303">
                  <c:v>0.25594142750700499</c:v>
                </c:pt>
                <c:pt idx="2304">
                  <c:v>0.290225755633226</c:v>
                </c:pt>
                <c:pt idx="2305">
                  <c:v>0.26368465961559301</c:v>
                </c:pt>
                <c:pt idx="2306">
                  <c:v>0.26523772995732492</c:v>
                </c:pt>
                <c:pt idx="2307">
                  <c:v>0.25370406699990405</c:v>
                </c:pt>
                <c:pt idx="2308">
                  <c:v>0.24649912750242409</c:v>
                </c:pt>
                <c:pt idx="2309">
                  <c:v>0.24596490639646507</c:v>
                </c:pt>
                <c:pt idx="2310">
                  <c:v>0.27071139042053494</c:v>
                </c:pt>
                <c:pt idx="2311">
                  <c:v>0.26153257275550301</c:v>
                </c:pt>
                <c:pt idx="2312">
                  <c:v>0.23974702600046902</c:v>
                </c:pt>
                <c:pt idx="2313">
                  <c:v>0.24626605192156004</c:v>
                </c:pt>
                <c:pt idx="2314">
                  <c:v>0.23168210513881096</c:v>
                </c:pt>
                <c:pt idx="2315">
                  <c:v>0.262443783826592</c:v>
                </c:pt>
                <c:pt idx="2316">
                  <c:v>0.25758095351649002</c:v>
                </c:pt>
                <c:pt idx="2317">
                  <c:v>0.22903758385384501</c:v>
                </c:pt>
                <c:pt idx="2318">
                  <c:v>0.23242835197180203</c:v>
                </c:pt>
                <c:pt idx="2319">
                  <c:v>0.24055213276778903</c:v>
                </c:pt>
                <c:pt idx="2320">
                  <c:v>0.24407501495247003</c:v>
                </c:pt>
                <c:pt idx="2321">
                  <c:v>0.25649402298549301</c:v>
                </c:pt>
                <c:pt idx="2322">
                  <c:v>0.22689340697040103</c:v>
                </c:pt>
                <c:pt idx="2323">
                  <c:v>0.23541038964586106</c:v>
                </c:pt>
                <c:pt idx="2324">
                  <c:v>0.21965673761382201</c:v>
                </c:pt>
                <c:pt idx="2325">
                  <c:v>0.23424780124061101</c:v>
                </c:pt>
                <c:pt idx="2326">
                  <c:v>0.20928543156705307</c:v>
                </c:pt>
                <c:pt idx="2327">
                  <c:v>0.21376820679830005</c:v>
                </c:pt>
                <c:pt idx="2328">
                  <c:v>0.21673726943275504</c:v>
                </c:pt>
                <c:pt idx="2329">
                  <c:v>0.21079174139984899</c:v>
                </c:pt>
                <c:pt idx="2330">
                  <c:v>0.22091924846051803</c:v>
                </c:pt>
                <c:pt idx="2331">
                  <c:v>0.20690770316125703</c:v>
                </c:pt>
                <c:pt idx="2332">
                  <c:v>0.23192015589251599</c:v>
                </c:pt>
                <c:pt idx="2333">
                  <c:v>0.223027268450045</c:v>
                </c:pt>
                <c:pt idx="2334">
                  <c:v>0.22231706680830099</c:v>
                </c:pt>
                <c:pt idx="2335">
                  <c:v>0.19632459777058797</c:v>
                </c:pt>
                <c:pt idx="2336">
                  <c:v>0.20222799726002999</c:v>
                </c:pt>
                <c:pt idx="2337">
                  <c:v>0.18924586538125504</c:v>
                </c:pt>
                <c:pt idx="2338">
                  <c:v>0.20006100859571899</c:v>
                </c:pt>
                <c:pt idx="2339">
                  <c:v>0.20364937579666303</c:v>
                </c:pt>
                <c:pt idx="2340">
                  <c:v>0.20782229740402702</c:v>
                </c:pt>
                <c:pt idx="2341">
                  <c:v>0.20038961024872798</c:v>
                </c:pt>
                <c:pt idx="2342">
                  <c:v>0.20724560306704204</c:v>
                </c:pt>
                <c:pt idx="2343">
                  <c:v>0.20416131540629104</c:v>
                </c:pt>
                <c:pt idx="2344">
                  <c:v>0.18672790252015303</c:v>
                </c:pt>
                <c:pt idx="2345">
                  <c:v>0.16612005208495198</c:v>
                </c:pt>
                <c:pt idx="2346">
                  <c:v>0.18715168655399603</c:v>
                </c:pt>
                <c:pt idx="2347">
                  <c:v>0.20093130597795003</c:v>
                </c:pt>
                <c:pt idx="2348">
                  <c:v>0.19955464682683199</c:v>
                </c:pt>
                <c:pt idx="2349">
                  <c:v>0.20176348209068504</c:v>
                </c:pt>
                <c:pt idx="2350">
                  <c:v>0.17587144733241503</c:v>
                </c:pt>
                <c:pt idx="2351">
                  <c:v>0.17894391887419506</c:v>
                </c:pt>
                <c:pt idx="2352">
                  <c:v>0.19928108841602804</c:v>
                </c:pt>
                <c:pt idx="2353">
                  <c:v>0.19564795076635003</c:v>
                </c:pt>
                <c:pt idx="2354">
                  <c:v>0.18460844932549406</c:v>
                </c:pt>
                <c:pt idx="2355">
                  <c:v>0.16548308396724704</c:v>
                </c:pt>
                <c:pt idx="2356">
                  <c:v>0.17814081980095101</c:v>
                </c:pt>
                <c:pt idx="2357">
                  <c:v>0.17753311256105603</c:v>
                </c:pt>
                <c:pt idx="2358">
                  <c:v>0.15870569994820102</c:v>
                </c:pt>
                <c:pt idx="2359">
                  <c:v>0.17917928220722903</c:v>
                </c:pt>
                <c:pt idx="2360">
                  <c:v>0.18814048809683007</c:v>
                </c:pt>
                <c:pt idx="2361">
                  <c:v>0.15980120448197602</c:v>
                </c:pt>
                <c:pt idx="2362">
                  <c:v>0.16074650378277899</c:v>
                </c:pt>
                <c:pt idx="2363">
                  <c:v>0.17969728701225704</c:v>
                </c:pt>
                <c:pt idx="2364">
                  <c:v>0.17685183964105997</c:v>
                </c:pt>
                <c:pt idx="2365">
                  <c:v>0.16562732675844297</c:v>
                </c:pt>
                <c:pt idx="2366">
                  <c:v>0.17108269201388698</c:v>
                </c:pt>
                <c:pt idx="2367">
                  <c:v>0.16751364047037104</c:v>
                </c:pt>
                <c:pt idx="2368">
                  <c:v>0.14801546256248904</c:v>
                </c:pt>
                <c:pt idx="2369">
                  <c:v>0.16006564074231103</c:v>
                </c:pt>
                <c:pt idx="2370">
                  <c:v>0.16679946686079306</c:v>
                </c:pt>
                <c:pt idx="2371">
                  <c:v>0.16387730289210603</c:v>
                </c:pt>
                <c:pt idx="2372">
                  <c:v>0.166545616844259</c:v>
                </c:pt>
                <c:pt idx="2373">
                  <c:v>0.17361683148099205</c:v>
                </c:pt>
                <c:pt idx="2374">
                  <c:v>0.16596445353667502</c:v>
                </c:pt>
                <c:pt idx="2375">
                  <c:v>0.15392801953513502</c:v>
                </c:pt>
                <c:pt idx="2376">
                  <c:v>0.165222480204751</c:v>
                </c:pt>
                <c:pt idx="2377">
                  <c:v>0.14749998458349509</c:v>
                </c:pt>
                <c:pt idx="2378">
                  <c:v>0.16602087173378294</c:v>
                </c:pt>
                <c:pt idx="2379">
                  <c:v>0.16028286720441198</c:v>
                </c:pt>
                <c:pt idx="2380">
                  <c:v>0.16359235905153099</c:v>
                </c:pt>
                <c:pt idx="2381">
                  <c:v>0.15666428196492302</c:v>
                </c:pt>
                <c:pt idx="2382">
                  <c:v>0.15589481023874496</c:v>
                </c:pt>
                <c:pt idx="2383">
                  <c:v>0.15548532005449806</c:v>
                </c:pt>
                <c:pt idx="2384">
                  <c:v>0.13959642881258899</c:v>
                </c:pt>
                <c:pt idx="2385">
                  <c:v>0.14174296753841803</c:v>
                </c:pt>
                <c:pt idx="2386">
                  <c:v>0.162385423922775</c:v>
                </c:pt>
                <c:pt idx="2387">
                  <c:v>0.15763282834230199</c:v>
                </c:pt>
                <c:pt idx="2388">
                  <c:v>0.13204644582117805</c:v>
                </c:pt>
                <c:pt idx="2389">
                  <c:v>0.12900249415963599</c:v>
                </c:pt>
                <c:pt idx="2390">
                  <c:v>0.14340238186720008</c:v>
                </c:pt>
                <c:pt idx="2391">
                  <c:v>0.13135716692938199</c:v>
                </c:pt>
                <c:pt idx="2392">
                  <c:v>0.12759822356446604</c:v>
                </c:pt>
                <c:pt idx="2393">
                  <c:v>0.12209001437263402</c:v>
                </c:pt>
                <c:pt idx="2394">
                  <c:v>0.13877203310980199</c:v>
                </c:pt>
                <c:pt idx="2395">
                  <c:v>0.13626428704074903</c:v>
                </c:pt>
                <c:pt idx="2396">
                  <c:v>0.12180965599676</c:v>
                </c:pt>
                <c:pt idx="2397">
                  <c:v>0.12207438924908399</c:v>
                </c:pt>
                <c:pt idx="2398">
                  <c:v>0.12114401492146101</c:v>
                </c:pt>
                <c:pt idx="2399">
                  <c:v>0.14047071359440402</c:v>
                </c:pt>
                <c:pt idx="2400">
                  <c:v>0.13264385944963</c:v>
                </c:pt>
                <c:pt idx="2401">
                  <c:v>0.14696599693541904</c:v>
                </c:pt>
                <c:pt idx="2402">
                  <c:v>0.140251597094078</c:v>
                </c:pt>
                <c:pt idx="2403">
                  <c:v>0.14229786235891001</c:v>
                </c:pt>
                <c:pt idx="2404">
                  <c:v>0.126814534400611</c:v>
                </c:pt>
                <c:pt idx="2405">
                  <c:v>0.12866600499825298</c:v>
                </c:pt>
                <c:pt idx="2406">
                  <c:v>0.11977582100384401</c:v>
                </c:pt>
                <c:pt idx="2407">
                  <c:v>0.130097928972187</c:v>
                </c:pt>
                <c:pt idx="2408">
                  <c:v>0.11730863953942797</c:v>
                </c:pt>
                <c:pt idx="2409">
                  <c:v>0.12228570851573103</c:v>
                </c:pt>
                <c:pt idx="2410">
                  <c:v>0.109347488850518</c:v>
                </c:pt>
                <c:pt idx="2411">
                  <c:v>0.11856676920140903</c:v>
                </c:pt>
                <c:pt idx="2412">
                  <c:v>0.12639478582782301</c:v>
                </c:pt>
                <c:pt idx="2413">
                  <c:v>0.12505493961866196</c:v>
                </c:pt>
                <c:pt idx="2414">
                  <c:v>0.12330086783697999</c:v>
                </c:pt>
                <c:pt idx="2415">
                  <c:v>0.12440916777529799</c:v>
                </c:pt>
                <c:pt idx="2416">
                  <c:v>0.120769014640427</c:v>
                </c:pt>
                <c:pt idx="2417">
                  <c:v>0.142817613959318</c:v>
                </c:pt>
                <c:pt idx="2418">
                  <c:v>0.12101067377042302</c:v>
                </c:pt>
                <c:pt idx="2419">
                  <c:v>0.11304503596655201</c:v>
                </c:pt>
                <c:pt idx="2420">
                  <c:v>0.112911928953842</c:v>
                </c:pt>
                <c:pt idx="2421">
                  <c:v>9.6853621342288226E-2</c:v>
                </c:pt>
                <c:pt idx="2422">
                  <c:v>0.12520770414377497</c:v>
                </c:pt>
                <c:pt idx="2423">
                  <c:v>0.12440565601221203</c:v>
                </c:pt>
                <c:pt idx="2424">
                  <c:v>0.10679381047789602</c:v>
                </c:pt>
                <c:pt idx="2425">
                  <c:v>0.11094543555297701</c:v>
                </c:pt>
                <c:pt idx="2426">
                  <c:v>0.12917262947759597</c:v>
                </c:pt>
                <c:pt idx="2427">
                  <c:v>9.4730414034009419E-2</c:v>
                </c:pt>
                <c:pt idx="2428">
                  <c:v>0.13036523918668999</c:v>
                </c:pt>
                <c:pt idx="2429">
                  <c:v>0.104852846425563</c:v>
                </c:pt>
                <c:pt idx="2430">
                  <c:v>0.10290468248492002</c:v>
                </c:pt>
                <c:pt idx="2431">
                  <c:v>0.116037678011428</c:v>
                </c:pt>
                <c:pt idx="2432">
                  <c:v>0.114335463323832</c:v>
                </c:pt>
                <c:pt idx="2433">
                  <c:v>0.11011225032925001</c:v>
                </c:pt>
                <c:pt idx="2434">
                  <c:v>0.11377578547267603</c:v>
                </c:pt>
                <c:pt idx="2435">
                  <c:v>0.10749953441069102</c:v>
                </c:pt>
                <c:pt idx="2436">
                  <c:v>0.11289424776953803</c:v>
                </c:pt>
                <c:pt idx="2437">
                  <c:v>0.10608314437061803</c:v>
                </c:pt>
                <c:pt idx="2438">
                  <c:v>9.2273784785179974E-2</c:v>
                </c:pt>
                <c:pt idx="2439">
                  <c:v>0.10772911006574501</c:v>
                </c:pt>
                <c:pt idx="2440">
                  <c:v>9.9862088071913407E-2</c:v>
                </c:pt>
                <c:pt idx="2441">
                  <c:v>8.7168105881199595E-2</c:v>
                </c:pt>
                <c:pt idx="2442">
                  <c:v>9.6697072473465026E-2</c:v>
                </c:pt>
                <c:pt idx="2443">
                  <c:v>9.4493406127726207E-2</c:v>
                </c:pt>
                <c:pt idx="2444">
                  <c:v>9.4656968352163362E-2</c:v>
                </c:pt>
                <c:pt idx="2445">
                  <c:v>8.7390582366017211E-2</c:v>
                </c:pt>
                <c:pt idx="2446">
                  <c:v>9.1467535023807583E-2</c:v>
                </c:pt>
                <c:pt idx="2447">
                  <c:v>9.1980563770920204E-2</c:v>
                </c:pt>
                <c:pt idx="2448">
                  <c:v>9.1040051031746186E-2</c:v>
                </c:pt>
                <c:pt idx="2449">
                  <c:v>0.10586127711231101</c:v>
                </c:pt>
                <c:pt idx="2450">
                  <c:v>9.6381093109513802E-2</c:v>
                </c:pt>
                <c:pt idx="2451">
                  <c:v>0.10776303481461202</c:v>
                </c:pt>
                <c:pt idx="2452">
                  <c:v>9.4820282145967216E-2</c:v>
                </c:pt>
                <c:pt idx="2453">
                  <c:v>8.2509711702121166E-2</c:v>
                </c:pt>
                <c:pt idx="2454">
                  <c:v>9.1657124904783407E-2</c:v>
                </c:pt>
                <c:pt idx="2455">
                  <c:v>9.2184406435405791E-2</c:v>
                </c:pt>
                <c:pt idx="2456">
                  <c:v>8.2750917272248398E-2</c:v>
                </c:pt>
                <c:pt idx="2457">
                  <c:v>8.1334609108391201E-2</c:v>
                </c:pt>
                <c:pt idx="2458">
                  <c:v>8.4914371470556818E-2</c:v>
                </c:pt>
                <c:pt idx="2459">
                  <c:v>7.9537017518602815E-2</c:v>
                </c:pt>
                <c:pt idx="2460">
                  <c:v>8.139484394999924E-2</c:v>
                </c:pt>
                <c:pt idx="2461">
                  <c:v>9.1749218733040802E-2</c:v>
                </c:pt>
                <c:pt idx="2462">
                  <c:v>9.10087029177956E-2</c:v>
                </c:pt>
                <c:pt idx="2463">
                  <c:v>8.1474095398795618E-2</c:v>
                </c:pt>
                <c:pt idx="2464">
                  <c:v>7.3421349201842206E-2</c:v>
                </c:pt>
                <c:pt idx="2465">
                  <c:v>8.3261759202778382E-2</c:v>
                </c:pt>
                <c:pt idx="2466">
                  <c:v>8.9727585042360211E-2</c:v>
                </c:pt>
                <c:pt idx="2467">
                  <c:v>7.7431740680754799E-2</c:v>
                </c:pt>
                <c:pt idx="2468">
                  <c:v>7.8405545102812585E-2</c:v>
                </c:pt>
                <c:pt idx="2469">
                  <c:v>8.5212421065558791E-2</c:v>
                </c:pt>
                <c:pt idx="2470">
                  <c:v>7.8324818048330802E-2</c:v>
                </c:pt>
                <c:pt idx="2471">
                  <c:v>8.9909510677953192E-2</c:v>
                </c:pt>
                <c:pt idx="2472">
                  <c:v>7.7106360422742617E-2</c:v>
                </c:pt>
                <c:pt idx="2473">
                  <c:v>8.4906686006839205E-2</c:v>
                </c:pt>
                <c:pt idx="2474">
                  <c:v>8.2409903015569788E-2</c:v>
                </c:pt>
                <c:pt idx="2475">
                  <c:v>5.9062612940470022E-2</c:v>
                </c:pt>
                <c:pt idx="2476">
                  <c:v>6.9080283470990198E-2</c:v>
                </c:pt>
                <c:pt idx="2477">
                  <c:v>6.4908881560455794E-2</c:v>
                </c:pt>
                <c:pt idx="2478">
                  <c:v>6.8091813351399202E-2</c:v>
                </c:pt>
                <c:pt idx="2479">
                  <c:v>7.6846794666210999E-2</c:v>
                </c:pt>
                <c:pt idx="2480">
                  <c:v>7.6358827336379803E-2</c:v>
                </c:pt>
                <c:pt idx="2481">
                  <c:v>6.113117855336539E-2</c:v>
                </c:pt>
                <c:pt idx="2482">
                  <c:v>7.8746256774575807E-2</c:v>
                </c:pt>
                <c:pt idx="2483">
                  <c:v>6.6179325823704602E-2</c:v>
                </c:pt>
                <c:pt idx="2484">
                  <c:v>6.1159218343968091E-2</c:v>
                </c:pt>
                <c:pt idx="2485">
                  <c:v>7.0621604350962597E-2</c:v>
                </c:pt>
                <c:pt idx="2486">
                  <c:v>7.2267595509664204E-2</c:v>
                </c:pt>
                <c:pt idx="2487">
                  <c:v>7.0799601449558019E-2</c:v>
                </c:pt>
                <c:pt idx="2488">
                  <c:v>6.5608296434662497E-2</c:v>
                </c:pt>
                <c:pt idx="2489">
                  <c:v>6.0774252036156308E-2</c:v>
                </c:pt>
                <c:pt idx="2490">
                  <c:v>6.5153548279949583E-2</c:v>
                </c:pt>
                <c:pt idx="2491">
                  <c:v>6.8220487315226619E-2</c:v>
                </c:pt>
                <c:pt idx="2492">
                  <c:v>7.4841539118869593E-2</c:v>
                </c:pt>
                <c:pt idx="2493">
                  <c:v>7.6361134197624803E-2</c:v>
                </c:pt>
                <c:pt idx="2494">
                  <c:v>7.8237831166470401E-2</c:v>
                </c:pt>
                <c:pt idx="2495">
                  <c:v>6.4321036817381425E-2</c:v>
                </c:pt>
                <c:pt idx="2496">
                  <c:v>7.1032528412008619E-2</c:v>
                </c:pt>
                <c:pt idx="2497">
                  <c:v>5.2187281849134522E-2</c:v>
                </c:pt>
                <c:pt idx="2498">
                  <c:v>5.2839302965391903E-2</c:v>
                </c:pt>
                <c:pt idx="2499">
                  <c:v>5.5832738225377508E-2</c:v>
                </c:pt>
                <c:pt idx="2500">
                  <c:v>5.0677963386725096E-2</c:v>
                </c:pt>
                <c:pt idx="2501">
                  <c:v>5.3388637047248728E-2</c:v>
                </c:pt>
                <c:pt idx="2502">
                  <c:v>4.7470191094380103E-2</c:v>
                </c:pt>
                <c:pt idx="2503">
                  <c:v>5.8163745135307199E-2</c:v>
                </c:pt>
                <c:pt idx="2504">
                  <c:v>5.5862344101608605E-2</c:v>
                </c:pt>
                <c:pt idx="2505">
                  <c:v>4.7077779473579696E-2</c:v>
                </c:pt>
                <c:pt idx="2506">
                  <c:v>6.3387108458617003E-2</c:v>
                </c:pt>
                <c:pt idx="2507">
                  <c:v>6.7350111097832219E-2</c:v>
                </c:pt>
                <c:pt idx="2508">
                  <c:v>5.1622684884791416E-2</c:v>
                </c:pt>
                <c:pt idx="2509">
                  <c:v>5.4868572079592899E-2</c:v>
                </c:pt>
                <c:pt idx="2510">
                  <c:v>6.8487942370650007E-2</c:v>
                </c:pt>
                <c:pt idx="2511">
                  <c:v>6.0753325669247897E-2</c:v>
                </c:pt>
                <c:pt idx="2512">
                  <c:v>5.9912995888390913E-2</c:v>
                </c:pt>
                <c:pt idx="2513">
                  <c:v>5.5636942570994295E-2</c:v>
                </c:pt>
                <c:pt idx="2514">
                  <c:v>5.4516708293866206E-2</c:v>
                </c:pt>
                <c:pt idx="2515">
                  <c:v>5.32397925802056E-2</c:v>
                </c:pt>
                <c:pt idx="2516">
                  <c:v>5.4224457538307597E-2</c:v>
                </c:pt>
                <c:pt idx="2517">
                  <c:v>4.2586319886890905E-2</c:v>
                </c:pt>
                <c:pt idx="2518">
                  <c:v>4.503858682811001E-2</c:v>
                </c:pt>
                <c:pt idx="2519">
                  <c:v>4.9512113476265197E-2</c:v>
                </c:pt>
                <c:pt idx="2520">
                  <c:v>4.5337170627328408E-2</c:v>
                </c:pt>
                <c:pt idx="2521">
                  <c:v>5.1128749790651483E-2</c:v>
                </c:pt>
                <c:pt idx="2522">
                  <c:v>5.210528387124741E-2</c:v>
                </c:pt>
                <c:pt idx="2523">
                  <c:v>4.7422301163644598E-2</c:v>
                </c:pt>
                <c:pt idx="2524">
                  <c:v>4.9347523849716628E-2</c:v>
                </c:pt>
                <c:pt idx="2525">
                  <c:v>5.3807604353490912E-2</c:v>
                </c:pt>
                <c:pt idx="2526">
                  <c:v>5.08795273070652E-2</c:v>
                </c:pt>
                <c:pt idx="2527">
                  <c:v>4.8223488743575696E-2</c:v>
                </c:pt>
                <c:pt idx="2528">
                  <c:v>5.490425870808209E-2</c:v>
                </c:pt>
                <c:pt idx="2529">
                  <c:v>3.7856324531447501E-2</c:v>
                </c:pt>
                <c:pt idx="2530">
                  <c:v>5.4151274641510504E-2</c:v>
                </c:pt>
                <c:pt idx="2531">
                  <c:v>5.6754003610292397E-2</c:v>
                </c:pt>
                <c:pt idx="2532">
                  <c:v>4.9043731673652197E-2</c:v>
                </c:pt>
                <c:pt idx="2533">
                  <c:v>5.0022512076461099E-2</c:v>
                </c:pt>
                <c:pt idx="2534">
                  <c:v>4.3753636516916015E-2</c:v>
                </c:pt>
                <c:pt idx="2535">
                  <c:v>4.3152227383774402E-2</c:v>
                </c:pt>
                <c:pt idx="2536">
                  <c:v>5.2870098655596408E-2</c:v>
                </c:pt>
                <c:pt idx="2537">
                  <c:v>4.5862104423160008E-2</c:v>
                </c:pt>
                <c:pt idx="2538">
                  <c:v>4.6654605503761201E-2</c:v>
                </c:pt>
                <c:pt idx="2539">
                  <c:v>3.8359669377101994E-2</c:v>
                </c:pt>
                <c:pt idx="2540">
                  <c:v>5.2349514785613199E-2</c:v>
                </c:pt>
                <c:pt idx="2541">
                  <c:v>4.3465496512320408E-2</c:v>
                </c:pt>
                <c:pt idx="2542">
                  <c:v>4.4756702526381413E-2</c:v>
                </c:pt>
                <c:pt idx="2543">
                  <c:v>5.1086905738782704E-2</c:v>
                </c:pt>
                <c:pt idx="2544">
                  <c:v>4.7747004369598209E-2</c:v>
                </c:pt>
                <c:pt idx="2545">
                  <c:v>4.6823077579640209E-2</c:v>
                </c:pt>
                <c:pt idx="2546">
                  <c:v>3.9156584288396794E-2</c:v>
                </c:pt>
                <c:pt idx="2547">
                  <c:v>4.5169890676119089E-2</c:v>
                </c:pt>
                <c:pt idx="2548">
                  <c:v>3.84846539260945E-2</c:v>
                </c:pt>
                <c:pt idx="2549">
                  <c:v>3.7410435982495008E-2</c:v>
                </c:pt>
                <c:pt idx="2550">
                  <c:v>4.4270194451353405E-2</c:v>
                </c:pt>
                <c:pt idx="2551">
                  <c:v>4.60318393194818E-2</c:v>
                </c:pt>
                <c:pt idx="2552">
                  <c:v>4.2841966464229296E-2</c:v>
                </c:pt>
                <c:pt idx="2553">
                  <c:v>4.4951663769714191E-2</c:v>
                </c:pt>
                <c:pt idx="2554">
                  <c:v>4.1544893356284696E-2</c:v>
                </c:pt>
                <c:pt idx="2555">
                  <c:v>3.8060966116960901E-2</c:v>
                </c:pt>
                <c:pt idx="2556">
                  <c:v>4.1462535236681315E-2</c:v>
                </c:pt>
                <c:pt idx="2557">
                  <c:v>3.5185298100300404E-2</c:v>
                </c:pt>
                <c:pt idx="2558">
                  <c:v>4.1767180887267802E-2</c:v>
                </c:pt>
                <c:pt idx="2559">
                  <c:v>3.50187582240317E-2</c:v>
                </c:pt>
                <c:pt idx="2560">
                  <c:v>3.6175751343552102E-2</c:v>
                </c:pt>
                <c:pt idx="2561">
                  <c:v>3.44746355087426E-2</c:v>
                </c:pt>
                <c:pt idx="2562">
                  <c:v>4.4031199732622997E-2</c:v>
                </c:pt>
                <c:pt idx="2563">
                  <c:v>4.5295809581022792E-2</c:v>
                </c:pt>
                <c:pt idx="2564">
                  <c:v>4.4396429977629721E-2</c:v>
                </c:pt>
                <c:pt idx="2565">
                  <c:v>4.0245512924062393E-2</c:v>
                </c:pt>
                <c:pt idx="2566">
                  <c:v>4.0972348204025295E-2</c:v>
                </c:pt>
                <c:pt idx="2567">
                  <c:v>4.3983112553881897E-2</c:v>
                </c:pt>
                <c:pt idx="2568">
                  <c:v>2.9386207951107399E-2</c:v>
                </c:pt>
                <c:pt idx="2569">
                  <c:v>3.7686825064173209E-2</c:v>
                </c:pt>
                <c:pt idx="2570">
                  <c:v>4.5981327196321406E-2</c:v>
                </c:pt>
                <c:pt idx="2571">
                  <c:v>4.02147059788142E-2</c:v>
                </c:pt>
                <c:pt idx="2572">
                  <c:v>3.1882680145069099E-2</c:v>
                </c:pt>
                <c:pt idx="2573">
                  <c:v>4.34609585638457E-2</c:v>
                </c:pt>
                <c:pt idx="2574">
                  <c:v>3.5945482213567699E-2</c:v>
                </c:pt>
                <c:pt idx="2575">
                  <c:v>3.1007100753875905E-2</c:v>
                </c:pt>
                <c:pt idx="2576">
                  <c:v>4.0474625682122192E-2</c:v>
                </c:pt>
                <c:pt idx="2577">
                  <c:v>3.0146474945655897E-2</c:v>
                </c:pt>
                <c:pt idx="2578">
                  <c:v>3.821032291856951E-2</c:v>
                </c:pt>
                <c:pt idx="2579">
                  <c:v>3.7586559396679702E-2</c:v>
                </c:pt>
                <c:pt idx="2580">
                  <c:v>3.8810033588822908E-2</c:v>
                </c:pt>
                <c:pt idx="2581">
                  <c:v>3.4368834226899903E-2</c:v>
                </c:pt>
                <c:pt idx="2582">
                  <c:v>3.7472573234219007E-2</c:v>
                </c:pt>
                <c:pt idx="2583">
                  <c:v>3.36765971799372E-2</c:v>
                </c:pt>
                <c:pt idx="2584">
                  <c:v>3.8691054420191009E-2</c:v>
                </c:pt>
                <c:pt idx="2585">
                  <c:v>2.9696610477309007E-2</c:v>
                </c:pt>
                <c:pt idx="2586">
                  <c:v>2.8952664360765996E-2</c:v>
                </c:pt>
                <c:pt idx="2587">
                  <c:v>3.1688304915839308E-2</c:v>
                </c:pt>
                <c:pt idx="2588">
                  <c:v>3.1770854473476905E-2</c:v>
                </c:pt>
                <c:pt idx="2589">
                  <c:v>2.2454051082190802E-2</c:v>
                </c:pt>
                <c:pt idx="2590">
                  <c:v>2.0883201065707003E-2</c:v>
                </c:pt>
                <c:pt idx="2591">
                  <c:v>3.3490091172769298E-2</c:v>
                </c:pt>
                <c:pt idx="2592">
                  <c:v>3.0933702694202307E-2</c:v>
                </c:pt>
                <c:pt idx="2593">
                  <c:v>3.629241375763561E-2</c:v>
                </c:pt>
                <c:pt idx="2594">
                  <c:v>3.0035740503168509E-2</c:v>
                </c:pt>
                <c:pt idx="2595">
                  <c:v>2.8326679261938791E-2</c:v>
                </c:pt>
                <c:pt idx="2596">
                  <c:v>2.9037170300491005E-2</c:v>
                </c:pt>
                <c:pt idx="2597">
                  <c:v>2.6926508160569202E-2</c:v>
                </c:pt>
                <c:pt idx="2598">
                  <c:v>2.5114917934297997E-2</c:v>
                </c:pt>
                <c:pt idx="2599">
                  <c:v>2.8447279279661206E-2</c:v>
                </c:pt>
                <c:pt idx="2600">
                  <c:v>2.44228198404461E-2</c:v>
                </c:pt>
                <c:pt idx="2601">
                  <c:v>3.1835896506292809E-2</c:v>
                </c:pt>
                <c:pt idx="2602">
                  <c:v>2.5160984235601192E-2</c:v>
                </c:pt>
                <c:pt idx="2603">
                  <c:v>1.9950466260039802E-2</c:v>
                </c:pt>
                <c:pt idx="2604">
                  <c:v>3.2786405661115299E-2</c:v>
                </c:pt>
                <c:pt idx="2605">
                  <c:v>2.0665720989065006E-2</c:v>
                </c:pt>
                <c:pt idx="2606">
                  <c:v>1.93479867030029E-2</c:v>
                </c:pt>
                <c:pt idx="2607">
                  <c:v>1.41077762087013E-2</c:v>
                </c:pt>
                <c:pt idx="2608">
                  <c:v>2.7034286287293308E-2</c:v>
                </c:pt>
                <c:pt idx="2609">
                  <c:v>2.9205157514308404E-2</c:v>
                </c:pt>
                <c:pt idx="2610">
                  <c:v>3.0009611707059507E-2</c:v>
                </c:pt>
                <c:pt idx="2611">
                  <c:v>2.9373871788186307E-2</c:v>
                </c:pt>
                <c:pt idx="2612">
                  <c:v>2.78254540764468E-2</c:v>
                </c:pt>
                <c:pt idx="2613">
                  <c:v>2.20587745904075E-2</c:v>
                </c:pt>
                <c:pt idx="2614">
                  <c:v>3.2773184470343809E-2</c:v>
                </c:pt>
                <c:pt idx="2615">
                  <c:v>2.1554504113584692E-2</c:v>
                </c:pt>
                <c:pt idx="2616">
                  <c:v>2.7134829769936801E-2</c:v>
                </c:pt>
                <c:pt idx="2617">
                  <c:v>2.4166733312314798E-2</c:v>
                </c:pt>
                <c:pt idx="2618">
                  <c:v>2.8243184553476002E-2</c:v>
                </c:pt>
                <c:pt idx="2619">
                  <c:v>2.6910795555275605E-2</c:v>
                </c:pt>
                <c:pt idx="2620">
                  <c:v>1.9255320870134401E-2</c:v>
                </c:pt>
                <c:pt idx="2621">
                  <c:v>2.9205798142167099E-2</c:v>
                </c:pt>
                <c:pt idx="2622">
                  <c:v>1.77044030658405E-2</c:v>
                </c:pt>
                <c:pt idx="2623">
                  <c:v>1.7813567152154999E-2</c:v>
                </c:pt>
                <c:pt idx="2624">
                  <c:v>2.1610079694263803E-2</c:v>
                </c:pt>
                <c:pt idx="2625">
                  <c:v>2.2846704480722207E-2</c:v>
                </c:pt>
                <c:pt idx="2626">
                  <c:v>2.3723231982215903E-2</c:v>
                </c:pt>
                <c:pt idx="2627">
                  <c:v>2.4745756107796196E-2</c:v>
                </c:pt>
                <c:pt idx="2628">
                  <c:v>2.8242771815199304E-2</c:v>
                </c:pt>
                <c:pt idx="2629">
                  <c:v>1.5479429661483503E-2</c:v>
                </c:pt>
                <c:pt idx="2630">
                  <c:v>2.4151903428811107E-2</c:v>
                </c:pt>
                <c:pt idx="2631">
                  <c:v>1.9359473099606304E-2</c:v>
                </c:pt>
                <c:pt idx="2632">
                  <c:v>2.6294559876122E-2</c:v>
                </c:pt>
                <c:pt idx="2633">
                  <c:v>2.4400524301281791E-2</c:v>
                </c:pt>
                <c:pt idx="2634">
                  <c:v>1.6090121305278104E-2</c:v>
                </c:pt>
                <c:pt idx="2635">
                  <c:v>2.0501686402013705E-2</c:v>
                </c:pt>
                <c:pt idx="2636">
                  <c:v>2.7767262098701305E-2</c:v>
                </c:pt>
                <c:pt idx="2637">
                  <c:v>2.2219746910296507E-2</c:v>
                </c:pt>
                <c:pt idx="2638">
                  <c:v>2.5175955344595501E-2</c:v>
                </c:pt>
                <c:pt idx="2639">
                  <c:v>1.1760658006297704E-2</c:v>
                </c:pt>
                <c:pt idx="2640">
                  <c:v>2.02775841651608E-2</c:v>
                </c:pt>
                <c:pt idx="2641">
                  <c:v>1.9483679675970006E-2</c:v>
                </c:pt>
                <c:pt idx="2642">
                  <c:v>2.2722965327386598E-2</c:v>
                </c:pt>
                <c:pt idx="2643">
                  <c:v>1.5609406973258199E-2</c:v>
                </c:pt>
                <c:pt idx="2644">
                  <c:v>1.8607690334153503E-2</c:v>
                </c:pt>
                <c:pt idx="2645">
                  <c:v>1.9721374916067905E-2</c:v>
                </c:pt>
                <c:pt idx="2646">
                  <c:v>2.0593888002634998E-2</c:v>
                </c:pt>
                <c:pt idx="2647">
                  <c:v>1.9071468623813703E-2</c:v>
                </c:pt>
                <c:pt idx="2648">
                  <c:v>1.6786398771975401E-2</c:v>
                </c:pt>
                <c:pt idx="2649">
                  <c:v>1.1957001982032402E-2</c:v>
                </c:pt>
                <c:pt idx="2650">
                  <c:v>1.7555221503579098E-2</c:v>
                </c:pt>
                <c:pt idx="2651">
                  <c:v>2.1671479208332001E-2</c:v>
                </c:pt>
                <c:pt idx="2652">
                  <c:v>1.1789505342911606E-2</c:v>
                </c:pt>
                <c:pt idx="2653">
                  <c:v>1.5961351260680805E-2</c:v>
                </c:pt>
                <c:pt idx="2654">
                  <c:v>1.6964587530429003E-2</c:v>
                </c:pt>
                <c:pt idx="2655">
                  <c:v>1.44709946109427E-2</c:v>
                </c:pt>
                <c:pt idx="2656">
                  <c:v>1.4214070538135301E-2</c:v>
                </c:pt>
                <c:pt idx="2657">
                  <c:v>1.7093514842162004E-2</c:v>
                </c:pt>
                <c:pt idx="2658">
                  <c:v>1.1135717738817403E-2</c:v>
                </c:pt>
                <c:pt idx="2659">
                  <c:v>1.4518083643511001E-2</c:v>
                </c:pt>
                <c:pt idx="2660">
                  <c:v>1.4557984757534099E-2</c:v>
                </c:pt>
                <c:pt idx="2661">
                  <c:v>1.5124209094071901E-2</c:v>
                </c:pt>
                <c:pt idx="2662">
                  <c:v>1.1123514488882803E-2</c:v>
                </c:pt>
                <c:pt idx="2663">
                  <c:v>1.2214153295437903E-2</c:v>
                </c:pt>
                <c:pt idx="2664">
                  <c:v>1.3407667001726499E-2</c:v>
                </c:pt>
                <c:pt idx="2665">
                  <c:v>1.11633355331402E-2</c:v>
                </c:pt>
                <c:pt idx="2666">
                  <c:v>1.6614652176175301E-2</c:v>
                </c:pt>
                <c:pt idx="2667">
                  <c:v>1.7150093995376099E-2</c:v>
                </c:pt>
                <c:pt idx="2668">
                  <c:v>2.0490872279075711E-2</c:v>
                </c:pt>
                <c:pt idx="2669">
                  <c:v>1.2392090288032301E-2</c:v>
                </c:pt>
                <c:pt idx="2670">
                  <c:v>1.4483259387581802E-2</c:v>
                </c:pt>
                <c:pt idx="2671">
                  <c:v>1.4317037989314198E-2</c:v>
                </c:pt>
                <c:pt idx="2672">
                  <c:v>1.3665073412122404E-2</c:v>
                </c:pt>
                <c:pt idx="2673">
                  <c:v>1.4756036622134597E-2</c:v>
                </c:pt>
                <c:pt idx="2674">
                  <c:v>1.6193285529553399E-2</c:v>
                </c:pt>
                <c:pt idx="2675">
                  <c:v>1.74023645812472E-2</c:v>
                </c:pt>
                <c:pt idx="2676">
                  <c:v>1.61189586550743E-2</c:v>
                </c:pt>
                <c:pt idx="2677">
                  <c:v>1.6261803696933506E-2</c:v>
                </c:pt>
                <c:pt idx="2678">
                  <c:v>7.1828301653527405E-3</c:v>
                </c:pt>
                <c:pt idx="2679">
                  <c:v>1.71227841012579E-2</c:v>
                </c:pt>
                <c:pt idx="2680">
                  <c:v>1.2098480938968899E-2</c:v>
                </c:pt>
                <c:pt idx="2681">
                  <c:v>2.0172003044886901E-2</c:v>
                </c:pt>
                <c:pt idx="2682">
                  <c:v>7.775458923111182E-3</c:v>
                </c:pt>
                <c:pt idx="2683">
                  <c:v>1.29245765335241E-2</c:v>
                </c:pt>
                <c:pt idx="2684">
                  <c:v>1.6594881050506601E-2</c:v>
                </c:pt>
                <c:pt idx="2685">
                  <c:v>1.29101265892395E-2</c:v>
                </c:pt>
                <c:pt idx="2686">
                  <c:v>1.0056540989360799E-2</c:v>
                </c:pt>
                <c:pt idx="2687">
                  <c:v>1.3070261669919502E-2</c:v>
                </c:pt>
                <c:pt idx="2688">
                  <c:v>1.6216499458278102E-2</c:v>
                </c:pt>
                <c:pt idx="2689">
                  <c:v>1.7671378368702903E-2</c:v>
                </c:pt>
                <c:pt idx="2690">
                  <c:v>1.4460709029073001E-2</c:v>
                </c:pt>
                <c:pt idx="2691">
                  <c:v>1.1410239791589902E-2</c:v>
                </c:pt>
                <c:pt idx="2692">
                  <c:v>8.7757433884178698E-3</c:v>
                </c:pt>
                <c:pt idx="2693">
                  <c:v>1.2511664399167004E-2</c:v>
                </c:pt>
                <c:pt idx="2694">
                  <c:v>6.5163580571604004E-3</c:v>
                </c:pt>
                <c:pt idx="2695">
                  <c:v>1.1359802096475202E-2</c:v>
                </c:pt>
                <c:pt idx="2696">
                  <c:v>1.4690021224601701E-2</c:v>
                </c:pt>
                <c:pt idx="2697">
                  <c:v>1.6104407273089504E-2</c:v>
                </c:pt>
                <c:pt idx="2698">
                  <c:v>1.4140231906521698E-2</c:v>
                </c:pt>
                <c:pt idx="2699">
                  <c:v>4.051847046243881E-3</c:v>
                </c:pt>
                <c:pt idx="2700">
                  <c:v>1.0437518955890299E-2</c:v>
                </c:pt>
                <c:pt idx="2701">
                  <c:v>1.1443548721109401E-2</c:v>
                </c:pt>
                <c:pt idx="2702">
                  <c:v>1.0612617045195699E-2</c:v>
                </c:pt>
                <c:pt idx="2703">
                  <c:v>9.3999902101891443E-3</c:v>
                </c:pt>
                <c:pt idx="2704">
                  <c:v>1.4396447150096596E-2</c:v>
                </c:pt>
                <c:pt idx="2705">
                  <c:v>1.3019673519176399E-2</c:v>
                </c:pt>
                <c:pt idx="2706">
                  <c:v>1.70616147845522E-2</c:v>
                </c:pt>
                <c:pt idx="2707">
                  <c:v>1.41834610055095E-2</c:v>
                </c:pt>
                <c:pt idx="2708">
                  <c:v>8.9573496393063542E-3</c:v>
                </c:pt>
                <c:pt idx="2709">
                  <c:v>1.3596004733847101E-2</c:v>
                </c:pt>
                <c:pt idx="2710">
                  <c:v>1.35445565605913E-2</c:v>
                </c:pt>
                <c:pt idx="2711">
                  <c:v>1.1621413208108803E-2</c:v>
                </c:pt>
                <c:pt idx="2712">
                  <c:v>1.3851004460691001E-2</c:v>
                </c:pt>
                <c:pt idx="2713">
                  <c:v>5.7658342834465796E-3</c:v>
                </c:pt>
                <c:pt idx="2714">
                  <c:v>1.6304785396575105E-2</c:v>
                </c:pt>
                <c:pt idx="2715">
                  <c:v>9.4471737004767388E-3</c:v>
                </c:pt>
                <c:pt idx="2716">
                  <c:v>1.5605244471316299E-2</c:v>
                </c:pt>
                <c:pt idx="2717">
                  <c:v>4.109424257108309E-3</c:v>
                </c:pt>
                <c:pt idx="2718">
                  <c:v>7.2760802568716011E-3</c:v>
                </c:pt>
                <c:pt idx="2719">
                  <c:v>1.0165456769955502E-2</c:v>
                </c:pt>
                <c:pt idx="2720">
                  <c:v>9.6691996696173024E-3</c:v>
                </c:pt>
                <c:pt idx="2721">
                  <c:v>9.3166496365269056E-3</c:v>
                </c:pt>
                <c:pt idx="2722">
                  <c:v>1.0820600276333402E-2</c:v>
                </c:pt>
                <c:pt idx="2723">
                  <c:v>1.21703767901037E-2</c:v>
                </c:pt>
                <c:pt idx="2724">
                  <c:v>8.9970462877901822E-3</c:v>
                </c:pt>
                <c:pt idx="2725">
                  <c:v>8.1278817233190904E-3</c:v>
                </c:pt>
                <c:pt idx="2726">
                  <c:v>9.2367918572431821E-3</c:v>
                </c:pt>
                <c:pt idx="2727">
                  <c:v>7.4593747249924822E-3</c:v>
                </c:pt>
                <c:pt idx="2728">
                  <c:v>5.5729476891571619E-3</c:v>
                </c:pt>
                <c:pt idx="2729">
                  <c:v>8.6451734402565091E-3</c:v>
                </c:pt>
                <c:pt idx="2730">
                  <c:v>1.0077130694599401E-2</c:v>
                </c:pt>
                <c:pt idx="2731">
                  <c:v>5.0563002077286109E-3</c:v>
                </c:pt>
                <c:pt idx="2732">
                  <c:v>7.6795014035700021E-3</c:v>
                </c:pt>
                <c:pt idx="2733">
                  <c:v>7.4773287778587012E-3</c:v>
                </c:pt>
                <c:pt idx="2734">
                  <c:v>1.03135672899539E-2</c:v>
                </c:pt>
                <c:pt idx="2735">
                  <c:v>9.858578272299981E-3</c:v>
                </c:pt>
                <c:pt idx="2736">
                  <c:v>6.2729953816091418E-3</c:v>
                </c:pt>
                <c:pt idx="2737">
                  <c:v>4.933551331279401E-3</c:v>
                </c:pt>
                <c:pt idx="2738">
                  <c:v>7.3140037816819218E-3</c:v>
                </c:pt>
                <c:pt idx="2739">
                  <c:v>6.9461575627039014E-3</c:v>
                </c:pt>
                <c:pt idx="2740">
                  <c:v>9.5898220033843618E-3</c:v>
                </c:pt>
                <c:pt idx="2741">
                  <c:v>6.6720845810364204E-3</c:v>
                </c:pt>
                <c:pt idx="2742">
                  <c:v>1.0877044391137103E-2</c:v>
                </c:pt>
                <c:pt idx="2743">
                  <c:v>7.541833094200482E-3</c:v>
                </c:pt>
                <c:pt idx="2744">
                  <c:v>9.662743397023903E-3</c:v>
                </c:pt>
                <c:pt idx="2745">
                  <c:v>9.2192660688991505E-3</c:v>
                </c:pt>
                <c:pt idx="2746">
                  <c:v>1.0855412409913799E-2</c:v>
                </c:pt>
                <c:pt idx="2747">
                  <c:v>4.1318043723058496E-3</c:v>
                </c:pt>
                <c:pt idx="2748">
                  <c:v>5.2379561032718513E-3</c:v>
                </c:pt>
                <c:pt idx="2749">
                  <c:v>7.7809179679434399E-3</c:v>
                </c:pt>
                <c:pt idx="2750">
                  <c:v>1.05560008480037E-2</c:v>
                </c:pt>
                <c:pt idx="2751">
                  <c:v>1.0251177705277802E-2</c:v>
                </c:pt>
                <c:pt idx="2752">
                  <c:v>6.4838952139467613E-3</c:v>
                </c:pt>
                <c:pt idx="2753">
                  <c:v>9.4080709575113594E-3</c:v>
                </c:pt>
                <c:pt idx="2754">
                  <c:v>5.0757404301622318E-3</c:v>
                </c:pt>
                <c:pt idx="2755">
                  <c:v>1.1272162118632302E-2</c:v>
                </c:pt>
                <c:pt idx="2756">
                  <c:v>6.8695797985479611E-3</c:v>
                </c:pt>
                <c:pt idx="2757">
                  <c:v>9.8984859422455614E-3</c:v>
                </c:pt>
                <c:pt idx="2758">
                  <c:v>7.4564761478585814E-3</c:v>
                </c:pt>
                <c:pt idx="2759">
                  <c:v>5.3825216612057398E-3</c:v>
                </c:pt>
                <c:pt idx="2760">
                  <c:v>3.4522167905489298E-3</c:v>
                </c:pt>
                <c:pt idx="2761">
                  <c:v>9.6833115811415602E-3</c:v>
                </c:pt>
                <c:pt idx="2762">
                  <c:v>6.5575211542676206E-3</c:v>
                </c:pt>
                <c:pt idx="2763">
                  <c:v>8.2949145466955001E-3</c:v>
                </c:pt>
                <c:pt idx="2764">
                  <c:v>7.2112347380101811E-3</c:v>
                </c:pt>
                <c:pt idx="2765">
                  <c:v>3.1804580561784106E-3</c:v>
                </c:pt>
                <c:pt idx="2766">
                  <c:v>9.7192959468018116E-3</c:v>
                </c:pt>
                <c:pt idx="2767">
                  <c:v>9.9829978853906813E-3</c:v>
                </c:pt>
                <c:pt idx="2768">
                  <c:v>6.5827645560705209E-3</c:v>
                </c:pt>
                <c:pt idx="2769">
                  <c:v>9.349401947719542E-3</c:v>
                </c:pt>
                <c:pt idx="2770">
                  <c:v>7.1205471426888205E-3</c:v>
                </c:pt>
                <c:pt idx="2771">
                  <c:v>2.85368291733494E-3</c:v>
                </c:pt>
                <c:pt idx="2772">
                  <c:v>6.0116829751931415E-3</c:v>
                </c:pt>
                <c:pt idx="2773">
                  <c:v>8.1964361986176827E-3</c:v>
                </c:pt>
                <c:pt idx="2774">
                  <c:v>7.8790362340804814E-3</c:v>
                </c:pt>
                <c:pt idx="2775">
                  <c:v>7.6501017014909004E-3</c:v>
                </c:pt>
                <c:pt idx="2776">
                  <c:v>8.0629018749667613E-3</c:v>
                </c:pt>
                <c:pt idx="2777">
                  <c:v>6.5604168930217003E-3</c:v>
                </c:pt>
                <c:pt idx="2778">
                  <c:v>4.4104249693610398E-3</c:v>
                </c:pt>
                <c:pt idx="2779">
                  <c:v>3.2224139408507007E-3</c:v>
                </c:pt>
                <c:pt idx="2780">
                  <c:v>4.22241097443086E-3</c:v>
                </c:pt>
                <c:pt idx="2781">
                  <c:v>4.1939749881505202E-3</c:v>
                </c:pt>
                <c:pt idx="2782">
                  <c:v>4.4886373400024309E-3</c:v>
                </c:pt>
                <c:pt idx="2783">
                  <c:v>3.5783060198065109E-3</c:v>
                </c:pt>
                <c:pt idx="2784">
                  <c:v>3.6995987437069811E-3</c:v>
                </c:pt>
                <c:pt idx="2785">
                  <c:v>4.8480536273332996E-3</c:v>
                </c:pt>
                <c:pt idx="2786">
                  <c:v>7.3452327947896015E-3</c:v>
                </c:pt>
                <c:pt idx="2787">
                  <c:v>7.0841622138688816E-3</c:v>
                </c:pt>
                <c:pt idx="2788">
                  <c:v>6.466081012350541E-3</c:v>
                </c:pt>
                <c:pt idx="2789">
                  <c:v>6.2801840119106507E-3</c:v>
                </c:pt>
                <c:pt idx="2790">
                  <c:v>5.05373152707125E-3</c:v>
                </c:pt>
                <c:pt idx="2791">
                  <c:v>3.0214406311065705E-3</c:v>
                </c:pt>
                <c:pt idx="2792">
                  <c:v>8.0464994884475206E-3</c:v>
                </c:pt>
                <c:pt idx="2793">
                  <c:v>7.7127846696785603E-3</c:v>
                </c:pt>
                <c:pt idx="2794">
                  <c:v>3.6227352361103806E-3</c:v>
                </c:pt>
                <c:pt idx="2795">
                  <c:v>7.1250880189964796E-3</c:v>
                </c:pt>
                <c:pt idx="2796">
                  <c:v>5.9567485180334013E-3</c:v>
                </c:pt>
                <c:pt idx="2797">
                  <c:v>5.1710027089233324E-3</c:v>
                </c:pt>
                <c:pt idx="2798">
                  <c:v>4.5137170478255799E-3</c:v>
                </c:pt>
                <c:pt idx="2799">
                  <c:v>2.8325118216312498E-3</c:v>
                </c:pt>
                <c:pt idx="2800">
                  <c:v>4.3540281527883213E-3</c:v>
                </c:pt>
                <c:pt idx="2801">
                  <c:v>3.4722284156125799E-3</c:v>
                </c:pt>
                <c:pt idx="2802">
                  <c:v>4.472780197491262E-3</c:v>
                </c:pt>
                <c:pt idx="2803">
                  <c:v>-3.0956243793500005E-4</c:v>
                </c:pt>
                <c:pt idx="2804">
                  <c:v>3.5587065633111911E-4</c:v>
                </c:pt>
                <c:pt idx="2805">
                  <c:v>4.7055900416245605E-3</c:v>
                </c:pt>
                <c:pt idx="2806">
                  <c:v>6.8188718481029895E-4</c:v>
                </c:pt>
                <c:pt idx="2807">
                  <c:v>1.0942457789418405E-4</c:v>
                </c:pt>
                <c:pt idx="2808">
                  <c:v>4.8862102793061609E-3</c:v>
                </c:pt>
                <c:pt idx="2809">
                  <c:v>2.1280754709992098E-3</c:v>
                </c:pt>
                <c:pt idx="2810">
                  <c:v>2.6750276604482403E-3</c:v>
                </c:pt>
                <c:pt idx="2811">
                  <c:v>9.6689462821970026E-4</c:v>
                </c:pt>
                <c:pt idx="2812">
                  <c:v>3.4725817146659503E-3</c:v>
                </c:pt>
                <c:pt idx="2813">
                  <c:v>-1.6123297428317904E-5</c:v>
                </c:pt>
                <c:pt idx="2814">
                  <c:v>7.2042256202020009E-4</c:v>
                </c:pt>
                <c:pt idx="2815">
                  <c:v>4.0807916242861317E-3</c:v>
                </c:pt>
                <c:pt idx="2816">
                  <c:v>3.9473119722524021E-3</c:v>
                </c:pt>
                <c:pt idx="2817">
                  <c:v>1.6561902300561702E-3</c:v>
                </c:pt>
                <c:pt idx="2818">
                  <c:v>1.6294770099132506E-3</c:v>
                </c:pt>
                <c:pt idx="2819">
                  <c:v>2.7355731586979908E-3</c:v>
                </c:pt>
                <c:pt idx="2820">
                  <c:v>3.8795977839490604E-3</c:v>
                </c:pt>
                <c:pt idx="2821">
                  <c:v>3.6794943399640601E-3</c:v>
                </c:pt>
                <c:pt idx="2822">
                  <c:v>0</c:v>
                </c:pt>
                <c:pt idx="2823">
                  <c:v>1.8152977050483901E-3</c:v>
                </c:pt>
                <c:pt idx="2824">
                  <c:v>1.5348937168333302E-3</c:v>
                </c:pt>
                <c:pt idx="2825">
                  <c:v>9.4852472793534445E-4</c:v>
                </c:pt>
                <c:pt idx="2826">
                  <c:v>8.6838977582541011E-4</c:v>
                </c:pt>
                <c:pt idx="2827">
                  <c:v>2.6941293553394406E-3</c:v>
                </c:pt>
                <c:pt idx="2828">
                  <c:v>5.4743924296295015E-4</c:v>
                </c:pt>
                <c:pt idx="2829">
                  <c:v>1.7081758290608106E-3</c:v>
                </c:pt>
                <c:pt idx="2830">
                  <c:v>6.6749356743658005E-4</c:v>
                </c:pt>
                <c:pt idx="2831">
                  <c:v>3.5833249176542713E-3</c:v>
                </c:pt>
                <c:pt idx="2832">
                  <c:v>1.6937432392164203E-3</c:v>
                </c:pt>
                <c:pt idx="2833">
                  <c:v>2.5727512689762509E-3</c:v>
                </c:pt>
                <c:pt idx="2834">
                  <c:v>3.635872708303311E-3</c:v>
                </c:pt>
                <c:pt idx="2835">
                  <c:v>2.5591355570732202E-3</c:v>
                </c:pt>
                <c:pt idx="2836">
                  <c:v>1.2929018760759101E-3</c:v>
                </c:pt>
                <c:pt idx="2837">
                  <c:v>2.9321912546716411E-4</c:v>
                </c:pt>
                <c:pt idx="2838">
                  <c:v>2.8520899086005099E-3</c:v>
                </c:pt>
                <c:pt idx="2839">
                  <c:v>2.7718464940394197E-3</c:v>
                </c:pt>
                <c:pt idx="2840">
                  <c:v>2.9148085482796804E-3</c:v>
                </c:pt>
                <c:pt idx="2841">
                  <c:v>2.2113439841726801E-3</c:v>
                </c:pt>
                <c:pt idx="2842">
                  <c:v>2.1075509001605508E-3</c:v>
                </c:pt>
                <c:pt idx="2843">
                  <c:v>2.29112565345806E-3</c:v>
                </c:pt>
                <c:pt idx="2844">
                  <c:v>3.3536389923367401E-3</c:v>
                </c:pt>
                <c:pt idx="2845">
                  <c:v>3.393385721920451E-3</c:v>
                </c:pt>
                <c:pt idx="2846">
                  <c:v>3.1933518120001807E-3</c:v>
                </c:pt>
                <c:pt idx="2847">
                  <c:v>3.0598288223515802E-3</c:v>
                </c:pt>
                <c:pt idx="2848">
                  <c:v>2.9931361776731305E-3</c:v>
                </c:pt>
                <c:pt idx="2849">
                  <c:v>2.7130418733155503E-3</c:v>
                </c:pt>
                <c:pt idx="2850">
                  <c:v>6.5104838567338612E-4</c:v>
                </c:pt>
                <c:pt idx="2851">
                  <c:v>8.1107644287582432E-4</c:v>
                </c:pt>
                <c:pt idx="2852">
                  <c:v>1.6257868330150803E-3</c:v>
                </c:pt>
                <c:pt idx="2853">
                  <c:v>1.3298756282797502E-3</c:v>
                </c:pt>
                <c:pt idx="2854">
                  <c:v>1.7131751540700204E-3</c:v>
                </c:pt>
                <c:pt idx="2855">
                  <c:v>-1.2121514738419803E-3</c:v>
                </c:pt>
                <c:pt idx="2856">
                  <c:v>2.4859841791858698E-3</c:v>
                </c:pt>
                <c:pt idx="2857">
                  <c:v>2.6458394860713109E-3</c:v>
                </c:pt>
                <c:pt idx="2858">
                  <c:v>1.4634634685848299E-3</c:v>
                </c:pt>
                <c:pt idx="2859">
                  <c:v>2.3654992607603006E-3</c:v>
                </c:pt>
                <c:pt idx="2860">
                  <c:v>0</c:v>
                </c:pt>
                <c:pt idx="2861">
                  <c:v>0</c:v>
                </c:pt>
                <c:pt idx="2862">
                  <c:v>2.2049359837452106E-3</c:v>
                </c:pt>
                <c:pt idx="2863">
                  <c:v>9.8415626567332029E-4</c:v>
                </c:pt>
                <c:pt idx="2864">
                  <c:v>2.0047028386765008E-3</c:v>
                </c:pt>
                <c:pt idx="2865">
                  <c:v>1.8046366672563401E-3</c:v>
                </c:pt>
                <c:pt idx="2866">
                  <c:v>1.5245319959416102E-3</c:v>
                </c:pt>
                <c:pt idx="2867">
                  <c:v>1.2045554772562204E-3</c:v>
                </c:pt>
                <c:pt idx="2868">
                  <c:v>4.236022780860843E-4</c:v>
                </c:pt>
                <c:pt idx="2869">
                  <c:v>8.6206976381759135E-4</c:v>
                </c:pt>
                <c:pt idx="2870">
                  <c:v>1.5240211510782603E-3</c:v>
                </c:pt>
                <c:pt idx="2871">
                  <c:v>1.56384179813356E-3</c:v>
                </c:pt>
                <c:pt idx="2872">
                  <c:v>1.6170543628695902E-3</c:v>
                </c:pt>
                <c:pt idx="2873">
                  <c:v>1.0619633343627501E-3</c:v>
                </c:pt>
                <c:pt idx="2874">
                  <c:v>0</c:v>
                </c:pt>
                <c:pt idx="2875">
                  <c:v>1.9230808166675105E-3</c:v>
                </c:pt>
                <c:pt idx="2876">
                  <c:v>1.2217306616075102E-3</c:v>
                </c:pt>
                <c:pt idx="2877">
                  <c:v>2.1494174202737596E-3</c:v>
                </c:pt>
                <c:pt idx="2878">
                  <c:v>6.4976221598192821E-4</c:v>
                </c:pt>
                <c:pt idx="2879">
                  <c:v>1.7228256856333E-3</c:v>
                </c:pt>
                <c:pt idx="2880">
                  <c:v>1.6427176542071302E-3</c:v>
                </c:pt>
                <c:pt idx="2881">
                  <c:v>1.4426605676887702E-3</c:v>
                </c:pt>
                <c:pt idx="2882">
                  <c:v>0</c:v>
                </c:pt>
                <c:pt idx="2883">
                  <c:v>1.3623783971057101E-3</c:v>
                </c:pt>
                <c:pt idx="2884">
                  <c:v>1.0877866842794999E-3</c:v>
                </c:pt>
                <c:pt idx="2885">
                  <c:v>1.4021967044455202E-3</c:v>
                </c:pt>
                <c:pt idx="2886">
                  <c:v>1.2611181669202505E-3</c:v>
                </c:pt>
                <c:pt idx="2887">
                  <c:v>1.6817078635867507E-3</c:v>
                </c:pt>
                <c:pt idx="2888">
                  <c:v>1.64169167427545E-3</c:v>
                </c:pt>
                <c:pt idx="2889">
                  <c:v>1.7215046103534197E-3</c:v>
                </c:pt>
                <c:pt idx="2890">
                  <c:v>0</c:v>
                </c:pt>
                <c:pt idx="2891">
                  <c:v>1.4200714284844001E-4</c:v>
                </c:pt>
                <c:pt idx="2892">
                  <c:v>1.2411782618900102E-3</c:v>
                </c:pt>
                <c:pt idx="2893">
                  <c:v>1.1212767490696601E-3</c:v>
                </c:pt>
                <c:pt idx="2894">
                  <c:v>1.21482700205927E-3</c:v>
                </c:pt>
                <c:pt idx="2895">
                  <c:v>-4.9767144184610819E-4</c:v>
                </c:pt>
                <c:pt idx="2896">
                  <c:v>-8.1728103393619044E-4</c:v>
                </c:pt>
                <c:pt idx="2897">
                  <c:v>-1.3732893657351401E-3</c:v>
                </c:pt>
                <c:pt idx="2898">
                  <c:v>1.6586866594451102E-3</c:v>
                </c:pt>
                <c:pt idx="2899">
                  <c:v>0</c:v>
                </c:pt>
                <c:pt idx="2900">
                  <c:v>1.7384783616992104E-3</c:v>
                </c:pt>
                <c:pt idx="2901">
                  <c:v>1.7384274733816204E-3</c:v>
                </c:pt>
                <c:pt idx="2902">
                  <c:v>0</c:v>
                </c:pt>
                <c:pt idx="2903">
                  <c:v>1.8581658750007105E-3</c:v>
                </c:pt>
                <c:pt idx="2904">
                  <c:v>1.8180984837712604E-3</c:v>
                </c:pt>
                <c:pt idx="2905">
                  <c:v>0</c:v>
                </c:pt>
                <c:pt idx="2906">
                  <c:v>1.7779743025462501E-3</c:v>
                </c:pt>
                <c:pt idx="2907">
                  <c:v>0</c:v>
                </c:pt>
                <c:pt idx="2908">
                  <c:v>1.8177448764375602E-3</c:v>
                </c:pt>
                <c:pt idx="2909">
                  <c:v>0</c:v>
                </c:pt>
                <c:pt idx="2910">
                  <c:v>1.6976092355749099E-3</c:v>
                </c:pt>
                <c:pt idx="2911">
                  <c:v>0</c:v>
                </c:pt>
                <c:pt idx="2912">
                  <c:v>1.7774562761727001E-3</c:v>
                </c:pt>
                <c:pt idx="2913">
                  <c:v>1.7773753014287503E-3</c:v>
                </c:pt>
                <c:pt idx="2914">
                  <c:v>0</c:v>
                </c:pt>
                <c:pt idx="2915">
                  <c:v>1.8571816187533002E-3</c:v>
                </c:pt>
                <c:pt idx="2916">
                  <c:v>1.7771495210555203E-3</c:v>
                </c:pt>
                <c:pt idx="2917">
                  <c:v>1.8570456617961204E-3</c:v>
                </c:pt>
                <c:pt idx="2918">
                  <c:v>1.7769939109644199E-3</c:v>
                </c:pt>
                <c:pt idx="2919">
                  <c:v>1.6968965578713002E-3</c:v>
                </c:pt>
                <c:pt idx="2920">
                  <c:v>1.5768865650335505E-3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1.6165224069129203E-3</c:v>
                </c:pt>
                <c:pt idx="2925">
                  <c:v>1.6963572099055308E-3</c:v>
                </c:pt>
                <c:pt idx="2926">
                  <c:v>0</c:v>
                </c:pt>
                <c:pt idx="2927">
                  <c:v>1.7362097448258703E-3</c:v>
                </c:pt>
                <c:pt idx="2928">
                  <c:v>1.73616527065488E-3</c:v>
                </c:pt>
                <c:pt idx="2929">
                  <c:v>1.6161267534797702E-3</c:v>
                </c:pt>
                <c:pt idx="2930">
                  <c:v>0</c:v>
                </c:pt>
                <c:pt idx="2931">
                  <c:v>0</c:v>
                </c:pt>
                <c:pt idx="2932">
                  <c:v>1.6957642478366501E-3</c:v>
                </c:pt>
                <c:pt idx="2933">
                  <c:v>1.6157775498364404E-3</c:v>
                </c:pt>
                <c:pt idx="2934">
                  <c:v>1.6956420872055902E-3</c:v>
                </c:pt>
                <c:pt idx="2935">
                  <c:v>0</c:v>
                </c:pt>
                <c:pt idx="2936">
                  <c:v>1.6154561550626701E-3</c:v>
                </c:pt>
                <c:pt idx="2937">
                  <c:v>0</c:v>
                </c:pt>
                <c:pt idx="2938">
                  <c:v>0</c:v>
                </c:pt>
                <c:pt idx="2939">
                  <c:v>1.5351871875880104E-3</c:v>
                </c:pt>
                <c:pt idx="2940">
                  <c:v>0</c:v>
                </c:pt>
                <c:pt idx="2941">
                  <c:v>1.4150213746043699E-3</c:v>
                </c:pt>
                <c:pt idx="2942">
                  <c:v>0</c:v>
                </c:pt>
                <c:pt idx="2943">
                  <c:v>1.4548406078223599E-3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1.3745228071916401E-3</c:v>
                </c:pt>
                <c:pt idx="2948">
                  <c:v>0</c:v>
                </c:pt>
                <c:pt idx="2949">
                  <c:v>1.2943824453281302E-3</c:v>
                </c:pt>
                <c:pt idx="2950">
                  <c:v>0</c:v>
                </c:pt>
                <c:pt idx="2951">
                  <c:v>1.3741537754688505E-3</c:v>
                </c:pt>
                <c:pt idx="2952">
                  <c:v>1.45409455477918E-3</c:v>
                </c:pt>
                <c:pt idx="2953">
                  <c:v>1.33402041217964E-3</c:v>
                </c:pt>
                <c:pt idx="2954">
                  <c:v>1.4139775265918204E-3</c:v>
                </c:pt>
                <c:pt idx="2955">
                  <c:v>1.5338787149438103E-3</c:v>
                </c:pt>
                <c:pt idx="2956">
                  <c:v>1.4137856837907702E-3</c:v>
                </c:pt>
                <c:pt idx="2957">
                  <c:v>1.4537115870950298E-3</c:v>
                </c:pt>
                <c:pt idx="2958">
                  <c:v>1.5335602847782901E-3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1.4131095355203499E-3</c:v>
                </c:pt>
                <c:pt idx="2964">
                  <c:v>1.2930360318794101E-3</c:v>
                </c:pt>
                <c:pt idx="2965">
                  <c:v>1.3729455738561306E-3</c:v>
                </c:pt>
                <c:pt idx="2966">
                  <c:v>1.2929115667756103E-3</c:v>
                </c:pt>
                <c:pt idx="2967">
                  <c:v>0</c:v>
                </c:pt>
                <c:pt idx="2968">
                  <c:v>1.2127329547718603E-3</c:v>
                </c:pt>
                <c:pt idx="2969">
                  <c:v>1.2926696722184298E-3</c:v>
                </c:pt>
                <c:pt idx="2970">
                  <c:v>1.1725731006534204E-3</c:v>
                </c:pt>
                <c:pt idx="2971">
                  <c:v>1.2124676963109001E-3</c:v>
                </c:pt>
                <c:pt idx="2972">
                  <c:v>1.2923696014974699E-3</c:v>
                </c:pt>
                <c:pt idx="2973">
                  <c:v>0</c:v>
                </c:pt>
                <c:pt idx="2974">
                  <c:v>1.4121446868815603E-3</c:v>
                </c:pt>
                <c:pt idx="2975">
                  <c:v>1.5720842148028902E-3</c:v>
                </c:pt>
                <c:pt idx="2976">
                  <c:v>0</c:v>
                </c:pt>
                <c:pt idx="2977">
                  <c:v>1.4919581473452502E-3</c:v>
                </c:pt>
                <c:pt idx="2978">
                  <c:v>1.3719229660623202E-3</c:v>
                </c:pt>
                <c:pt idx="2979">
                  <c:v>1.2918818462917003E-3</c:v>
                </c:pt>
                <c:pt idx="2980">
                  <c:v>0</c:v>
                </c:pt>
                <c:pt idx="2981">
                  <c:v>1.2917474595454601E-3</c:v>
                </c:pt>
                <c:pt idx="2982">
                  <c:v>1.2916607799271799E-3</c:v>
                </c:pt>
                <c:pt idx="2983">
                  <c:v>1.41160732523398E-3</c:v>
                </c:pt>
                <c:pt idx="2984">
                  <c:v>1.53153065667163E-3</c:v>
                </c:pt>
                <c:pt idx="2985">
                  <c:v>1.45142133323689E-3</c:v>
                </c:pt>
                <c:pt idx="2986">
                  <c:v>0</c:v>
                </c:pt>
                <c:pt idx="2987">
                  <c:v>1.3313342002423897E-3</c:v>
                </c:pt>
                <c:pt idx="2988">
                  <c:v>0</c:v>
                </c:pt>
                <c:pt idx="2989">
                  <c:v>1.3311375435200504E-3</c:v>
                </c:pt>
                <c:pt idx="2990">
                  <c:v>0</c:v>
                </c:pt>
                <c:pt idx="2991">
                  <c:v>1.2110647058908898E-3</c:v>
                </c:pt>
                <c:pt idx="2992">
                  <c:v>1.1309652588293699E-3</c:v>
                </c:pt>
                <c:pt idx="2993">
                  <c:v>1.1709329916386603E-3</c:v>
                </c:pt>
                <c:pt idx="2994">
                  <c:v>0</c:v>
                </c:pt>
                <c:pt idx="2995">
                  <c:v>1.1707424649336107E-3</c:v>
                </c:pt>
                <c:pt idx="2996">
                  <c:v>1.0507683317024601E-3</c:v>
                </c:pt>
                <c:pt idx="2997">
                  <c:v>1.1306153192350303E-3</c:v>
                </c:pt>
                <c:pt idx="2998">
                  <c:v>0</c:v>
                </c:pt>
                <c:pt idx="2999">
                  <c:v>1.1705000954129201E-3</c:v>
                </c:pt>
                <c:pt idx="3000">
                  <c:v>0</c:v>
                </c:pt>
              </c:numCache>
            </c:numRef>
          </c:yVal>
          <c:smooth val="1"/>
        </c:ser>
        <c:ser>
          <c:idx val="1"/>
          <c:order val="1"/>
          <c:spPr>
            <a:ln>
              <a:solidFill>
                <a:srgbClr val="00FF00"/>
              </a:solidFill>
            </a:ln>
          </c:spPr>
          <c:marker>
            <c:symbol val="none"/>
          </c:marker>
          <c:xVal>
            <c:numRef>
              <c:f>'clutch enesemble'!$A$3:$A$3003</c:f>
              <c:numCache>
                <c:formatCode>General</c:formatCode>
                <c:ptCount val="3001"/>
                <c:pt idx="0">
                  <c:v>0</c:v>
                </c:pt>
                <c:pt idx="1">
                  <c:v>1.3333333333333301E-2</c:v>
                </c:pt>
                <c:pt idx="2">
                  <c:v>2.6666666666666703E-2</c:v>
                </c:pt>
                <c:pt idx="3">
                  <c:v>4.0000000000000008E-2</c:v>
                </c:pt>
                <c:pt idx="4">
                  <c:v>5.3333333333333316E-2</c:v>
                </c:pt>
                <c:pt idx="5">
                  <c:v>6.6666666666666693E-2</c:v>
                </c:pt>
                <c:pt idx="6">
                  <c:v>8.0000000000000016E-2</c:v>
                </c:pt>
                <c:pt idx="7">
                  <c:v>9.3333333333333296E-2</c:v>
                </c:pt>
                <c:pt idx="8">
                  <c:v>0.10666666666666703</c:v>
                </c:pt>
                <c:pt idx="9">
                  <c:v>0.12000000000000001</c:v>
                </c:pt>
                <c:pt idx="10">
                  <c:v>0.13333333333333303</c:v>
                </c:pt>
                <c:pt idx="11">
                  <c:v>0.146666666666667</c:v>
                </c:pt>
                <c:pt idx="12">
                  <c:v>0.16</c:v>
                </c:pt>
                <c:pt idx="13">
                  <c:v>0.17333333333333303</c:v>
                </c:pt>
                <c:pt idx="14">
                  <c:v>0.18666666666666701</c:v>
                </c:pt>
                <c:pt idx="15">
                  <c:v>0.2</c:v>
                </c:pt>
                <c:pt idx="16">
                  <c:v>0.21333333333333301</c:v>
                </c:pt>
                <c:pt idx="17">
                  <c:v>0.22666666666666696</c:v>
                </c:pt>
                <c:pt idx="18">
                  <c:v>0.24000000000000002</c:v>
                </c:pt>
                <c:pt idx="19">
                  <c:v>0.25333333333333297</c:v>
                </c:pt>
                <c:pt idx="20">
                  <c:v>0.26666666666666705</c:v>
                </c:pt>
                <c:pt idx="21">
                  <c:v>0.28000000000000008</c:v>
                </c:pt>
                <c:pt idx="22">
                  <c:v>0.293333333333333</c:v>
                </c:pt>
                <c:pt idx="23">
                  <c:v>0.30666666666666703</c:v>
                </c:pt>
                <c:pt idx="24">
                  <c:v>0.32000000000000006</c:v>
                </c:pt>
                <c:pt idx="25">
                  <c:v>0.33333333333333298</c:v>
                </c:pt>
                <c:pt idx="26">
                  <c:v>0.34666666666666707</c:v>
                </c:pt>
                <c:pt idx="27">
                  <c:v>0.36000000000000004</c:v>
                </c:pt>
                <c:pt idx="28">
                  <c:v>0.37333333333333302</c:v>
                </c:pt>
                <c:pt idx="29">
                  <c:v>0.3866666666666671</c:v>
                </c:pt>
                <c:pt idx="30">
                  <c:v>0.4</c:v>
                </c:pt>
                <c:pt idx="31">
                  <c:v>0.413333333333333</c:v>
                </c:pt>
                <c:pt idx="32">
                  <c:v>0.42666666666666714</c:v>
                </c:pt>
                <c:pt idx="33">
                  <c:v>0.44</c:v>
                </c:pt>
                <c:pt idx="34">
                  <c:v>0.45333333333333292</c:v>
                </c:pt>
                <c:pt idx="35">
                  <c:v>0.46666666666666706</c:v>
                </c:pt>
                <c:pt idx="36">
                  <c:v>0.48000000000000004</c:v>
                </c:pt>
                <c:pt idx="37">
                  <c:v>0.49333333333333301</c:v>
                </c:pt>
                <c:pt idx="38">
                  <c:v>0.50666666666666693</c:v>
                </c:pt>
                <c:pt idx="39">
                  <c:v>0.52</c:v>
                </c:pt>
                <c:pt idx="40">
                  <c:v>0.53333333333333299</c:v>
                </c:pt>
                <c:pt idx="41">
                  <c:v>0.54666666666666697</c:v>
                </c:pt>
                <c:pt idx="42">
                  <c:v>0.56000000000000005</c:v>
                </c:pt>
                <c:pt idx="43">
                  <c:v>0.57333333333333303</c:v>
                </c:pt>
                <c:pt idx="44">
                  <c:v>0.58666666666666689</c:v>
                </c:pt>
                <c:pt idx="45">
                  <c:v>0.60000000000000009</c:v>
                </c:pt>
                <c:pt idx="46">
                  <c:v>0.61333333333333295</c:v>
                </c:pt>
                <c:pt idx="47">
                  <c:v>0.62666666666666704</c:v>
                </c:pt>
                <c:pt idx="48">
                  <c:v>0.64000000000000012</c:v>
                </c:pt>
                <c:pt idx="49">
                  <c:v>0.6533333333333331</c:v>
                </c:pt>
                <c:pt idx="50">
                  <c:v>0.66666666666666707</c:v>
                </c:pt>
                <c:pt idx="51">
                  <c:v>0.68</c:v>
                </c:pt>
                <c:pt idx="52">
                  <c:v>0.69333333333333302</c:v>
                </c:pt>
                <c:pt idx="53">
                  <c:v>0.706666666666667</c:v>
                </c:pt>
                <c:pt idx="54">
                  <c:v>0.72000000000000008</c:v>
                </c:pt>
                <c:pt idx="55">
                  <c:v>0.73333333333333295</c:v>
                </c:pt>
                <c:pt idx="56">
                  <c:v>0.74666666666666703</c:v>
                </c:pt>
                <c:pt idx="57">
                  <c:v>0.76000000000000012</c:v>
                </c:pt>
                <c:pt idx="58">
                  <c:v>0.7733333333333331</c:v>
                </c:pt>
                <c:pt idx="59">
                  <c:v>0.78666666666666696</c:v>
                </c:pt>
                <c:pt idx="60">
                  <c:v>0.8</c:v>
                </c:pt>
                <c:pt idx="61">
                  <c:v>0.81333333333333302</c:v>
                </c:pt>
                <c:pt idx="62">
                  <c:v>0.82666666666666699</c:v>
                </c:pt>
                <c:pt idx="63">
                  <c:v>0.84000000000000008</c:v>
                </c:pt>
                <c:pt idx="64">
                  <c:v>0.85333333333333317</c:v>
                </c:pt>
                <c:pt idx="65">
                  <c:v>0.86666666666666703</c:v>
                </c:pt>
                <c:pt idx="66">
                  <c:v>0.88</c:v>
                </c:pt>
                <c:pt idx="67">
                  <c:v>0.89333333333333298</c:v>
                </c:pt>
                <c:pt idx="68">
                  <c:v>0.90666666666666684</c:v>
                </c:pt>
                <c:pt idx="69">
                  <c:v>0.92</c:v>
                </c:pt>
                <c:pt idx="70">
                  <c:v>0.93333333333333302</c:v>
                </c:pt>
                <c:pt idx="71">
                  <c:v>0.94666666666666699</c:v>
                </c:pt>
                <c:pt idx="72">
                  <c:v>0.96000000000000008</c:v>
                </c:pt>
                <c:pt idx="73">
                  <c:v>0.97333333333333305</c:v>
                </c:pt>
                <c:pt idx="74">
                  <c:v>0.98666666666666691</c:v>
                </c:pt>
                <c:pt idx="75">
                  <c:v>1</c:v>
                </c:pt>
                <c:pt idx="76">
                  <c:v>1.0133333333333299</c:v>
                </c:pt>
                <c:pt idx="77">
                  <c:v>1.0266666666666699</c:v>
                </c:pt>
                <c:pt idx="78">
                  <c:v>1.04</c:v>
                </c:pt>
                <c:pt idx="79">
                  <c:v>1.0533333333333299</c:v>
                </c:pt>
                <c:pt idx="80">
                  <c:v>1.06666666666667</c:v>
                </c:pt>
                <c:pt idx="81">
                  <c:v>1.08</c:v>
                </c:pt>
                <c:pt idx="82">
                  <c:v>1.0933333333333299</c:v>
                </c:pt>
                <c:pt idx="83">
                  <c:v>1.10666666666667</c:v>
                </c:pt>
                <c:pt idx="84">
                  <c:v>1.1200000000000001</c:v>
                </c:pt>
                <c:pt idx="85">
                  <c:v>1.13333333333333</c:v>
                </c:pt>
                <c:pt idx="86">
                  <c:v>1.1466666666666701</c:v>
                </c:pt>
                <c:pt idx="87">
                  <c:v>1.1599999999999997</c:v>
                </c:pt>
                <c:pt idx="88">
                  <c:v>1.17333333333333</c:v>
                </c:pt>
                <c:pt idx="89">
                  <c:v>1.1866666666666701</c:v>
                </c:pt>
                <c:pt idx="90">
                  <c:v>1.2</c:v>
                </c:pt>
                <c:pt idx="91">
                  <c:v>1.2133333333333298</c:v>
                </c:pt>
                <c:pt idx="92">
                  <c:v>1.2266666666666699</c:v>
                </c:pt>
                <c:pt idx="93">
                  <c:v>1.24</c:v>
                </c:pt>
                <c:pt idx="94">
                  <c:v>1.2533333333333299</c:v>
                </c:pt>
                <c:pt idx="95">
                  <c:v>1.2666666666666699</c:v>
                </c:pt>
                <c:pt idx="96">
                  <c:v>1.28</c:v>
                </c:pt>
                <c:pt idx="97">
                  <c:v>1.2933333333333299</c:v>
                </c:pt>
                <c:pt idx="98">
                  <c:v>1.30666666666667</c:v>
                </c:pt>
                <c:pt idx="99">
                  <c:v>1.32</c:v>
                </c:pt>
                <c:pt idx="100">
                  <c:v>1.3333333333333299</c:v>
                </c:pt>
                <c:pt idx="101">
                  <c:v>1.34666666666667</c:v>
                </c:pt>
                <c:pt idx="102">
                  <c:v>1.36</c:v>
                </c:pt>
                <c:pt idx="103">
                  <c:v>1.37333333333333</c:v>
                </c:pt>
                <c:pt idx="104">
                  <c:v>1.38666666666667</c:v>
                </c:pt>
                <c:pt idx="105">
                  <c:v>1.4</c:v>
                </c:pt>
                <c:pt idx="106">
                  <c:v>1.4133333333333298</c:v>
                </c:pt>
                <c:pt idx="107">
                  <c:v>1.4266666666666699</c:v>
                </c:pt>
                <c:pt idx="108">
                  <c:v>1.44</c:v>
                </c:pt>
                <c:pt idx="109">
                  <c:v>1.4533333333333298</c:v>
                </c:pt>
                <c:pt idx="110">
                  <c:v>1.4666666666666699</c:v>
                </c:pt>
                <c:pt idx="111">
                  <c:v>1.48</c:v>
                </c:pt>
                <c:pt idx="112">
                  <c:v>1.4933333333333298</c:v>
                </c:pt>
                <c:pt idx="113">
                  <c:v>1.5066666666666699</c:v>
                </c:pt>
                <c:pt idx="114">
                  <c:v>1.52</c:v>
                </c:pt>
                <c:pt idx="115">
                  <c:v>1.5333333333333299</c:v>
                </c:pt>
                <c:pt idx="116">
                  <c:v>1.54666666666667</c:v>
                </c:pt>
                <c:pt idx="117">
                  <c:v>1.56</c:v>
                </c:pt>
                <c:pt idx="118">
                  <c:v>1.5733333333333299</c:v>
                </c:pt>
                <c:pt idx="119">
                  <c:v>1.58666666666667</c:v>
                </c:pt>
                <c:pt idx="120">
                  <c:v>1.6</c:v>
                </c:pt>
                <c:pt idx="121">
                  <c:v>1.61333333333333</c:v>
                </c:pt>
                <c:pt idx="122">
                  <c:v>1.62666666666667</c:v>
                </c:pt>
                <c:pt idx="123">
                  <c:v>1.6400000000000001</c:v>
                </c:pt>
                <c:pt idx="124">
                  <c:v>1.65333333333333</c:v>
                </c:pt>
                <c:pt idx="125">
                  <c:v>1.6666666666666701</c:v>
                </c:pt>
                <c:pt idx="126">
                  <c:v>1.6800000000000002</c:v>
                </c:pt>
                <c:pt idx="127">
                  <c:v>1.69333333333333</c:v>
                </c:pt>
                <c:pt idx="128">
                  <c:v>1.7066666666666699</c:v>
                </c:pt>
                <c:pt idx="129">
                  <c:v>1.72</c:v>
                </c:pt>
                <c:pt idx="130">
                  <c:v>1.7333333333333298</c:v>
                </c:pt>
                <c:pt idx="131">
                  <c:v>1.7466666666666699</c:v>
                </c:pt>
                <c:pt idx="132">
                  <c:v>1.76</c:v>
                </c:pt>
                <c:pt idx="133">
                  <c:v>1.7733333333333299</c:v>
                </c:pt>
                <c:pt idx="134">
                  <c:v>1.78666666666667</c:v>
                </c:pt>
                <c:pt idx="135">
                  <c:v>1.8</c:v>
                </c:pt>
                <c:pt idx="136">
                  <c:v>1.8133333333333299</c:v>
                </c:pt>
                <c:pt idx="137">
                  <c:v>1.82666666666667</c:v>
                </c:pt>
                <c:pt idx="138">
                  <c:v>1.84</c:v>
                </c:pt>
                <c:pt idx="139">
                  <c:v>1.8533333333333299</c:v>
                </c:pt>
                <c:pt idx="140">
                  <c:v>1.86666666666667</c:v>
                </c:pt>
                <c:pt idx="141">
                  <c:v>1.8800000000000001</c:v>
                </c:pt>
                <c:pt idx="142">
                  <c:v>1.89333333333333</c:v>
                </c:pt>
                <c:pt idx="143">
                  <c:v>1.9066666666666701</c:v>
                </c:pt>
                <c:pt idx="144">
                  <c:v>1.9200000000000002</c:v>
                </c:pt>
                <c:pt idx="145">
                  <c:v>1.93333333333333</c:v>
                </c:pt>
                <c:pt idx="146">
                  <c:v>1.9466666666666701</c:v>
                </c:pt>
                <c:pt idx="147">
                  <c:v>1.9600000000000002</c:v>
                </c:pt>
                <c:pt idx="148">
                  <c:v>1.9733333333333301</c:v>
                </c:pt>
                <c:pt idx="149">
                  <c:v>1.9866666666666701</c:v>
                </c:pt>
                <c:pt idx="150">
                  <c:v>2</c:v>
                </c:pt>
                <c:pt idx="151">
                  <c:v>2.0133333333333301</c:v>
                </c:pt>
                <c:pt idx="152">
                  <c:v>2.0266666666666686</c:v>
                </c:pt>
                <c:pt idx="153">
                  <c:v>2.04</c:v>
                </c:pt>
                <c:pt idx="154">
                  <c:v>2.0533333333333301</c:v>
                </c:pt>
                <c:pt idx="155">
                  <c:v>2.06666666666667</c:v>
                </c:pt>
                <c:pt idx="156">
                  <c:v>2.08</c:v>
                </c:pt>
                <c:pt idx="157">
                  <c:v>2.0933333333333302</c:v>
                </c:pt>
                <c:pt idx="158">
                  <c:v>2.10666666666667</c:v>
                </c:pt>
                <c:pt idx="159">
                  <c:v>2.12</c:v>
                </c:pt>
                <c:pt idx="160">
                  <c:v>2.1333333333333302</c:v>
                </c:pt>
                <c:pt idx="161">
                  <c:v>2.1466666666666701</c:v>
                </c:pt>
                <c:pt idx="162">
                  <c:v>2.16</c:v>
                </c:pt>
                <c:pt idx="163">
                  <c:v>2.1733333333333298</c:v>
                </c:pt>
                <c:pt idx="164">
                  <c:v>2.1866666666666701</c:v>
                </c:pt>
                <c:pt idx="165">
                  <c:v>2.2000000000000002</c:v>
                </c:pt>
                <c:pt idx="166">
                  <c:v>2.2133333333333298</c:v>
                </c:pt>
                <c:pt idx="167">
                  <c:v>2.2266666666666701</c:v>
                </c:pt>
                <c:pt idx="168">
                  <c:v>2.2400000000000002</c:v>
                </c:pt>
                <c:pt idx="169">
                  <c:v>2.2533333333333299</c:v>
                </c:pt>
                <c:pt idx="170">
                  <c:v>2.2666666666666702</c:v>
                </c:pt>
                <c:pt idx="171">
                  <c:v>2.2799999999999998</c:v>
                </c:pt>
                <c:pt idx="172">
                  <c:v>2.2933333333333299</c:v>
                </c:pt>
                <c:pt idx="173">
                  <c:v>2.3066666666666698</c:v>
                </c:pt>
                <c:pt idx="174">
                  <c:v>2.3199999999999985</c:v>
                </c:pt>
                <c:pt idx="175">
                  <c:v>2.3333333333333286</c:v>
                </c:pt>
                <c:pt idx="176">
                  <c:v>2.3466666666666685</c:v>
                </c:pt>
                <c:pt idx="177">
                  <c:v>2.36</c:v>
                </c:pt>
                <c:pt idx="178">
                  <c:v>2.37333333333333</c:v>
                </c:pt>
                <c:pt idx="179">
                  <c:v>2.3866666666666685</c:v>
                </c:pt>
                <c:pt idx="180">
                  <c:v>2.4</c:v>
                </c:pt>
                <c:pt idx="181">
                  <c:v>2.41333333333333</c:v>
                </c:pt>
                <c:pt idx="182">
                  <c:v>2.4266666666666685</c:v>
                </c:pt>
                <c:pt idx="183">
                  <c:v>2.44</c:v>
                </c:pt>
                <c:pt idx="184">
                  <c:v>2.45333333333333</c:v>
                </c:pt>
                <c:pt idx="185">
                  <c:v>2.4666666666666686</c:v>
                </c:pt>
                <c:pt idx="186">
                  <c:v>2.48</c:v>
                </c:pt>
                <c:pt idx="187">
                  <c:v>2.4933333333333301</c:v>
                </c:pt>
                <c:pt idx="188">
                  <c:v>2.5066666666666686</c:v>
                </c:pt>
                <c:pt idx="189">
                  <c:v>2.52</c:v>
                </c:pt>
                <c:pt idx="190">
                  <c:v>2.5333333333333301</c:v>
                </c:pt>
                <c:pt idx="191">
                  <c:v>2.54666666666667</c:v>
                </c:pt>
                <c:pt idx="192">
                  <c:v>2.56</c:v>
                </c:pt>
                <c:pt idx="193">
                  <c:v>2.5733333333333301</c:v>
                </c:pt>
                <c:pt idx="194">
                  <c:v>2.58666666666667</c:v>
                </c:pt>
                <c:pt idx="195">
                  <c:v>2.6</c:v>
                </c:pt>
                <c:pt idx="196">
                  <c:v>2.6133333333333302</c:v>
                </c:pt>
                <c:pt idx="197">
                  <c:v>2.62666666666667</c:v>
                </c:pt>
                <c:pt idx="198">
                  <c:v>2.64</c:v>
                </c:pt>
                <c:pt idx="199">
                  <c:v>2.6533333333333302</c:v>
                </c:pt>
                <c:pt idx="200">
                  <c:v>2.6666666666666701</c:v>
                </c:pt>
                <c:pt idx="201">
                  <c:v>2.68</c:v>
                </c:pt>
                <c:pt idx="202">
                  <c:v>2.6933333333333298</c:v>
                </c:pt>
                <c:pt idx="203">
                  <c:v>2.7066666666666701</c:v>
                </c:pt>
                <c:pt idx="204">
                  <c:v>2.72</c:v>
                </c:pt>
                <c:pt idx="205">
                  <c:v>2.7333333333333298</c:v>
                </c:pt>
                <c:pt idx="206">
                  <c:v>2.7466666666666701</c:v>
                </c:pt>
                <c:pt idx="207">
                  <c:v>2.7600000000000002</c:v>
                </c:pt>
                <c:pt idx="208">
                  <c:v>2.7733333333333299</c:v>
                </c:pt>
                <c:pt idx="209">
                  <c:v>2.7866666666666702</c:v>
                </c:pt>
                <c:pt idx="210">
                  <c:v>2.8</c:v>
                </c:pt>
                <c:pt idx="211">
                  <c:v>2.8133333333333286</c:v>
                </c:pt>
                <c:pt idx="212">
                  <c:v>2.8266666666666698</c:v>
                </c:pt>
                <c:pt idx="213">
                  <c:v>2.84</c:v>
                </c:pt>
                <c:pt idx="214">
                  <c:v>2.8533333333333286</c:v>
                </c:pt>
                <c:pt idx="215">
                  <c:v>2.8666666666666685</c:v>
                </c:pt>
                <c:pt idx="216">
                  <c:v>2.88</c:v>
                </c:pt>
                <c:pt idx="217">
                  <c:v>2.89333333333333</c:v>
                </c:pt>
                <c:pt idx="218">
                  <c:v>2.9066666666666685</c:v>
                </c:pt>
                <c:pt idx="219">
                  <c:v>2.92</c:v>
                </c:pt>
                <c:pt idx="220">
                  <c:v>2.93333333333333</c:v>
                </c:pt>
                <c:pt idx="221">
                  <c:v>2.9466666666666685</c:v>
                </c:pt>
                <c:pt idx="222">
                  <c:v>2.96</c:v>
                </c:pt>
                <c:pt idx="223">
                  <c:v>2.9733333333333301</c:v>
                </c:pt>
                <c:pt idx="224">
                  <c:v>2.9866666666666686</c:v>
                </c:pt>
                <c:pt idx="225">
                  <c:v>3</c:v>
                </c:pt>
                <c:pt idx="226">
                  <c:v>3.0133333333333301</c:v>
                </c:pt>
                <c:pt idx="227">
                  <c:v>3.0266666666666686</c:v>
                </c:pt>
                <c:pt idx="228">
                  <c:v>3.04</c:v>
                </c:pt>
                <c:pt idx="229">
                  <c:v>3.0533333333333301</c:v>
                </c:pt>
                <c:pt idx="230">
                  <c:v>3.06666666666667</c:v>
                </c:pt>
                <c:pt idx="231">
                  <c:v>3.08</c:v>
                </c:pt>
                <c:pt idx="232">
                  <c:v>3.0933333333333302</c:v>
                </c:pt>
                <c:pt idx="233">
                  <c:v>3.10666666666667</c:v>
                </c:pt>
                <c:pt idx="234">
                  <c:v>3.12</c:v>
                </c:pt>
                <c:pt idx="235">
                  <c:v>3.1333333333333302</c:v>
                </c:pt>
                <c:pt idx="236">
                  <c:v>3.1466666666666701</c:v>
                </c:pt>
                <c:pt idx="237">
                  <c:v>3.16</c:v>
                </c:pt>
                <c:pt idx="238">
                  <c:v>3.1733333333333298</c:v>
                </c:pt>
                <c:pt idx="239">
                  <c:v>3.1866666666666701</c:v>
                </c:pt>
                <c:pt idx="240">
                  <c:v>3.2</c:v>
                </c:pt>
                <c:pt idx="241">
                  <c:v>3.2133333333333298</c:v>
                </c:pt>
                <c:pt idx="242">
                  <c:v>3.2266666666666701</c:v>
                </c:pt>
                <c:pt idx="243">
                  <c:v>3.24</c:v>
                </c:pt>
                <c:pt idx="244">
                  <c:v>3.2533333333333299</c:v>
                </c:pt>
                <c:pt idx="245">
                  <c:v>3.2666666666666702</c:v>
                </c:pt>
                <c:pt idx="246">
                  <c:v>3.2800000000000002</c:v>
                </c:pt>
                <c:pt idx="247">
                  <c:v>3.2933333333333299</c:v>
                </c:pt>
                <c:pt idx="248">
                  <c:v>3.3066666666666698</c:v>
                </c:pt>
                <c:pt idx="249">
                  <c:v>3.32</c:v>
                </c:pt>
                <c:pt idx="250">
                  <c:v>3.3333333333333286</c:v>
                </c:pt>
                <c:pt idx="251">
                  <c:v>3.3466666666666685</c:v>
                </c:pt>
                <c:pt idx="252">
                  <c:v>3.36</c:v>
                </c:pt>
                <c:pt idx="253">
                  <c:v>3.37333333333333</c:v>
                </c:pt>
                <c:pt idx="254">
                  <c:v>3.3866666666666685</c:v>
                </c:pt>
                <c:pt idx="255">
                  <c:v>3.4</c:v>
                </c:pt>
                <c:pt idx="256">
                  <c:v>3.41333333333333</c:v>
                </c:pt>
                <c:pt idx="257">
                  <c:v>3.4266666666666685</c:v>
                </c:pt>
                <c:pt idx="258">
                  <c:v>3.44</c:v>
                </c:pt>
                <c:pt idx="259">
                  <c:v>3.45333333333333</c:v>
                </c:pt>
                <c:pt idx="260">
                  <c:v>3.4666666666666686</c:v>
                </c:pt>
                <c:pt idx="261">
                  <c:v>3.48</c:v>
                </c:pt>
                <c:pt idx="262">
                  <c:v>3.4933333333333301</c:v>
                </c:pt>
                <c:pt idx="263">
                  <c:v>3.5066666666666686</c:v>
                </c:pt>
                <c:pt idx="264">
                  <c:v>3.52</c:v>
                </c:pt>
                <c:pt idx="265">
                  <c:v>3.5333333333333301</c:v>
                </c:pt>
                <c:pt idx="266">
                  <c:v>3.54666666666667</c:v>
                </c:pt>
                <c:pt idx="267">
                  <c:v>3.56</c:v>
                </c:pt>
                <c:pt idx="268">
                  <c:v>3.5733333333333301</c:v>
                </c:pt>
                <c:pt idx="269">
                  <c:v>3.58666666666667</c:v>
                </c:pt>
                <c:pt idx="270">
                  <c:v>3.6</c:v>
                </c:pt>
                <c:pt idx="271">
                  <c:v>3.6133333333333302</c:v>
                </c:pt>
                <c:pt idx="272">
                  <c:v>3.62666666666667</c:v>
                </c:pt>
                <c:pt idx="273">
                  <c:v>3.64</c:v>
                </c:pt>
                <c:pt idx="274">
                  <c:v>3.6533333333333302</c:v>
                </c:pt>
                <c:pt idx="275">
                  <c:v>3.6666666666666701</c:v>
                </c:pt>
                <c:pt idx="276">
                  <c:v>3.68</c:v>
                </c:pt>
                <c:pt idx="277">
                  <c:v>3.6933333333333298</c:v>
                </c:pt>
                <c:pt idx="278">
                  <c:v>3.7066666666666701</c:v>
                </c:pt>
                <c:pt idx="279">
                  <c:v>3.72</c:v>
                </c:pt>
                <c:pt idx="280">
                  <c:v>3.7333333333333298</c:v>
                </c:pt>
                <c:pt idx="281">
                  <c:v>3.7466666666666701</c:v>
                </c:pt>
                <c:pt idx="282">
                  <c:v>3.7600000000000002</c:v>
                </c:pt>
                <c:pt idx="283">
                  <c:v>3.7733333333333299</c:v>
                </c:pt>
                <c:pt idx="284">
                  <c:v>3.7866666666666702</c:v>
                </c:pt>
                <c:pt idx="285">
                  <c:v>3.8</c:v>
                </c:pt>
                <c:pt idx="286">
                  <c:v>3.8133333333333286</c:v>
                </c:pt>
                <c:pt idx="287">
                  <c:v>3.8266666666666698</c:v>
                </c:pt>
                <c:pt idx="288">
                  <c:v>3.84</c:v>
                </c:pt>
                <c:pt idx="289">
                  <c:v>3.8533333333333286</c:v>
                </c:pt>
                <c:pt idx="290">
                  <c:v>3.8666666666666685</c:v>
                </c:pt>
                <c:pt idx="291">
                  <c:v>3.88</c:v>
                </c:pt>
                <c:pt idx="292">
                  <c:v>3.89333333333333</c:v>
                </c:pt>
                <c:pt idx="293">
                  <c:v>3.9066666666666685</c:v>
                </c:pt>
                <c:pt idx="294">
                  <c:v>3.92</c:v>
                </c:pt>
                <c:pt idx="295">
                  <c:v>3.93333333333333</c:v>
                </c:pt>
                <c:pt idx="296">
                  <c:v>3.9466666666666685</c:v>
                </c:pt>
                <c:pt idx="297">
                  <c:v>3.96</c:v>
                </c:pt>
                <c:pt idx="298">
                  <c:v>3.9733333333333301</c:v>
                </c:pt>
                <c:pt idx="299">
                  <c:v>3.9866666666666686</c:v>
                </c:pt>
                <c:pt idx="300">
                  <c:v>4</c:v>
                </c:pt>
                <c:pt idx="301">
                  <c:v>4.013333333333331</c:v>
                </c:pt>
                <c:pt idx="302">
                  <c:v>4.0266666666666699</c:v>
                </c:pt>
                <c:pt idx="303">
                  <c:v>4.04</c:v>
                </c:pt>
                <c:pt idx="304">
                  <c:v>4.053333333333331</c:v>
                </c:pt>
                <c:pt idx="305">
                  <c:v>4.06666666666667</c:v>
                </c:pt>
                <c:pt idx="306">
                  <c:v>4.08</c:v>
                </c:pt>
                <c:pt idx="307">
                  <c:v>4.093333333333331</c:v>
                </c:pt>
                <c:pt idx="308">
                  <c:v>4.10666666666667</c:v>
                </c:pt>
                <c:pt idx="309">
                  <c:v>4.1199999999999983</c:v>
                </c:pt>
                <c:pt idx="310">
                  <c:v>4.1333333333333311</c:v>
                </c:pt>
                <c:pt idx="311">
                  <c:v>4.1466666666666701</c:v>
                </c:pt>
                <c:pt idx="312">
                  <c:v>4.1599999999999984</c:v>
                </c:pt>
                <c:pt idx="313">
                  <c:v>4.1733333333333311</c:v>
                </c:pt>
                <c:pt idx="314">
                  <c:v>4.1866666666666701</c:v>
                </c:pt>
                <c:pt idx="315">
                  <c:v>4.2</c:v>
                </c:pt>
                <c:pt idx="316">
                  <c:v>4.2133333333333312</c:v>
                </c:pt>
                <c:pt idx="317">
                  <c:v>4.2266666666666701</c:v>
                </c:pt>
                <c:pt idx="318">
                  <c:v>4.24</c:v>
                </c:pt>
                <c:pt idx="319">
                  <c:v>4.2533333333333312</c:v>
                </c:pt>
                <c:pt idx="320">
                  <c:v>4.2666666666666702</c:v>
                </c:pt>
                <c:pt idx="321">
                  <c:v>4.28</c:v>
                </c:pt>
                <c:pt idx="322">
                  <c:v>4.2933333333333312</c:v>
                </c:pt>
                <c:pt idx="323">
                  <c:v>4.3066666666666702</c:v>
                </c:pt>
                <c:pt idx="324">
                  <c:v>4.3199999999999985</c:v>
                </c:pt>
                <c:pt idx="325">
                  <c:v>4.3333333333333313</c:v>
                </c:pt>
                <c:pt idx="326">
                  <c:v>4.3466666666666702</c:v>
                </c:pt>
                <c:pt idx="327">
                  <c:v>4.3599999999999985</c:v>
                </c:pt>
                <c:pt idx="328">
                  <c:v>4.3733333333333313</c:v>
                </c:pt>
                <c:pt idx="329">
                  <c:v>4.3866666666666703</c:v>
                </c:pt>
                <c:pt idx="330">
                  <c:v>4.4000000000000004</c:v>
                </c:pt>
                <c:pt idx="331">
                  <c:v>4.4133333333333313</c:v>
                </c:pt>
                <c:pt idx="332">
                  <c:v>4.4266666666666703</c:v>
                </c:pt>
                <c:pt idx="333">
                  <c:v>4.4400000000000004</c:v>
                </c:pt>
                <c:pt idx="334">
                  <c:v>4.4533333333333314</c:v>
                </c:pt>
                <c:pt idx="335">
                  <c:v>4.4666666666666703</c:v>
                </c:pt>
                <c:pt idx="336">
                  <c:v>4.4800000000000004</c:v>
                </c:pt>
                <c:pt idx="337">
                  <c:v>4.4933333333333314</c:v>
                </c:pt>
                <c:pt idx="338">
                  <c:v>4.5066666666666704</c:v>
                </c:pt>
                <c:pt idx="339">
                  <c:v>4.5199999999999996</c:v>
                </c:pt>
                <c:pt idx="340">
                  <c:v>4.5333333333333314</c:v>
                </c:pt>
                <c:pt idx="341">
                  <c:v>4.5466666666666704</c:v>
                </c:pt>
                <c:pt idx="342">
                  <c:v>4.5599999999999996</c:v>
                </c:pt>
                <c:pt idx="343">
                  <c:v>4.5733333333333315</c:v>
                </c:pt>
                <c:pt idx="344">
                  <c:v>4.5866666666666704</c:v>
                </c:pt>
                <c:pt idx="345">
                  <c:v>4.5999999999999996</c:v>
                </c:pt>
                <c:pt idx="346">
                  <c:v>4.6133333333333306</c:v>
                </c:pt>
                <c:pt idx="347">
                  <c:v>4.6266666666666687</c:v>
                </c:pt>
                <c:pt idx="348">
                  <c:v>4.6399999999999997</c:v>
                </c:pt>
                <c:pt idx="349">
                  <c:v>4.6533333333333307</c:v>
                </c:pt>
                <c:pt idx="350">
                  <c:v>4.6666666666666696</c:v>
                </c:pt>
                <c:pt idx="351">
                  <c:v>4.68</c:v>
                </c:pt>
                <c:pt idx="352">
                  <c:v>4.6933333333333307</c:v>
                </c:pt>
                <c:pt idx="353">
                  <c:v>4.7066666666666706</c:v>
                </c:pt>
                <c:pt idx="354">
                  <c:v>4.72</c:v>
                </c:pt>
                <c:pt idx="355">
                  <c:v>4.7333333333333316</c:v>
                </c:pt>
                <c:pt idx="356">
                  <c:v>4.7466666666666706</c:v>
                </c:pt>
                <c:pt idx="357">
                  <c:v>4.76</c:v>
                </c:pt>
                <c:pt idx="358">
                  <c:v>4.7733333333333317</c:v>
                </c:pt>
                <c:pt idx="359">
                  <c:v>4.7866666666666706</c:v>
                </c:pt>
                <c:pt idx="360">
                  <c:v>4.8</c:v>
                </c:pt>
                <c:pt idx="361">
                  <c:v>4.8133333333333308</c:v>
                </c:pt>
                <c:pt idx="362">
                  <c:v>4.8266666666666698</c:v>
                </c:pt>
                <c:pt idx="363">
                  <c:v>4.84</c:v>
                </c:pt>
                <c:pt idx="364">
                  <c:v>4.8533333333333308</c:v>
                </c:pt>
                <c:pt idx="365">
                  <c:v>4.8666666666666698</c:v>
                </c:pt>
                <c:pt idx="366">
                  <c:v>4.88</c:v>
                </c:pt>
                <c:pt idx="367">
                  <c:v>4.8933333333333309</c:v>
                </c:pt>
                <c:pt idx="368">
                  <c:v>4.9066666666666707</c:v>
                </c:pt>
                <c:pt idx="369">
                  <c:v>4.92</c:v>
                </c:pt>
                <c:pt idx="370">
                  <c:v>4.9333333333333318</c:v>
                </c:pt>
                <c:pt idx="371">
                  <c:v>4.9466666666666708</c:v>
                </c:pt>
                <c:pt idx="372">
                  <c:v>4.96</c:v>
                </c:pt>
                <c:pt idx="373">
                  <c:v>4.9733333333333318</c:v>
                </c:pt>
                <c:pt idx="374">
                  <c:v>4.9866666666666708</c:v>
                </c:pt>
                <c:pt idx="375">
                  <c:v>5</c:v>
                </c:pt>
                <c:pt idx="376">
                  <c:v>5.013333333333331</c:v>
                </c:pt>
                <c:pt idx="377">
                  <c:v>5.0266666666666699</c:v>
                </c:pt>
                <c:pt idx="378">
                  <c:v>5.04</c:v>
                </c:pt>
                <c:pt idx="379">
                  <c:v>5.053333333333331</c:v>
                </c:pt>
                <c:pt idx="380">
                  <c:v>5.06666666666667</c:v>
                </c:pt>
                <c:pt idx="381">
                  <c:v>5.08</c:v>
                </c:pt>
                <c:pt idx="382">
                  <c:v>5.093333333333331</c:v>
                </c:pt>
                <c:pt idx="383">
                  <c:v>5.10666666666667</c:v>
                </c:pt>
                <c:pt idx="384">
                  <c:v>5.1199999999999983</c:v>
                </c:pt>
                <c:pt idx="385">
                  <c:v>5.1333333333333311</c:v>
                </c:pt>
                <c:pt idx="386">
                  <c:v>5.1466666666666701</c:v>
                </c:pt>
                <c:pt idx="387">
                  <c:v>5.1599999999999984</c:v>
                </c:pt>
                <c:pt idx="388">
                  <c:v>5.1733333333333311</c:v>
                </c:pt>
                <c:pt idx="389">
                  <c:v>5.1866666666666701</c:v>
                </c:pt>
                <c:pt idx="390">
                  <c:v>5.2</c:v>
                </c:pt>
                <c:pt idx="391">
                  <c:v>5.2133333333333312</c:v>
                </c:pt>
                <c:pt idx="392">
                  <c:v>5.2266666666666701</c:v>
                </c:pt>
                <c:pt idx="393">
                  <c:v>5.24</c:v>
                </c:pt>
                <c:pt idx="394">
                  <c:v>5.2533333333333312</c:v>
                </c:pt>
                <c:pt idx="395">
                  <c:v>5.2666666666666702</c:v>
                </c:pt>
                <c:pt idx="396">
                  <c:v>5.28</c:v>
                </c:pt>
                <c:pt idx="397">
                  <c:v>5.2933333333333312</c:v>
                </c:pt>
                <c:pt idx="398">
                  <c:v>5.3066666666666702</c:v>
                </c:pt>
                <c:pt idx="399">
                  <c:v>5.3199999999999985</c:v>
                </c:pt>
                <c:pt idx="400">
                  <c:v>5.3333333333333313</c:v>
                </c:pt>
                <c:pt idx="401">
                  <c:v>5.3466666666666702</c:v>
                </c:pt>
                <c:pt idx="402">
                  <c:v>5.3599999999999985</c:v>
                </c:pt>
                <c:pt idx="403">
                  <c:v>5.3733333333333313</c:v>
                </c:pt>
                <c:pt idx="404">
                  <c:v>5.3866666666666703</c:v>
                </c:pt>
                <c:pt idx="405">
                  <c:v>5.4</c:v>
                </c:pt>
                <c:pt idx="406">
                  <c:v>5.4133333333333313</c:v>
                </c:pt>
                <c:pt idx="407">
                  <c:v>5.4266666666666703</c:v>
                </c:pt>
                <c:pt idx="408">
                  <c:v>5.44</c:v>
                </c:pt>
                <c:pt idx="409">
                  <c:v>5.4533333333333314</c:v>
                </c:pt>
                <c:pt idx="410">
                  <c:v>5.4666666666666703</c:v>
                </c:pt>
                <c:pt idx="411">
                  <c:v>5.48</c:v>
                </c:pt>
                <c:pt idx="412">
                  <c:v>5.4933333333333314</c:v>
                </c:pt>
                <c:pt idx="413">
                  <c:v>5.5066666666666704</c:v>
                </c:pt>
                <c:pt idx="414">
                  <c:v>5.52</c:v>
                </c:pt>
                <c:pt idx="415">
                  <c:v>5.5333333333333314</c:v>
                </c:pt>
                <c:pt idx="416">
                  <c:v>5.5466666666666704</c:v>
                </c:pt>
                <c:pt idx="417">
                  <c:v>5.56</c:v>
                </c:pt>
                <c:pt idx="418">
                  <c:v>5.5733333333333315</c:v>
                </c:pt>
                <c:pt idx="419">
                  <c:v>5.5866666666666704</c:v>
                </c:pt>
                <c:pt idx="420">
                  <c:v>5.6</c:v>
                </c:pt>
                <c:pt idx="421">
                  <c:v>5.6133333333333306</c:v>
                </c:pt>
                <c:pt idx="422">
                  <c:v>5.6266666666666687</c:v>
                </c:pt>
                <c:pt idx="423">
                  <c:v>5.64</c:v>
                </c:pt>
                <c:pt idx="424">
                  <c:v>5.6533333333333307</c:v>
                </c:pt>
                <c:pt idx="425">
                  <c:v>5.6666666666666696</c:v>
                </c:pt>
                <c:pt idx="426">
                  <c:v>5.68</c:v>
                </c:pt>
                <c:pt idx="427">
                  <c:v>5.6933333333333307</c:v>
                </c:pt>
                <c:pt idx="428">
                  <c:v>5.7066666666666706</c:v>
                </c:pt>
                <c:pt idx="429">
                  <c:v>5.72</c:v>
                </c:pt>
                <c:pt idx="430">
                  <c:v>5.7333333333333316</c:v>
                </c:pt>
                <c:pt idx="431">
                  <c:v>5.7466666666666706</c:v>
                </c:pt>
                <c:pt idx="432">
                  <c:v>5.76</c:v>
                </c:pt>
                <c:pt idx="433">
                  <c:v>5.7733333333333317</c:v>
                </c:pt>
                <c:pt idx="434">
                  <c:v>5.7866666666666706</c:v>
                </c:pt>
                <c:pt idx="435">
                  <c:v>5.8</c:v>
                </c:pt>
                <c:pt idx="436">
                  <c:v>5.8133333333333308</c:v>
                </c:pt>
                <c:pt idx="437">
                  <c:v>5.8266666666666698</c:v>
                </c:pt>
                <c:pt idx="438">
                  <c:v>5.84</c:v>
                </c:pt>
                <c:pt idx="439">
                  <c:v>5.8533333333333308</c:v>
                </c:pt>
                <c:pt idx="440">
                  <c:v>5.8666666666666698</c:v>
                </c:pt>
                <c:pt idx="441">
                  <c:v>5.88</c:v>
                </c:pt>
                <c:pt idx="442">
                  <c:v>5.8933333333333309</c:v>
                </c:pt>
                <c:pt idx="443">
                  <c:v>5.9066666666666707</c:v>
                </c:pt>
                <c:pt idx="444">
                  <c:v>5.92</c:v>
                </c:pt>
                <c:pt idx="445">
                  <c:v>5.9333333333333318</c:v>
                </c:pt>
                <c:pt idx="446">
                  <c:v>5.9466666666666708</c:v>
                </c:pt>
                <c:pt idx="447">
                  <c:v>5.96</c:v>
                </c:pt>
                <c:pt idx="448">
                  <c:v>5.9733333333333318</c:v>
                </c:pt>
                <c:pt idx="449">
                  <c:v>5.9866666666666708</c:v>
                </c:pt>
                <c:pt idx="450">
                  <c:v>6</c:v>
                </c:pt>
                <c:pt idx="451">
                  <c:v>6.013333333333331</c:v>
                </c:pt>
                <c:pt idx="452">
                  <c:v>6.0266666666666699</c:v>
                </c:pt>
                <c:pt idx="453">
                  <c:v>6.04</c:v>
                </c:pt>
                <c:pt idx="454">
                  <c:v>6.053333333333331</c:v>
                </c:pt>
                <c:pt idx="455">
                  <c:v>6.06666666666667</c:v>
                </c:pt>
                <c:pt idx="456">
                  <c:v>6.08</c:v>
                </c:pt>
                <c:pt idx="457">
                  <c:v>6.093333333333331</c:v>
                </c:pt>
                <c:pt idx="458">
                  <c:v>6.10666666666667</c:v>
                </c:pt>
                <c:pt idx="459">
                  <c:v>6.1199999999999983</c:v>
                </c:pt>
                <c:pt idx="460">
                  <c:v>6.1333333333333311</c:v>
                </c:pt>
                <c:pt idx="461">
                  <c:v>6.1466666666666701</c:v>
                </c:pt>
                <c:pt idx="462">
                  <c:v>6.1599999999999984</c:v>
                </c:pt>
                <c:pt idx="463">
                  <c:v>6.1733333333333311</c:v>
                </c:pt>
                <c:pt idx="464">
                  <c:v>6.1866666666666701</c:v>
                </c:pt>
                <c:pt idx="465">
                  <c:v>6.2</c:v>
                </c:pt>
                <c:pt idx="466">
                  <c:v>6.2133333333333312</c:v>
                </c:pt>
                <c:pt idx="467">
                  <c:v>6.2266666666666701</c:v>
                </c:pt>
                <c:pt idx="468">
                  <c:v>6.24</c:v>
                </c:pt>
                <c:pt idx="469">
                  <c:v>6.2533333333333312</c:v>
                </c:pt>
                <c:pt idx="470">
                  <c:v>6.2666666666666702</c:v>
                </c:pt>
                <c:pt idx="471">
                  <c:v>6.28</c:v>
                </c:pt>
                <c:pt idx="472">
                  <c:v>6.2933333333333312</c:v>
                </c:pt>
                <c:pt idx="473">
                  <c:v>6.3066666666666702</c:v>
                </c:pt>
                <c:pt idx="474">
                  <c:v>6.3199999999999985</c:v>
                </c:pt>
                <c:pt idx="475">
                  <c:v>6.3333333333333313</c:v>
                </c:pt>
                <c:pt idx="476">
                  <c:v>6.3466666666666702</c:v>
                </c:pt>
                <c:pt idx="477">
                  <c:v>6.3599999999999985</c:v>
                </c:pt>
                <c:pt idx="478">
                  <c:v>6.3733333333333313</c:v>
                </c:pt>
                <c:pt idx="479">
                  <c:v>6.3866666666666703</c:v>
                </c:pt>
                <c:pt idx="480">
                  <c:v>6.4</c:v>
                </c:pt>
                <c:pt idx="481">
                  <c:v>6.4133333333333313</c:v>
                </c:pt>
                <c:pt idx="482">
                  <c:v>6.4266666666666703</c:v>
                </c:pt>
                <c:pt idx="483">
                  <c:v>6.44</c:v>
                </c:pt>
                <c:pt idx="484">
                  <c:v>6.4533333333333314</c:v>
                </c:pt>
                <c:pt idx="485">
                  <c:v>6.4666666666666703</c:v>
                </c:pt>
                <c:pt idx="486">
                  <c:v>6.48</c:v>
                </c:pt>
                <c:pt idx="487">
                  <c:v>6.4933333333333314</c:v>
                </c:pt>
                <c:pt idx="488">
                  <c:v>6.5066666666666704</c:v>
                </c:pt>
                <c:pt idx="489">
                  <c:v>6.52</c:v>
                </c:pt>
                <c:pt idx="490">
                  <c:v>6.5333333333333314</c:v>
                </c:pt>
                <c:pt idx="491">
                  <c:v>6.5466666666666704</c:v>
                </c:pt>
                <c:pt idx="492">
                  <c:v>6.56</c:v>
                </c:pt>
                <c:pt idx="493">
                  <c:v>6.5733333333333315</c:v>
                </c:pt>
                <c:pt idx="494">
                  <c:v>6.5866666666666704</c:v>
                </c:pt>
                <c:pt idx="495">
                  <c:v>6.6</c:v>
                </c:pt>
                <c:pt idx="496">
                  <c:v>6.6133333333333306</c:v>
                </c:pt>
                <c:pt idx="497">
                  <c:v>6.6266666666666687</c:v>
                </c:pt>
                <c:pt idx="498">
                  <c:v>6.64</c:v>
                </c:pt>
                <c:pt idx="499">
                  <c:v>6.6533333333333307</c:v>
                </c:pt>
                <c:pt idx="500">
                  <c:v>6.6666666666666696</c:v>
                </c:pt>
                <c:pt idx="501">
                  <c:v>6.68</c:v>
                </c:pt>
                <c:pt idx="502">
                  <c:v>6.6933333333333307</c:v>
                </c:pt>
                <c:pt idx="503">
                  <c:v>6.7066666666666706</c:v>
                </c:pt>
                <c:pt idx="504">
                  <c:v>6.72</c:v>
                </c:pt>
                <c:pt idx="505">
                  <c:v>6.7333333333333316</c:v>
                </c:pt>
                <c:pt idx="506">
                  <c:v>6.7466666666666706</c:v>
                </c:pt>
                <c:pt idx="507">
                  <c:v>6.76</c:v>
                </c:pt>
                <c:pt idx="508">
                  <c:v>6.7733333333333317</c:v>
                </c:pt>
                <c:pt idx="509">
                  <c:v>6.7866666666666706</c:v>
                </c:pt>
                <c:pt idx="510">
                  <c:v>6.8</c:v>
                </c:pt>
                <c:pt idx="511">
                  <c:v>6.8133333333333308</c:v>
                </c:pt>
                <c:pt idx="512">
                  <c:v>6.8266666666666698</c:v>
                </c:pt>
                <c:pt idx="513">
                  <c:v>6.84</c:v>
                </c:pt>
                <c:pt idx="514">
                  <c:v>6.8533333333333308</c:v>
                </c:pt>
                <c:pt idx="515">
                  <c:v>6.8666666666666698</c:v>
                </c:pt>
                <c:pt idx="516">
                  <c:v>6.88</c:v>
                </c:pt>
                <c:pt idx="517">
                  <c:v>6.8933333333333309</c:v>
                </c:pt>
                <c:pt idx="518">
                  <c:v>6.9066666666666707</c:v>
                </c:pt>
                <c:pt idx="519">
                  <c:v>6.92</c:v>
                </c:pt>
                <c:pt idx="520">
                  <c:v>6.9333333333333318</c:v>
                </c:pt>
                <c:pt idx="521">
                  <c:v>6.9466666666666708</c:v>
                </c:pt>
                <c:pt idx="522">
                  <c:v>6.96</c:v>
                </c:pt>
                <c:pt idx="523">
                  <c:v>6.9733333333333318</c:v>
                </c:pt>
                <c:pt idx="524">
                  <c:v>6.9866666666666708</c:v>
                </c:pt>
                <c:pt idx="525">
                  <c:v>7</c:v>
                </c:pt>
                <c:pt idx="526">
                  <c:v>7.013333333333331</c:v>
                </c:pt>
                <c:pt idx="527">
                  <c:v>7.0266666666666699</c:v>
                </c:pt>
                <c:pt idx="528">
                  <c:v>7.04</c:v>
                </c:pt>
                <c:pt idx="529">
                  <c:v>7.053333333333331</c:v>
                </c:pt>
                <c:pt idx="530">
                  <c:v>7.06666666666667</c:v>
                </c:pt>
                <c:pt idx="531">
                  <c:v>7.08</c:v>
                </c:pt>
                <c:pt idx="532">
                  <c:v>7.093333333333331</c:v>
                </c:pt>
                <c:pt idx="533">
                  <c:v>7.10666666666667</c:v>
                </c:pt>
                <c:pt idx="534">
                  <c:v>7.1199999999999983</c:v>
                </c:pt>
                <c:pt idx="535">
                  <c:v>7.1333333333333311</c:v>
                </c:pt>
                <c:pt idx="536">
                  <c:v>7.1466666666666701</c:v>
                </c:pt>
                <c:pt idx="537">
                  <c:v>7.1599999999999984</c:v>
                </c:pt>
                <c:pt idx="538">
                  <c:v>7.1733333333333311</c:v>
                </c:pt>
                <c:pt idx="539">
                  <c:v>7.1866666666666701</c:v>
                </c:pt>
                <c:pt idx="540">
                  <c:v>7.2</c:v>
                </c:pt>
                <c:pt idx="541">
                  <c:v>7.2133333333333312</c:v>
                </c:pt>
                <c:pt idx="542">
                  <c:v>7.2266666666666701</c:v>
                </c:pt>
                <c:pt idx="543">
                  <c:v>7.24</c:v>
                </c:pt>
                <c:pt idx="544">
                  <c:v>7.2533333333333312</c:v>
                </c:pt>
                <c:pt idx="545">
                  <c:v>7.2666666666666702</c:v>
                </c:pt>
                <c:pt idx="546">
                  <c:v>7.28</c:v>
                </c:pt>
                <c:pt idx="547">
                  <c:v>7.2933333333333312</c:v>
                </c:pt>
                <c:pt idx="548">
                  <c:v>7.3066666666666702</c:v>
                </c:pt>
                <c:pt idx="549">
                  <c:v>7.3199999999999985</c:v>
                </c:pt>
                <c:pt idx="550">
                  <c:v>7.3333333333333313</c:v>
                </c:pt>
                <c:pt idx="551">
                  <c:v>7.3466666666666702</c:v>
                </c:pt>
                <c:pt idx="552">
                  <c:v>7.3599999999999985</c:v>
                </c:pt>
                <c:pt idx="553">
                  <c:v>7.3733333333333313</c:v>
                </c:pt>
                <c:pt idx="554">
                  <c:v>7.3866666666666703</c:v>
                </c:pt>
                <c:pt idx="555">
                  <c:v>7.4</c:v>
                </c:pt>
                <c:pt idx="556">
                  <c:v>7.4133333333333313</c:v>
                </c:pt>
                <c:pt idx="557">
                  <c:v>7.4266666666666703</c:v>
                </c:pt>
                <c:pt idx="558">
                  <c:v>7.44</c:v>
                </c:pt>
                <c:pt idx="559">
                  <c:v>7.4533333333333314</c:v>
                </c:pt>
                <c:pt idx="560">
                  <c:v>7.4666666666666703</c:v>
                </c:pt>
                <c:pt idx="561">
                  <c:v>7.48</c:v>
                </c:pt>
                <c:pt idx="562">
                  <c:v>7.4933333333333314</c:v>
                </c:pt>
                <c:pt idx="563">
                  <c:v>7.5066666666666704</c:v>
                </c:pt>
                <c:pt idx="564">
                  <c:v>7.52</c:v>
                </c:pt>
                <c:pt idx="565">
                  <c:v>7.5333333333333314</c:v>
                </c:pt>
                <c:pt idx="566">
                  <c:v>7.5466666666666704</c:v>
                </c:pt>
                <c:pt idx="567">
                  <c:v>7.56</c:v>
                </c:pt>
                <c:pt idx="568">
                  <c:v>7.5733333333333315</c:v>
                </c:pt>
                <c:pt idx="569">
                  <c:v>7.5866666666666704</c:v>
                </c:pt>
                <c:pt idx="570">
                  <c:v>7.6</c:v>
                </c:pt>
                <c:pt idx="571">
                  <c:v>7.6133333333333306</c:v>
                </c:pt>
                <c:pt idx="572">
                  <c:v>7.6266666666666687</c:v>
                </c:pt>
                <c:pt idx="573">
                  <c:v>7.64</c:v>
                </c:pt>
                <c:pt idx="574">
                  <c:v>7.6533333333333307</c:v>
                </c:pt>
                <c:pt idx="575">
                  <c:v>7.6666666666666696</c:v>
                </c:pt>
                <c:pt idx="576">
                  <c:v>7.68</c:v>
                </c:pt>
                <c:pt idx="577">
                  <c:v>7.6933333333333307</c:v>
                </c:pt>
                <c:pt idx="578">
                  <c:v>7.7066666666666706</c:v>
                </c:pt>
                <c:pt idx="579">
                  <c:v>7.72</c:v>
                </c:pt>
                <c:pt idx="580">
                  <c:v>7.7333333333333316</c:v>
                </c:pt>
                <c:pt idx="581">
                  <c:v>7.7466666666666706</c:v>
                </c:pt>
                <c:pt idx="582">
                  <c:v>7.76</c:v>
                </c:pt>
                <c:pt idx="583">
                  <c:v>7.7733333333333317</c:v>
                </c:pt>
                <c:pt idx="584">
                  <c:v>7.7866666666666706</c:v>
                </c:pt>
                <c:pt idx="585">
                  <c:v>7.8</c:v>
                </c:pt>
                <c:pt idx="586">
                  <c:v>7.8133333333333308</c:v>
                </c:pt>
                <c:pt idx="587">
                  <c:v>7.8266666666666698</c:v>
                </c:pt>
                <c:pt idx="588">
                  <c:v>7.84</c:v>
                </c:pt>
                <c:pt idx="589">
                  <c:v>7.8533333333333308</c:v>
                </c:pt>
                <c:pt idx="590">
                  <c:v>7.8666666666666698</c:v>
                </c:pt>
                <c:pt idx="591">
                  <c:v>7.88</c:v>
                </c:pt>
                <c:pt idx="592">
                  <c:v>7.8933333333333309</c:v>
                </c:pt>
                <c:pt idx="593">
                  <c:v>7.9066666666666707</c:v>
                </c:pt>
                <c:pt idx="594">
                  <c:v>7.92</c:v>
                </c:pt>
                <c:pt idx="595">
                  <c:v>7.9333333333333318</c:v>
                </c:pt>
                <c:pt idx="596">
                  <c:v>7.9466666666666708</c:v>
                </c:pt>
                <c:pt idx="597">
                  <c:v>7.96</c:v>
                </c:pt>
                <c:pt idx="598">
                  <c:v>7.9733333333333318</c:v>
                </c:pt>
                <c:pt idx="599">
                  <c:v>7.9866666666666708</c:v>
                </c:pt>
                <c:pt idx="600">
                  <c:v>8</c:v>
                </c:pt>
                <c:pt idx="601">
                  <c:v>8.0133333333333301</c:v>
                </c:pt>
                <c:pt idx="602">
                  <c:v>8.0266666666666708</c:v>
                </c:pt>
                <c:pt idx="603">
                  <c:v>8.0400000000000009</c:v>
                </c:pt>
                <c:pt idx="604">
                  <c:v>8.0533333333333417</c:v>
                </c:pt>
                <c:pt idx="605">
                  <c:v>8.0666666666666718</c:v>
                </c:pt>
                <c:pt idx="606">
                  <c:v>8.08</c:v>
                </c:pt>
                <c:pt idx="607">
                  <c:v>8.0933333333333302</c:v>
                </c:pt>
                <c:pt idx="608">
                  <c:v>8.1066666666666709</c:v>
                </c:pt>
                <c:pt idx="609">
                  <c:v>8.120000000000001</c:v>
                </c:pt>
                <c:pt idx="610">
                  <c:v>8.13333333333334</c:v>
                </c:pt>
                <c:pt idx="611">
                  <c:v>8.1466666666666701</c:v>
                </c:pt>
                <c:pt idx="612">
                  <c:v>8.16</c:v>
                </c:pt>
                <c:pt idx="613">
                  <c:v>8.1733333333333302</c:v>
                </c:pt>
                <c:pt idx="614">
                  <c:v>8.186666666666671</c:v>
                </c:pt>
                <c:pt idx="615">
                  <c:v>8.2000000000000011</c:v>
                </c:pt>
                <c:pt idx="616">
                  <c:v>8.21333333333334</c:v>
                </c:pt>
                <c:pt idx="617">
                  <c:v>8.2266666666666701</c:v>
                </c:pt>
                <c:pt idx="618">
                  <c:v>8.24</c:v>
                </c:pt>
                <c:pt idx="619">
                  <c:v>8.2533333333333303</c:v>
                </c:pt>
                <c:pt idx="620">
                  <c:v>8.266666666666671</c:v>
                </c:pt>
                <c:pt idx="621">
                  <c:v>8.2800000000000011</c:v>
                </c:pt>
                <c:pt idx="622">
                  <c:v>8.2933333333333259</c:v>
                </c:pt>
                <c:pt idx="623">
                  <c:v>8.306666666666672</c:v>
                </c:pt>
                <c:pt idx="624">
                  <c:v>8.32</c:v>
                </c:pt>
                <c:pt idx="625">
                  <c:v>8.3333333333333304</c:v>
                </c:pt>
                <c:pt idx="626">
                  <c:v>8.3466666666666711</c:v>
                </c:pt>
                <c:pt idx="627">
                  <c:v>8.3600000000000012</c:v>
                </c:pt>
                <c:pt idx="628">
                  <c:v>8.3733333333333295</c:v>
                </c:pt>
                <c:pt idx="629">
                  <c:v>8.386666666666672</c:v>
                </c:pt>
                <c:pt idx="630">
                  <c:v>8.4</c:v>
                </c:pt>
                <c:pt idx="631">
                  <c:v>8.4133333333333304</c:v>
                </c:pt>
                <c:pt idx="632">
                  <c:v>8.4266666666666712</c:v>
                </c:pt>
                <c:pt idx="633">
                  <c:v>8.44</c:v>
                </c:pt>
                <c:pt idx="634">
                  <c:v>8.4533333333333296</c:v>
                </c:pt>
                <c:pt idx="635">
                  <c:v>8.4666666666666721</c:v>
                </c:pt>
                <c:pt idx="636">
                  <c:v>8.48</c:v>
                </c:pt>
                <c:pt idx="637">
                  <c:v>8.4933333333333305</c:v>
                </c:pt>
                <c:pt idx="638">
                  <c:v>8.5066666666666713</c:v>
                </c:pt>
                <c:pt idx="639">
                  <c:v>8.52</c:v>
                </c:pt>
                <c:pt idx="640">
                  <c:v>8.5333333333333279</c:v>
                </c:pt>
                <c:pt idx="641">
                  <c:v>8.5466666666666704</c:v>
                </c:pt>
                <c:pt idx="642">
                  <c:v>8.56</c:v>
                </c:pt>
                <c:pt idx="643">
                  <c:v>8.5733333333333306</c:v>
                </c:pt>
                <c:pt idx="644">
                  <c:v>8.5866666666666713</c:v>
                </c:pt>
                <c:pt idx="645">
                  <c:v>8.6</c:v>
                </c:pt>
                <c:pt idx="646">
                  <c:v>8.613333333333328</c:v>
                </c:pt>
                <c:pt idx="647">
                  <c:v>8.6266666666666705</c:v>
                </c:pt>
                <c:pt idx="648">
                  <c:v>8.64</c:v>
                </c:pt>
                <c:pt idx="649">
                  <c:v>8.6533333333333307</c:v>
                </c:pt>
                <c:pt idx="650">
                  <c:v>8.6666666666666714</c:v>
                </c:pt>
                <c:pt idx="651">
                  <c:v>8.68</c:v>
                </c:pt>
                <c:pt idx="652">
                  <c:v>8.693333333333328</c:v>
                </c:pt>
                <c:pt idx="653">
                  <c:v>8.7066666666666706</c:v>
                </c:pt>
                <c:pt idx="654">
                  <c:v>8.7200000000000024</c:v>
                </c:pt>
                <c:pt idx="655">
                  <c:v>8.7333333333333272</c:v>
                </c:pt>
                <c:pt idx="656">
                  <c:v>8.7466666666666697</c:v>
                </c:pt>
                <c:pt idx="657">
                  <c:v>8.76</c:v>
                </c:pt>
                <c:pt idx="658">
                  <c:v>8.7733333333333299</c:v>
                </c:pt>
                <c:pt idx="659">
                  <c:v>8.7866666666666706</c:v>
                </c:pt>
                <c:pt idx="660">
                  <c:v>8.8000000000000007</c:v>
                </c:pt>
                <c:pt idx="661">
                  <c:v>8.8133333333333308</c:v>
                </c:pt>
                <c:pt idx="662">
                  <c:v>8.8266666666666715</c:v>
                </c:pt>
                <c:pt idx="663">
                  <c:v>8.84</c:v>
                </c:pt>
                <c:pt idx="664">
                  <c:v>8.8533333333333317</c:v>
                </c:pt>
                <c:pt idx="665">
                  <c:v>8.8666666666666725</c:v>
                </c:pt>
                <c:pt idx="666">
                  <c:v>8.8800000000000008</c:v>
                </c:pt>
                <c:pt idx="667">
                  <c:v>8.8933333333333326</c:v>
                </c:pt>
                <c:pt idx="668">
                  <c:v>8.9066666666666716</c:v>
                </c:pt>
                <c:pt idx="669">
                  <c:v>8.92</c:v>
                </c:pt>
                <c:pt idx="670">
                  <c:v>8.93333333333333</c:v>
                </c:pt>
                <c:pt idx="671">
                  <c:v>8.9466666666666708</c:v>
                </c:pt>
                <c:pt idx="672">
                  <c:v>8.9600000000000026</c:v>
                </c:pt>
                <c:pt idx="673">
                  <c:v>8.9733333333333292</c:v>
                </c:pt>
                <c:pt idx="674">
                  <c:v>8.9866666666666752</c:v>
                </c:pt>
                <c:pt idx="675">
                  <c:v>9</c:v>
                </c:pt>
                <c:pt idx="676">
                  <c:v>9.0133333333333301</c:v>
                </c:pt>
                <c:pt idx="677">
                  <c:v>9.0266666666666708</c:v>
                </c:pt>
                <c:pt idx="678">
                  <c:v>9.0400000000000009</c:v>
                </c:pt>
                <c:pt idx="679">
                  <c:v>9.0533333333333417</c:v>
                </c:pt>
                <c:pt idx="680">
                  <c:v>9.0666666666666718</c:v>
                </c:pt>
                <c:pt idx="681">
                  <c:v>9.08</c:v>
                </c:pt>
                <c:pt idx="682">
                  <c:v>9.0933333333333302</c:v>
                </c:pt>
                <c:pt idx="683">
                  <c:v>9.1066666666666709</c:v>
                </c:pt>
                <c:pt idx="684">
                  <c:v>9.120000000000001</c:v>
                </c:pt>
                <c:pt idx="685">
                  <c:v>9.13333333333334</c:v>
                </c:pt>
                <c:pt idx="686">
                  <c:v>9.1466666666666701</c:v>
                </c:pt>
                <c:pt idx="687">
                  <c:v>9.16</c:v>
                </c:pt>
                <c:pt idx="688">
                  <c:v>9.1733333333333302</c:v>
                </c:pt>
                <c:pt idx="689">
                  <c:v>9.186666666666671</c:v>
                </c:pt>
                <c:pt idx="690">
                  <c:v>9.2000000000000011</c:v>
                </c:pt>
                <c:pt idx="691">
                  <c:v>9.21333333333334</c:v>
                </c:pt>
                <c:pt idx="692">
                  <c:v>9.2266666666666701</c:v>
                </c:pt>
                <c:pt idx="693">
                  <c:v>9.24</c:v>
                </c:pt>
                <c:pt idx="694">
                  <c:v>9.2533333333333303</c:v>
                </c:pt>
                <c:pt idx="695">
                  <c:v>9.266666666666671</c:v>
                </c:pt>
                <c:pt idx="696">
                  <c:v>9.2800000000000011</c:v>
                </c:pt>
                <c:pt idx="697">
                  <c:v>9.2933333333333401</c:v>
                </c:pt>
                <c:pt idx="698">
                  <c:v>9.306666666666672</c:v>
                </c:pt>
                <c:pt idx="699">
                  <c:v>9.32</c:v>
                </c:pt>
                <c:pt idx="700">
                  <c:v>9.3333333333333304</c:v>
                </c:pt>
                <c:pt idx="701">
                  <c:v>9.3466666666666711</c:v>
                </c:pt>
                <c:pt idx="702">
                  <c:v>9.3600000000000012</c:v>
                </c:pt>
                <c:pt idx="703">
                  <c:v>9.3733333333333295</c:v>
                </c:pt>
                <c:pt idx="704">
                  <c:v>9.386666666666672</c:v>
                </c:pt>
                <c:pt idx="705">
                  <c:v>9.4</c:v>
                </c:pt>
                <c:pt idx="706">
                  <c:v>9.4133333333333304</c:v>
                </c:pt>
                <c:pt idx="707">
                  <c:v>9.4266666666666712</c:v>
                </c:pt>
                <c:pt idx="708">
                  <c:v>9.44</c:v>
                </c:pt>
                <c:pt idx="709">
                  <c:v>9.4533333333333296</c:v>
                </c:pt>
                <c:pt idx="710">
                  <c:v>9.4666666666666721</c:v>
                </c:pt>
                <c:pt idx="711">
                  <c:v>9.48</c:v>
                </c:pt>
                <c:pt idx="712">
                  <c:v>9.4933333333333305</c:v>
                </c:pt>
                <c:pt idx="713">
                  <c:v>9.5066666666666713</c:v>
                </c:pt>
                <c:pt idx="714">
                  <c:v>9.52</c:v>
                </c:pt>
                <c:pt idx="715">
                  <c:v>9.5333333333333279</c:v>
                </c:pt>
                <c:pt idx="716">
                  <c:v>9.5466666666666704</c:v>
                </c:pt>
                <c:pt idx="717">
                  <c:v>9.56</c:v>
                </c:pt>
                <c:pt idx="718">
                  <c:v>9.5733333333333306</c:v>
                </c:pt>
                <c:pt idx="719">
                  <c:v>9.5866666666666713</c:v>
                </c:pt>
                <c:pt idx="720">
                  <c:v>9.6</c:v>
                </c:pt>
                <c:pt idx="721">
                  <c:v>9.613333333333328</c:v>
                </c:pt>
                <c:pt idx="722">
                  <c:v>9.6266666666666705</c:v>
                </c:pt>
                <c:pt idx="723">
                  <c:v>9.64</c:v>
                </c:pt>
                <c:pt idx="724">
                  <c:v>9.6533333333333307</c:v>
                </c:pt>
                <c:pt idx="725">
                  <c:v>9.6666666666666714</c:v>
                </c:pt>
                <c:pt idx="726">
                  <c:v>9.68</c:v>
                </c:pt>
                <c:pt idx="727">
                  <c:v>9.693333333333328</c:v>
                </c:pt>
                <c:pt idx="728">
                  <c:v>9.7066666666666706</c:v>
                </c:pt>
                <c:pt idx="729">
                  <c:v>9.7200000000000024</c:v>
                </c:pt>
                <c:pt idx="730">
                  <c:v>9.7333333333333272</c:v>
                </c:pt>
                <c:pt idx="731">
                  <c:v>9.7466666666666697</c:v>
                </c:pt>
                <c:pt idx="732">
                  <c:v>9.76</c:v>
                </c:pt>
                <c:pt idx="733">
                  <c:v>9.7733333333333299</c:v>
                </c:pt>
                <c:pt idx="734">
                  <c:v>9.7866666666666706</c:v>
                </c:pt>
                <c:pt idx="735">
                  <c:v>9.8000000000000007</c:v>
                </c:pt>
                <c:pt idx="736">
                  <c:v>9.8133333333333308</c:v>
                </c:pt>
                <c:pt idx="737">
                  <c:v>9.8266666666666715</c:v>
                </c:pt>
                <c:pt idx="738">
                  <c:v>9.84</c:v>
                </c:pt>
                <c:pt idx="739">
                  <c:v>9.8533333333333317</c:v>
                </c:pt>
                <c:pt idx="740">
                  <c:v>9.8666666666666725</c:v>
                </c:pt>
                <c:pt idx="741">
                  <c:v>9.8800000000000008</c:v>
                </c:pt>
                <c:pt idx="742">
                  <c:v>9.8933333333333326</c:v>
                </c:pt>
                <c:pt idx="743">
                  <c:v>9.9066666666666716</c:v>
                </c:pt>
                <c:pt idx="744">
                  <c:v>9.92</c:v>
                </c:pt>
                <c:pt idx="745">
                  <c:v>9.93333333333333</c:v>
                </c:pt>
                <c:pt idx="746">
                  <c:v>9.9466666666666708</c:v>
                </c:pt>
                <c:pt idx="747">
                  <c:v>9.9600000000000026</c:v>
                </c:pt>
                <c:pt idx="748">
                  <c:v>9.9733333333333292</c:v>
                </c:pt>
                <c:pt idx="749">
                  <c:v>9.9866666666666752</c:v>
                </c:pt>
                <c:pt idx="750">
                  <c:v>10</c:v>
                </c:pt>
                <c:pt idx="751">
                  <c:v>10.0133333333333</c:v>
                </c:pt>
                <c:pt idx="752">
                  <c:v>10.026666666666701</c:v>
                </c:pt>
                <c:pt idx="753">
                  <c:v>10.040000000000001</c:v>
                </c:pt>
                <c:pt idx="754">
                  <c:v>10.053333333333303</c:v>
                </c:pt>
                <c:pt idx="755">
                  <c:v>10.066666666666702</c:v>
                </c:pt>
                <c:pt idx="756">
                  <c:v>10.08</c:v>
                </c:pt>
                <c:pt idx="757">
                  <c:v>10.0933333333333</c:v>
                </c:pt>
                <c:pt idx="758">
                  <c:v>10.106666666666701</c:v>
                </c:pt>
                <c:pt idx="759">
                  <c:v>10.120000000000001</c:v>
                </c:pt>
                <c:pt idx="760">
                  <c:v>10.133333333333301</c:v>
                </c:pt>
                <c:pt idx="761">
                  <c:v>10.1466666666667</c:v>
                </c:pt>
                <c:pt idx="762">
                  <c:v>10.16</c:v>
                </c:pt>
                <c:pt idx="763">
                  <c:v>10.1733333333333</c:v>
                </c:pt>
                <c:pt idx="764">
                  <c:v>10.186666666666701</c:v>
                </c:pt>
                <c:pt idx="765">
                  <c:v>10.200000000000001</c:v>
                </c:pt>
                <c:pt idx="766">
                  <c:v>10.213333333333299</c:v>
                </c:pt>
                <c:pt idx="767">
                  <c:v>10.2266666666667</c:v>
                </c:pt>
                <c:pt idx="768">
                  <c:v>10.239999999999998</c:v>
                </c:pt>
                <c:pt idx="769">
                  <c:v>10.2533333333333</c:v>
                </c:pt>
                <c:pt idx="770">
                  <c:v>10.266666666666701</c:v>
                </c:pt>
                <c:pt idx="771">
                  <c:v>10.28</c:v>
                </c:pt>
                <c:pt idx="772">
                  <c:v>10.293333333333299</c:v>
                </c:pt>
                <c:pt idx="773">
                  <c:v>10.306666666666702</c:v>
                </c:pt>
                <c:pt idx="774">
                  <c:v>10.32</c:v>
                </c:pt>
                <c:pt idx="775">
                  <c:v>10.3333333333333</c:v>
                </c:pt>
                <c:pt idx="776">
                  <c:v>10.346666666666701</c:v>
                </c:pt>
                <c:pt idx="777">
                  <c:v>10.360000000000001</c:v>
                </c:pt>
                <c:pt idx="778">
                  <c:v>10.373333333333301</c:v>
                </c:pt>
                <c:pt idx="779">
                  <c:v>10.386666666666702</c:v>
                </c:pt>
                <c:pt idx="780">
                  <c:v>10.4</c:v>
                </c:pt>
                <c:pt idx="781">
                  <c:v>10.4133333333333</c:v>
                </c:pt>
                <c:pt idx="782">
                  <c:v>10.426666666666701</c:v>
                </c:pt>
                <c:pt idx="783">
                  <c:v>10.44</c:v>
                </c:pt>
                <c:pt idx="784">
                  <c:v>10.453333333333301</c:v>
                </c:pt>
                <c:pt idx="785">
                  <c:v>10.466666666666704</c:v>
                </c:pt>
                <c:pt idx="786">
                  <c:v>10.48</c:v>
                </c:pt>
                <c:pt idx="787">
                  <c:v>10.4933333333333</c:v>
                </c:pt>
                <c:pt idx="788">
                  <c:v>10.506666666666701</c:v>
                </c:pt>
                <c:pt idx="789">
                  <c:v>10.52</c:v>
                </c:pt>
                <c:pt idx="790">
                  <c:v>10.533333333333299</c:v>
                </c:pt>
                <c:pt idx="791">
                  <c:v>10.546666666666702</c:v>
                </c:pt>
                <c:pt idx="792">
                  <c:v>10.56</c:v>
                </c:pt>
                <c:pt idx="793">
                  <c:v>10.5733333333333</c:v>
                </c:pt>
                <c:pt idx="794">
                  <c:v>10.586666666666702</c:v>
                </c:pt>
                <c:pt idx="795">
                  <c:v>10.6</c:v>
                </c:pt>
                <c:pt idx="796">
                  <c:v>10.6133333333333</c:v>
                </c:pt>
                <c:pt idx="797">
                  <c:v>10.626666666666702</c:v>
                </c:pt>
                <c:pt idx="798">
                  <c:v>10.639999999999999</c:v>
                </c:pt>
                <c:pt idx="799">
                  <c:v>10.6533333333333</c:v>
                </c:pt>
                <c:pt idx="800">
                  <c:v>10.666666666666702</c:v>
                </c:pt>
                <c:pt idx="801">
                  <c:v>10.68</c:v>
                </c:pt>
                <c:pt idx="802">
                  <c:v>10.6933333333333</c:v>
                </c:pt>
                <c:pt idx="803">
                  <c:v>10.706666666666703</c:v>
                </c:pt>
                <c:pt idx="804">
                  <c:v>10.719999999999999</c:v>
                </c:pt>
                <c:pt idx="805">
                  <c:v>10.733333333333301</c:v>
                </c:pt>
                <c:pt idx="806">
                  <c:v>10.7466666666667</c:v>
                </c:pt>
                <c:pt idx="807">
                  <c:v>10.76</c:v>
                </c:pt>
                <c:pt idx="808">
                  <c:v>10.7733333333333</c:v>
                </c:pt>
                <c:pt idx="809">
                  <c:v>10.786666666666703</c:v>
                </c:pt>
                <c:pt idx="810">
                  <c:v>10.8</c:v>
                </c:pt>
                <c:pt idx="811">
                  <c:v>10.813333333333302</c:v>
                </c:pt>
                <c:pt idx="812">
                  <c:v>10.826666666666702</c:v>
                </c:pt>
                <c:pt idx="813">
                  <c:v>10.84</c:v>
                </c:pt>
                <c:pt idx="814">
                  <c:v>10.853333333333302</c:v>
                </c:pt>
                <c:pt idx="815">
                  <c:v>10.866666666666703</c:v>
                </c:pt>
                <c:pt idx="816">
                  <c:v>10.88</c:v>
                </c:pt>
                <c:pt idx="817">
                  <c:v>10.893333333333302</c:v>
                </c:pt>
                <c:pt idx="818">
                  <c:v>10.906666666666702</c:v>
                </c:pt>
                <c:pt idx="819">
                  <c:v>10.92</c:v>
                </c:pt>
                <c:pt idx="820">
                  <c:v>10.9333333333333</c:v>
                </c:pt>
                <c:pt idx="821">
                  <c:v>10.946666666666701</c:v>
                </c:pt>
                <c:pt idx="822">
                  <c:v>10.96</c:v>
                </c:pt>
                <c:pt idx="823">
                  <c:v>10.973333333333303</c:v>
                </c:pt>
                <c:pt idx="824">
                  <c:v>10.986666666666702</c:v>
                </c:pt>
                <c:pt idx="825">
                  <c:v>11</c:v>
                </c:pt>
                <c:pt idx="826">
                  <c:v>11.0133333333333</c:v>
                </c:pt>
                <c:pt idx="827">
                  <c:v>11.026666666666701</c:v>
                </c:pt>
                <c:pt idx="828">
                  <c:v>11.04</c:v>
                </c:pt>
                <c:pt idx="829">
                  <c:v>11.053333333333303</c:v>
                </c:pt>
                <c:pt idx="830">
                  <c:v>11.066666666666702</c:v>
                </c:pt>
                <c:pt idx="831">
                  <c:v>11.08</c:v>
                </c:pt>
                <c:pt idx="832">
                  <c:v>11.0933333333333</c:v>
                </c:pt>
                <c:pt idx="833">
                  <c:v>11.106666666666701</c:v>
                </c:pt>
                <c:pt idx="834">
                  <c:v>11.12</c:v>
                </c:pt>
                <c:pt idx="835">
                  <c:v>11.133333333333301</c:v>
                </c:pt>
                <c:pt idx="836">
                  <c:v>11.1466666666667</c:v>
                </c:pt>
                <c:pt idx="837">
                  <c:v>11.16</c:v>
                </c:pt>
                <c:pt idx="838">
                  <c:v>11.1733333333333</c:v>
                </c:pt>
                <c:pt idx="839">
                  <c:v>11.186666666666701</c:v>
                </c:pt>
                <c:pt idx="840">
                  <c:v>11.2</c:v>
                </c:pt>
                <c:pt idx="841">
                  <c:v>11.213333333333299</c:v>
                </c:pt>
                <c:pt idx="842">
                  <c:v>11.2266666666667</c:v>
                </c:pt>
                <c:pt idx="843">
                  <c:v>11.239999999999998</c:v>
                </c:pt>
                <c:pt idx="844">
                  <c:v>11.2533333333333</c:v>
                </c:pt>
                <c:pt idx="845">
                  <c:v>11.266666666666701</c:v>
                </c:pt>
                <c:pt idx="846">
                  <c:v>11.28</c:v>
                </c:pt>
                <c:pt idx="847">
                  <c:v>11.293333333333299</c:v>
                </c:pt>
                <c:pt idx="848">
                  <c:v>11.306666666666702</c:v>
                </c:pt>
                <c:pt idx="849">
                  <c:v>11.32</c:v>
                </c:pt>
                <c:pt idx="850">
                  <c:v>11.3333333333333</c:v>
                </c:pt>
                <c:pt idx="851">
                  <c:v>11.346666666666701</c:v>
                </c:pt>
                <c:pt idx="852">
                  <c:v>11.360000000000001</c:v>
                </c:pt>
                <c:pt idx="853">
                  <c:v>11.373333333333301</c:v>
                </c:pt>
                <c:pt idx="854">
                  <c:v>11.386666666666702</c:v>
                </c:pt>
                <c:pt idx="855">
                  <c:v>11.4</c:v>
                </c:pt>
                <c:pt idx="856">
                  <c:v>11.4133333333333</c:v>
                </c:pt>
                <c:pt idx="857">
                  <c:v>11.426666666666701</c:v>
                </c:pt>
                <c:pt idx="858">
                  <c:v>11.44</c:v>
                </c:pt>
                <c:pt idx="859">
                  <c:v>11.453333333333301</c:v>
                </c:pt>
                <c:pt idx="860">
                  <c:v>11.466666666666704</c:v>
                </c:pt>
                <c:pt idx="861">
                  <c:v>11.48</c:v>
                </c:pt>
                <c:pt idx="862">
                  <c:v>11.4933333333333</c:v>
                </c:pt>
                <c:pt idx="863">
                  <c:v>11.506666666666701</c:v>
                </c:pt>
                <c:pt idx="864">
                  <c:v>11.52</c:v>
                </c:pt>
                <c:pt idx="865">
                  <c:v>11.533333333333299</c:v>
                </c:pt>
                <c:pt idx="866">
                  <c:v>11.546666666666702</c:v>
                </c:pt>
                <c:pt idx="867">
                  <c:v>11.56</c:v>
                </c:pt>
                <c:pt idx="868">
                  <c:v>11.5733333333333</c:v>
                </c:pt>
                <c:pt idx="869">
                  <c:v>11.586666666666702</c:v>
                </c:pt>
                <c:pt idx="870">
                  <c:v>11.6</c:v>
                </c:pt>
                <c:pt idx="871">
                  <c:v>11.6133333333333</c:v>
                </c:pt>
                <c:pt idx="872">
                  <c:v>11.626666666666702</c:v>
                </c:pt>
                <c:pt idx="873">
                  <c:v>11.639999999999999</c:v>
                </c:pt>
                <c:pt idx="874">
                  <c:v>11.6533333333333</c:v>
                </c:pt>
                <c:pt idx="875">
                  <c:v>11.666666666666702</c:v>
                </c:pt>
                <c:pt idx="876">
                  <c:v>11.68</c:v>
                </c:pt>
                <c:pt idx="877">
                  <c:v>11.6933333333333</c:v>
                </c:pt>
                <c:pt idx="878">
                  <c:v>11.706666666666703</c:v>
                </c:pt>
                <c:pt idx="879">
                  <c:v>11.719999999999999</c:v>
                </c:pt>
                <c:pt idx="880">
                  <c:v>11.733333333333301</c:v>
                </c:pt>
                <c:pt idx="881">
                  <c:v>11.7466666666667</c:v>
                </c:pt>
                <c:pt idx="882">
                  <c:v>11.76</c:v>
                </c:pt>
                <c:pt idx="883">
                  <c:v>11.7733333333333</c:v>
                </c:pt>
                <c:pt idx="884">
                  <c:v>11.786666666666703</c:v>
                </c:pt>
                <c:pt idx="885">
                  <c:v>11.8</c:v>
                </c:pt>
                <c:pt idx="886">
                  <c:v>11.813333333333302</c:v>
                </c:pt>
                <c:pt idx="887">
                  <c:v>11.826666666666702</c:v>
                </c:pt>
                <c:pt idx="888">
                  <c:v>11.84</c:v>
                </c:pt>
                <c:pt idx="889">
                  <c:v>11.853333333333302</c:v>
                </c:pt>
                <c:pt idx="890">
                  <c:v>11.866666666666703</c:v>
                </c:pt>
                <c:pt idx="891">
                  <c:v>11.88</c:v>
                </c:pt>
                <c:pt idx="892">
                  <c:v>11.893333333333302</c:v>
                </c:pt>
                <c:pt idx="893">
                  <c:v>11.906666666666702</c:v>
                </c:pt>
                <c:pt idx="894">
                  <c:v>11.92</c:v>
                </c:pt>
                <c:pt idx="895">
                  <c:v>11.9333333333333</c:v>
                </c:pt>
                <c:pt idx="896">
                  <c:v>11.946666666666701</c:v>
                </c:pt>
                <c:pt idx="897">
                  <c:v>11.96</c:v>
                </c:pt>
                <c:pt idx="898">
                  <c:v>11.973333333333303</c:v>
                </c:pt>
                <c:pt idx="899">
                  <c:v>11.986666666666702</c:v>
                </c:pt>
                <c:pt idx="900">
                  <c:v>12</c:v>
                </c:pt>
                <c:pt idx="901">
                  <c:v>12.0133333333333</c:v>
                </c:pt>
                <c:pt idx="902">
                  <c:v>12.026666666666701</c:v>
                </c:pt>
                <c:pt idx="903">
                  <c:v>12.04</c:v>
                </c:pt>
                <c:pt idx="904">
                  <c:v>12.053333333333303</c:v>
                </c:pt>
                <c:pt idx="905">
                  <c:v>12.066666666666702</c:v>
                </c:pt>
                <c:pt idx="906">
                  <c:v>12.08</c:v>
                </c:pt>
                <c:pt idx="907">
                  <c:v>12.0933333333333</c:v>
                </c:pt>
                <c:pt idx="908">
                  <c:v>12.106666666666701</c:v>
                </c:pt>
                <c:pt idx="909">
                  <c:v>12.12</c:v>
                </c:pt>
                <c:pt idx="910">
                  <c:v>12.133333333333301</c:v>
                </c:pt>
                <c:pt idx="911">
                  <c:v>12.1466666666667</c:v>
                </c:pt>
                <c:pt idx="912">
                  <c:v>12.16</c:v>
                </c:pt>
                <c:pt idx="913">
                  <c:v>12.1733333333333</c:v>
                </c:pt>
                <c:pt idx="914">
                  <c:v>12.186666666666701</c:v>
                </c:pt>
                <c:pt idx="915">
                  <c:v>12.2</c:v>
                </c:pt>
                <c:pt idx="916">
                  <c:v>12.213333333333299</c:v>
                </c:pt>
                <c:pt idx="917">
                  <c:v>12.2266666666667</c:v>
                </c:pt>
                <c:pt idx="918">
                  <c:v>12.239999999999998</c:v>
                </c:pt>
                <c:pt idx="919">
                  <c:v>12.2533333333333</c:v>
                </c:pt>
                <c:pt idx="920">
                  <c:v>12.266666666666701</c:v>
                </c:pt>
                <c:pt idx="921">
                  <c:v>12.28</c:v>
                </c:pt>
                <c:pt idx="922">
                  <c:v>12.293333333333299</c:v>
                </c:pt>
                <c:pt idx="923">
                  <c:v>12.306666666666702</c:v>
                </c:pt>
                <c:pt idx="924">
                  <c:v>12.32</c:v>
                </c:pt>
                <c:pt idx="925">
                  <c:v>12.3333333333333</c:v>
                </c:pt>
                <c:pt idx="926">
                  <c:v>12.346666666666701</c:v>
                </c:pt>
                <c:pt idx="927">
                  <c:v>12.360000000000001</c:v>
                </c:pt>
                <c:pt idx="928">
                  <c:v>12.373333333333301</c:v>
                </c:pt>
                <c:pt idx="929">
                  <c:v>12.386666666666702</c:v>
                </c:pt>
                <c:pt idx="930">
                  <c:v>12.4</c:v>
                </c:pt>
                <c:pt idx="931">
                  <c:v>12.4133333333333</c:v>
                </c:pt>
                <c:pt idx="932">
                  <c:v>12.426666666666701</c:v>
                </c:pt>
                <c:pt idx="933">
                  <c:v>12.44</c:v>
                </c:pt>
                <c:pt idx="934">
                  <c:v>12.453333333333301</c:v>
                </c:pt>
                <c:pt idx="935">
                  <c:v>12.466666666666704</c:v>
                </c:pt>
                <c:pt idx="936">
                  <c:v>12.48</c:v>
                </c:pt>
                <c:pt idx="937">
                  <c:v>12.4933333333333</c:v>
                </c:pt>
                <c:pt idx="938">
                  <c:v>12.506666666666701</c:v>
                </c:pt>
                <c:pt idx="939">
                  <c:v>12.52</c:v>
                </c:pt>
                <c:pt idx="940">
                  <c:v>12.533333333333299</c:v>
                </c:pt>
                <c:pt idx="941">
                  <c:v>12.546666666666702</c:v>
                </c:pt>
                <c:pt idx="942">
                  <c:v>12.56</c:v>
                </c:pt>
                <c:pt idx="943">
                  <c:v>12.5733333333333</c:v>
                </c:pt>
                <c:pt idx="944">
                  <c:v>12.586666666666702</c:v>
                </c:pt>
                <c:pt idx="945">
                  <c:v>12.6</c:v>
                </c:pt>
                <c:pt idx="946">
                  <c:v>12.6133333333333</c:v>
                </c:pt>
                <c:pt idx="947">
                  <c:v>12.626666666666702</c:v>
                </c:pt>
                <c:pt idx="948">
                  <c:v>12.639999999999999</c:v>
                </c:pt>
                <c:pt idx="949">
                  <c:v>12.6533333333333</c:v>
                </c:pt>
                <c:pt idx="950">
                  <c:v>12.666666666666702</c:v>
                </c:pt>
                <c:pt idx="951">
                  <c:v>12.68</c:v>
                </c:pt>
                <c:pt idx="952">
                  <c:v>12.6933333333333</c:v>
                </c:pt>
                <c:pt idx="953">
                  <c:v>12.706666666666703</c:v>
                </c:pt>
                <c:pt idx="954">
                  <c:v>12.719999999999999</c:v>
                </c:pt>
                <c:pt idx="955">
                  <c:v>12.733333333333301</c:v>
                </c:pt>
                <c:pt idx="956">
                  <c:v>12.7466666666667</c:v>
                </c:pt>
                <c:pt idx="957">
                  <c:v>12.76</c:v>
                </c:pt>
                <c:pt idx="958">
                  <c:v>12.7733333333333</c:v>
                </c:pt>
                <c:pt idx="959">
                  <c:v>12.786666666666703</c:v>
                </c:pt>
                <c:pt idx="960">
                  <c:v>12.8</c:v>
                </c:pt>
                <c:pt idx="961">
                  <c:v>12.813333333333302</c:v>
                </c:pt>
                <c:pt idx="962">
                  <c:v>12.826666666666702</c:v>
                </c:pt>
                <c:pt idx="963">
                  <c:v>12.84</c:v>
                </c:pt>
                <c:pt idx="964">
                  <c:v>12.853333333333302</c:v>
                </c:pt>
                <c:pt idx="965">
                  <c:v>12.866666666666703</c:v>
                </c:pt>
                <c:pt idx="966">
                  <c:v>12.88</c:v>
                </c:pt>
                <c:pt idx="967">
                  <c:v>12.893333333333302</c:v>
                </c:pt>
                <c:pt idx="968">
                  <c:v>12.906666666666702</c:v>
                </c:pt>
                <c:pt idx="969">
                  <c:v>12.92</c:v>
                </c:pt>
                <c:pt idx="970">
                  <c:v>12.9333333333333</c:v>
                </c:pt>
                <c:pt idx="971">
                  <c:v>12.946666666666701</c:v>
                </c:pt>
                <c:pt idx="972">
                  <c:v>12.96</c:v>
                </c:pt>
                <c:pt idx="973">
                  <c:v>12.973333333333303</c:v>
                </c:pt>
                <c:pt idx="974">
                  <c:v>12.986666666666702</c:v>
                </c:pt>
                <c:pt idx="975">
                  <c:v>13</c:v>
                </c:pt>
                <c:pt idx="976">
                  <c:v>13.0133333333333</c:v>
                </c:pt>
                <c:pt idx="977">
                  <c:v>13.026666666666701</c:v>
                </c:pt>
                <c:pt idx="978">
                  <c:v>13.04</c:v>
                </c:pt>
                <c:pt idx="979">
                  <c:v>13.053333333333303</c:v>
                </c:pt>
                <c:pt idx="980">
                  <c:v>13.066666666666702</c:v>
                </c:pt>
                <c:pt idx="981">
                  <c:v>13.08</c:v>
                </c:pt>
                <c:pt idx="982">
                  <c:v>13.0933333333333</c:v>
                </c:pt>
                <c:pt idx="983">
                  <c:v>13.106666666666701</c:v>
                </c:pt>
                <c:pt idx="984">
                  <c:v>13.12</c:v>
                </c:pt>
                <c:pt idx="985">
                  <c:v>13.133333333333301</c:v>
                </c:pt>
                <c:pt idx="986">
                  <c:v>13.1466666666667</c:v>
                </c:pt>
                <c:pt idx="987">
                  <c:v>13.16</c:v>
                </c:pt>
                <c:pt idx="988">
                  <c:v>13.1733333333333</c:v>
                </c:pt>
                <c:pt idx="989">
                  <c:v>13.186666666666701</c:v>
                </c:pt>
                <c:pt idx="990">
                  <c:v>13.2</c:v>
                </c:pt>
                <c:pt idx="991">
                  <c:v>13.213333333333299</c:v>
                </c:pt>
                <c:pt idx="992">
                  <c:v>13.2266666666667</c:v>
                </c:pt>
                <c:pt idx="993">
                  <c:v>13.239999999999998</c:v>
                </c:pt>
                <c:pt idx="994">
                  <c:v>13.2533333333333</c:v>
                </c:pt>
                <c:pt idx="995">
                  <c:v>13.266666666666701</c:v>
                </c:pt>
                <c:pt idx="996">
                  <c:v>13.28</c:v>
                </c:pt>
                <c:pt idx="997">
                  <c:v>13.293333333333299</c:v>
                </c:pt>
                <c:pt idx="998">
                  <c:v>13.306666666666702</c:v>
                </c:pt>
                <c:pt idx="999">
                  <c:v>13.32</c:v>
                </c:pt>
                <c:pt idx="1000">
                  <c:v>13.3333333333333</c:v>
                </c:pt>
                <c:pt idx="1001">
                  <c:v>13.346666666666701</c:v>
                </c:pt>
                <c:pt idx="1002">
                  <c:v>13.360000000000001</c:v>
                </c:pt>
                <c:pt idx="1003">
                  <c:v>13.373333333333301</c:v>
                </c:pt>
                <c:pt idx="1004">
                  <c:v>13.386666666666702</c:v>
                </c:pt>
                <c:pt idx="1005">
                  <c:v>13.4</c:v>
                </c:pt>
                <c:pt idx="1006">
                  <c:v>13.4133333333333</c:v>
                </c:pt>
                <c:pt idx="1007">
                  <c:v>13.426666666666701</c:v>
                </c:pt>
                <c:pt idx="1008">
                  <c:v>13.44</c:v>
                </c:pt>
                <c:pt idx="1009">
                  <c:v>13.453333333333301</c:v>
                </c:pt>
                <c:pt idx="1010">
                  <c:v>13.466666666666704</c:v>
                </c:pt>
                <c:pt idx="1011">
                  <c:v>13.48</c:v>
                </c:pt>
                <c:pt idx="1012">
                  <c:v>13.4933333333333</c:v>
                </c:pt>
                <c:pt idx="1013">
                  <c:v>13.506666666666701</c:v>
                </c:pt>
                <c:pt idx="1014">
                  <c:v>13.52</c:v>
                </c:pt>
                <c:pt idx="1015">
                  <c:v>13.533333333333299</c:v>
                </c:pt>
                <c:pt idx="1016">
                  <c:v>13.546666666666702</c:v>
                </c:pt>
                <c:pt idx="1017">
                  <c:v>13.56</c:v>
                </c:pt>
                <c:pt idx="1018">
                  <c:v>13.5733333333333</c:v>
                </c:pt>
                <c:pt idx="1019">
                  <c:v>13.586666666666702</c:v>
                </c:pt>
                <c:pt idx="1020">
                  <c:v>13.6</c:v>
                </c:pt>
                <c:pt idx="1021">
                  <c:v>13.6133333333333</c:v>
                </c:pt>
                <c:pt idx="1022">
                  <c:v>13.626666666666702</c:v>
                </c:pt>
                <c:pt idx="1023">
                  <c:v>13.639999999999999</c:v>
                </c:pt>
                <c:pt idx="1024">
                  <c:v>13.6533333333333</c:v>
                </c:pt>
                <c:pt idx="1025">
                  <c:v>13.666666666666702</c:v>
                </c:pt>
                <c:pt idx="1026">
                  <c:v>13.68</c:v>
                </c:pt>
                <c:pt idx="1027">
                  <c:v>13.6933333333333</c:v>
                </c:pt>
                <c:pt idx="1028">
                  <c:v>13.706666666666703</c:v>
                </c:pt>
                <c:pt idx="1029">
                  <c:v>13.719999999999999</c:v>
                </c:pt>
                <c:pt idx="1030">
                  <c:v>13.733333333333301</c:v>
                </c:pt>
                <c:pt idx="1031">
                  <c:v>13.7466666666667</c:v>
                </c:pt>
                <c:pt idx="1032">
                  <c:v>13.76</c:v>
                </c:pt>
                <c:pt idx="1033">
                  <c:v>13.7733333333333</c:v>
                </c:pt>
                <c:pt idx="1034">
                  <c:v>13.786666666666703</c:v>
                </c:pt>
                <c:pt idx="1035">
                  <c:v>13.8</c:v>
                </c:pt>
                <c:pt idx="1036">
                  <c:v>13.813333333333302</c:v>
                </c:pt>
                <c:pt idx="1037">
                  <c:v>13.826666666666702</c:v>
                </c:pt>
                <c:pt idx="1038">
                  <c:v>13.84</c:v>
                </c:pt>
                <c:pt idx="1039">
                  <c:v>13.853333333333302</c:v>
                </c:pt>
                <c:pt idx="1040">
                  <c:v>13.866666666666703</c:v>
                </c:pt>
                <c:pt idx="1041">
                  <c:v>13.88</c:v>
                </c:pt>
                <c:pt idx="1042">
                  <c:v>13.893333333333302</c:v>
                </c:pt>
                <c:pt idx="1043">
                  <c:v>13.906666666666702</c:v>
                </c:pt>
                <c:pt idx="1044">
                  <c:v>13.92</c:v>
                </c:pt>
                <c:pt idx="1045">
                  <c:v>13.9333333333333</c:v>
                </c:pt>
                <c:pt idx="1046">
                  <c:v>13.946666666666701</c:v>
                </c:pt>
                <c:pt idx="1047">
                  <c:v>13.96</c:v>
                </c:pt>
                <c:pt idx="1048">
                  <c:v>13.973333333333303</c:v>
                </c:pt>
                <c:pt idx="1049">
                  <c:v>13.986666666666702</c:v>
                </c:pt>
                <c:pt idx="1050">
                  <c:v>14</c:v>
                </c:pt>
                <c:pt idx="1051">
                  <c:v>14.0133333333333</c:v>
                </c:pt>
                <c:pt idx="1052">
                  <c:v>14.026666666666701</c:v>
                </c:pt>
                <c:pt idx="1053">
                  <c:v>14.04</c:v>
                </c:pt>
                <c:pt idx="1054">
                  <c:v>14.053333333333303</c:v>
                </c:pt>
                <c:pt idx="1055">
                  <c:v>14.066666666666702</c:v>
                </c:pt>
                <c:pt idx="1056">
                  <c:v>14.08</c:v>
                </c:pt>
                <c:pt idx="1057">
                  <c:v>14.0933333333333</c:v>
                </c:pt>
                <c:pt idx="1058">
                  <c:v>14.106666666666701</c:v>
                </c:pt>
                <c:pt idx="1059">
                  <c:v>14.12</c:v>
                </c:pt>
                <c:pt idx="1060">
                  <c:v>14.133333333333301</c:v>
                </c:pt>
                <c:pt idx="1061">
                  <c:v>14.1466666666667</c:v>
                </c:pt>
                <c:pt idx="1062">
                  <c:v>14.16</c:v>
                </c:pt>
                <c:pt idx="1063">
                  <c:v>14.1733333333333</c:v>
                </c:pt>
                <c:pt idx="1064">
                  <c:v>14.186666666666701</c:v>
                </c:pt>
                <c:pt idx="1065">
                  <c:v>14.2</c:v>
                </c:pt>
                <c:pt idx="1066">
                  <c:v>14.213333333333299</c:v>
                </c:pt>
                <c:pt idx="1067">
                  <c:v>14.2266666666667</c:v>
                </c:pt>
                <c:pt idx="1068">
                  <c:v>14.239999999999998</c:v>
                </c:pt>
                <c:pt idx="1069">
                  <c:v>14.2533333333333</c:v>
                </c:pt>
                <c:pt idx="1070">
                  <c:v>14.266666666666701</c:v>
                </c:pt>
                <c:pt idx="1071">
                  <c:v>14.28</c:v>
                </c:pt>
                <c:pt idx="1072">
                  <c:v>14.293333333333299</c:v>
                </c:pt>
                <c:pt idx="1073">
                  <c:v>14.306666666666702</c:v>
                </c:pt>
                <c:pt idx="1074">
                  <c:v>14.32</c:v>
                </c:pt>
                <c:pt idx="1075">
                  <c:v>14.3333333333333</c:v>
                </c:pt>
                <c:pt idx="1076">
                  <c:v>14.346666666666701</c:v>
                </c:pt>
                <c:pt idx="1077">
                  <c:v>14.360000000000001</c:v>
                </c:pt>
                <c:pt idx="1078">
                  <c:v>14.373333333333301</c:v>
                </c:pt>
                <c:pt idx="1079">
                  <c:v>14.386666666666702</c:v>
                </c:pt>
                <c:pt idx="1080">
                  <c:v>14.4</c:v>
                </c:pt>
                <c:pt idx="1081">
                  <c:v>14.4133333333333</c:v>
                </c:pt>
                <c:pt idx="1082">
                  <c:v>14.426666666666701</c:v>
                </c:pt>
                <c:pt idx="1083">
                  <c:v>14.44</c:v>
                </c:pt>
                <c:pt idx="1084">
                  <c:v>14.453333333333301</c:v>
                </c:pt>
                <c:pt idx="1085">
                  <c:v>14.466666666666704</c:v>
                </c:pt>
                <c:pt idx="1086">
                  <c:v>14.48</c:v>
                </c:pt>
                <c:pt idx="1087">
                  <c:v>14.4933333333333</c:v>
                </c:pt>
                <c:pt idx="1088">
                  <c:v>14.506666666666701</c:v>
                </c:pt>
                <c:pt idx="1089">
                  <c:v>14.52</c:v>
                </c:pt>
                <c:pt idx="1090">
                  <c:v>14.533333333333299</c:v>
                </c:pt>
                <c:pt idx="1091">
                  <c:v>14.546666666666702</c:v>
                </c:pt>
                <c:pt idx="1092">
                  <c:v>14.56</c:v>
                </c:pt>
                <c:pt idx="1093">
                  <c:v>14.5733333333333</c:v>
                </c:pt>
                <c:pt idx="1094">
                  <c:v>14.586666666666702</c:v>
                </c:pt>
                <c:pt idx="1095">
                  <c:v>14.6</c:v>
                </c:pt>
                <c:pt idx="1096">
                  <c:v>14.6133333333333</c:v>
                </c:pt>
                <c:pt idx="1097">
                  <c:v>14.626666666666702</c:v>
                </c:pt>
                <c:pt idx="1098">
                  <c:v>14.639999999999999</c:v>
                </c:pt>
                <c:pt idx="1099">
                  <c:v>14.6533333333333</c:v>
                </c:pt>
                <c:pt idx="1100">
                  <c:v>14.666666666666702</c:v>
                </c:pt>
                <c:pt idx="1101">
                  <c:v>14.68</c:v>
                </c:pt>
                <c:pt idx="1102">
                  <c:v>14.6933333333333</c:v>
                </c:pt>
                <c:pt idx="1103">
                  <c:v>14.706666666666703</c:v>
                </c:pt>
                <c:pt idx="1104">
                  <c:v>14.719999999999999</c:v>
                </c:pt>
                <c:pt idx="1105">
                  <c:v>14.733333333333301</c:v>
                </c:pt>
                <c:pt idx="1106">
                  <c:v>14.7466666666667</c:v>
                </c:pt>
                <c:pt idx="1107">
                  <c:v>14.76</c:v>
                </c:pt>
                <c:pt idx="1108">
                  <c:v>14.7733333333333</c:v>
                </c:pt>
                <c:pt idx="1109">
                  <c:v>14.786666666666703</c:v>
                </c:pt>
                <c:pt idx="1110">
                  <c:v>14.8</c:v>
                </c:pt>
                <c:pt idx="1111">
                  <c:v>14.813333333333302</c:v>
                </c:pt>
                <c:pt idx="1112">
                  <c:v>14.826666666666702</c:v>
                </c:pt>
                <c:pt idx="1113">
                  <c:v>14.84</c:v>
                </c:pt>
                <c:pt idx="1114">
                  <c:v>14.853333333333302</c:v>
                </c:pt>
                <c:pt idx="1115">
                  <c:v>14.866666666666703</c:v>
                </c:pt>
                <c:pt idx="1116">
                  <c:v>14.88</c:v>
                </c:pt>
                <c:pt idx="1117">
                  <c:v>14.893333333333302</c:v>
                </c:pt>
                <c:pt idx="1118">
                  <c:v>14.906666666666702</c:v>
                </c:pt>
                <c:pt idx="1119">
                  <c:v>14.92</c:v>
                </c:pt>
                <c:pt idx="1120">
                  <c:v>14.9333333333333</c:v>
                </c:pt>
                <c:pt idx="1121">
                  <c:v>14.946666666666701</c:v>
                </c:pt>
                <c:pt idx="1122">
                  <c:v>14.96</c:v>
                </c:pt>
                <c:pt idx="1123">
                  <c:v>14.973333333333303</c:v>
                </c:pt>
                <c:pt idx="1124">
                  <c:v>14.986666666666702</c:v>
                </c:pt>
                <c:pt idx="1125">
                  <c:v>15</c:v>
                </c:pt>
                <c:pt idx="1126">
                  <c:v>15.0133333333333</c:v>
                </c:pt>
                <c:pt idx="1127">
                  <c:v>15.026666666666701</c:v>
                </c:pt>
                <c:pt idx="1128">
                  <c:v>15.04</c:v>
                </c:pt>
                <c:pt idx="1129">
                  <c:v>15.053333333333303</c:v>
                </c:pt>
                <c:pt idx="1130">
                  <c:v>15.066666666666702</c:v>
                </c:pt>
                <c:pt idx="1131">
                  <c:v>15.08</c:v>
                </c:pt>
                <c:pt idx="1132">
                  <c:v>15.0933333333333</c:v>
                </c:pt>
                <c:pt idx="1133">
                  <c:v>15.106666666666701</c:v>
                </c:pt>
                <c:pt idx="1134">
                  <c:v>15.12</c:v>
                </c:pt>
                <c:pt idx="1135">
                  <c:v>15.133333333333301</c:v>
                </c:pt>
                <c:pt idx="1136">
                  <c:v>15.1466666666667</c:v>
                </c:pt>
                <c:pt idx="1137">
                  <c:v>15.16</c:v>
                </c:pt>
                <c:pt idx="1138">
                  <c:v>15.1733333333333</c:v>
                </c:pt>
                <c:pt idx="1139">
                  <c:v>15.186666666666701</c:v>
                </c:pt>
                <c:pt idx="1140">
                  <c:v>15.2</c:v>
                </c:pt>
                <c:pt idx="1141">
                  <c:v>15.213333333333299</c:v>
                </c:pt>
                <c:pt idx="1142">
                  <c:v>15.2266666666667</c:v>
                </c:pt>
                <c:pt idx="1143">
                  <c:v>15.239999999999998</c:v>
                </c:pt>
                <c:pt idx="1144">
                  <c:v>15.2533333333333</c:v>
                </c:pt>
                <c:pt idx="1145">
                  <c:v>15.266666666666701</c:v>
                </c:pt>
                <c:pt idx="1146">
                  <c:v>15.28</c:v>
                </c:pt>
                <c:pt idx="1147">
                  <c:v>15.293333333333299</c:v>
                </c:pt>
                <c:pt idx="1148">
                  <c:v>15.306666666666702</c:v>
                </c:pt>
                <c:pt idx="1149">
                  <c:v>15.32</c:v>
                </c:pt>
                <c:pt idx="1150">
                  <c:v>15.3333333333333</c:v>
                </c:pt>
                <c:pt idx="1151">
                  <c:v>15.346666666666701</c:v>
                </c:pt>
                <c:pt idx="1152">
                  <c:v>15.360000000000001</c:v>
                </c:pt>
                <c:pt idx="1153">
                  <c:v>15.373333333333301</c:v>
                </c:pt>
                <c:pt idx="1154">
                  <c:v>15.386666666666702</c:v>
                </c:pt>
                <c:pt idx="1155">
                  <c:v>15.4</c:v>
                </c:pt>
                <c:pt idx="1156">
                  <c:v>15.4133333333333</c:v>
                </c:pt>
                <c:pt idx="1157">
                  <c:v>15.426666666666701</c:v>
                </c:pt>
                <c:pt idx="1158">
                  <c:v>15.44</c:v>
                </c:pt>
                <c:pt idx="1159">
                  <c:v>15.453333333333301</c:v>
                </c:pt>
                <c:pt idx="1160">
                  <c:v>15.466666666666704</c:v>
                </c:pt>
                <c:pt idx="1161">
                  <c:v>15.48</c:v>
                </c:pt>
                <c:pt idx="1162">
                  <c:v>15.4933333333333</c:v>
                </c:pt>
                <c:pt idx="1163">
                  <c:v>15.506666666666701</c:v>
                </c:pt>
                <c:pt idx="1164">
                  <c:v>15.52</c:v>
                </c:pt>
                <c:pt idx="1165">
                  <c:v>15.533333333333299</c:v>
                </c:pt>
                <c:pt idx="1166">
                  <c:v>15.546666666666702</c:v>
                </c:pt>
                <c:pt idx="1167">
                  <c:v>15.56</c:v>
                </c:pt>
                <c:pt idx="1168">
                  <c:v>15.5733333333333</c:v>
                </c:pt>
                <c:pt idx="1169">
                  <c:v>15.586666666666702</c:v>
                </c:pt>
                <c:pt idx="1170">
                  <c:v>15.6</c:v>
                </c:pt>
                <c:pt idx="1171">
                  <c:v>15.6133333333333</c:v>
                </c:pt>
                <c:pt idx="1172">
                  <c:v>15.626666666666702</c:v>
                </c:pt>
                <c:pt idx="1173">
                  <c:v>15.639999999999999</c:v>
                </c:pt>
                <c:pt idx="1174">
                  <c:v>15.6533333333333</c:v>
                </c:pt>
                <c:pt idx="1175">
                  <c:v>15.666666666666702</c:v>
                </c:pt>
                <c:pt idx="1176">
                  <c:v>15.68</c:v>
                </c:pt>
                <c:pt idx="1177">
                  <c:v>15.6933333333333</c:v>
                </c:pt>
                <c:pt idx="1178">
                  <c:v>15.706666666666703</c:v>
                </c:pt>
                <c:pt idx="1179">
                  <c:v>15.719999999999999</c:v>
                </c:pt>
                <c:pt idx="1180">
                  <c:v>15.733333333333301</c:v>
                </c:pt>
                <c:pt idx="1181">
                  <c:v>15.7466666666667</c:v>
                </c:pt>
                <c:pt idx="1182">
                  <c:v>15.76</c:v>
                </c:pt>
                <c:pt idx="1183">
                  <c:v>15.7733333333333</c:v>
                </c:pt>
                <c:pt idx="1184">
                  <c:v>15.786666666666703</c:v>
                </c:pt>
                <c:pt idx="1185">
                  <c:v>15.8</c:v>
                </c:pt>
                <c:pt idx="1186">
                  <c:v>15.813333333333302</c:v>
                </c:pt>
                <c:pt idx="1187">
                  <c:v>15.826666666666702</c:v>
                </c:pt>
                <c:pt idx="1188">
                  <c:v>15.84</c:v>
                </c:pt>
                <c:pt idx="1189">
                  <c:v>15.853333333333302</c:v>
                </c:pt>
                <c:pt idx="1190">
                  <c:v>15.866666666666703</c:v>
                </c:pt>
                <c:pt idx="1191">
                  <c:v>15.88</c:v>
                </c:pt>
                <c:pt idx="1192">
                  <c:v>15.893333333333302</c:v>
                </c:pt>
                <c:pt idx="1193">
                  <c:v>15.906666666666702</c:v>
                </c:pt>
                <c:pt idx="1194">
                  <c:v>15.92</c:v>
                </c:pt>
                <c:pt idx="1195">
                  <c:v>15.9333333333333</c:v>
                </c:pt>
                <c:pt idx="1196">
                  <c:v>15.946666666666701</c:v>
                </c:pt>
                <c:pt idx="1197">
                  <c:v>15.96</c:v>
                </c:pt>
                <c:pt idx="1198">
                  <c:v>15.973333333333303</c:v>
                </c:pt>
                <c:pt idx="1199">
                  <c:v>15.986666666666702</c:v>
                </c:pt>
                <c:pt idx="1200">
                  <c:v>16</c:v>
                </c:pt>
                <c:pt idx="1201">
                  <c:v>16.013333333333286</c:v>
                </c:pt>
                <c:pt idx="1202">
                  <c:v>16.026666666666699</c:v>
                </c:pt>
                <c:pt idx="1203">
                  <c:v>16.04</c:v>
                </c:pt>
                <c:pt idx="1204">
                  <c:v>16.053333333333281</c:v>
                </c:pt>
                <c:pt idx="1205">
                  <c:v>16.066666666666688</c:v>
                </c:pt>
                <c:pt idx="1206">
                  <c:v>16.079999999999988</c:v>
                </c:pt>
                <c:pt idx="1207">
                  <c:v>16.09333333333328</c:v>
                </c:pt>
                <c:pt idx="1208">
                  <c:v>16.106666666666701</c:v>
                </c:pt>
                <c:pt idx="1209">
                  <c:v>16.12</c:v>
                </c:pt>
                <c:pt idx="1210">
                  <c:v>16.133333333333283</c:v>
                </c:pt>
                <c:pt idx="1211">
                  <c:v>16.1466666666667</c:v>
                </c:pt>
                <c:pt idx="1212">
                  <c:v>16.16</c:v>
                </c:pt>
                <c:pt idx="1213">
                  <c:v>16.173333333333286</c:v>
                </c:pt>
                <c:pt idx="1214">
                  <c:v>16.186666666666699</c:v>
                </c:pt>
                <c:pt idx="1215">
                  <c:v>16.2</c:v>
                </c:pt>
                <c:pt idx="1216">
                  <c:v>16.213333333333285</c:v>
                </c:pt>
                <c:pt idx="1217">
                  <c:v>16.226666666666699</c:v>
                </c:pt>
                <c:pt idx="1218">
                  <c:v>16.239999999999988</c:v>
                </c:pt>
                <c:pt idx="1219">
                  <c:v>16.253333333333281</c:v>
                </c:pt>
                <c:pt idx="1220">
                  <c:v>16.266666666666698</c:v>
                </c:pt>
                <c:pt idx="1221">
                  <c:v>16.279999999999998</c:v>
                </c:pt>
                <c:pt idx="1222">
                  <c:v>16.29333333333328</c:v>
                </c:pt>
                <c:pt idx="1223">
                  <c:v>16.3066666666667</c:v>
                </c:pt>
                <c:pt idx="1224">
                  <c:v>16.32</c:v>
                </c:pt>
                <c:pt idx="1225">
                  <c:v>16.333333333333282</c:v>
                </c:pt>
                <c:pt idx="1226">
                  <c:v>16.3466666666667</c:v>
                </c:pt>
                <c:pt idx="1227">
                  <c:v>16.36</c:v>
                </c:pt>
                <c:pt idx="1228">
                  <c:v>16.373333333333285</c:v>
                </c:pt>
                <c:pt idx="1229">
                  <c:v>16.386666666666699</c:v>
                </c:pt>
                <c:pt idx="1230">
                  <c:v>16.399999999999999</c:v>
                </c:pt>
                <c:pt idx="1231">
                  <c:v>16.413333333333281</c:v>
                </c:pt>
                <c:pt idx="1232">
                  <c:v>16.426666666666698</c:v>
                </c:pt>
                <c:pt idx="1233">
                  <c:v>16.439999999999998</c:v>
                </c:pt>
                <c:pt idx="1234">
                  <c:v>16.45333333333328</c:v>
                </c:pt>
                <c:pt idx="1235">
                  <c:v>16.466666666666697</c:v>
                </c:pt>
                <c:pt idx="1236">
                  <c:v>16.479999999999997</c:v>
                </c:pt>
                <c:pt idx="1237">
                  <c:v>16.493333333333279</c:v>
                </c:pt>
                <c:pt idx="1238">
                  <c:v>16.5066666666667</c:v>
                </c:pt>
                <c:pt idx="1239">
                  <c:v>16.52</c:v>
                </c:pt>
                <c:pt idx="1240">
                  <c:v>16.533333333333285</c:v>
                </c:pt>
                <c:pt idx="1241">
                  <c:v>16.546666666666699</c:v>
                </c:pt>
                <c:pt idx="1242">
                  <c:v>16.559999999999999</c:v>
                </c:pt>
                <c:pt idx="1243">
                  <c:v>16.573333333333284</c:v>
                </c:pt>
                <c:pt idx="1244">
                  <c:v>16.586666666666702</c:v>
                </c:pt>
                <c:pt idx="1245">
                  <c:v>16.600000000000001</c:v>
                </c:pt>
                <c:pt idx="1246">
                  <c:v>16.613333333333284</c:v>
                </c:pt>
                <c:pt idx="1247">
                  <c:v>16.626666666666701</c:v>
                </c:pt>
                <c:pt idx="1248">
                  <c:v>16.64</c:v>
                </c:pt>
                <c:pt idx="1249">
                  <c:v>16.653333333333283</c:v>
                </c:pt>
                <c:pt idx="1250">
                  <c:v>16.6666666666667</c:v>
                </c:pt>
                <c:pt idx="1251">
                  <c:v>16.68</c:v>
                </c:pt>
                <c:pt idx="1252">
                  <c:v>16.693333333333285</c:v>
                </c:pt>
                <c:pt idx="1253">
                  <c:v>16.706666666666699</c:v>
                </c:pt>
                <c:pt idx="1254">
                  <c:v>16.72</c:v>
                </c:pt>
                <c:pt idx="1255">
                  <c:v>16.733333333333285</c:v>
                </c:pt>
                <c:pt idx="1256">
                  <c:v>16.746666666666702</c:v>
                </c:pt>
                <c:pt idx="1257">
                  <c:v>16.760000000000002</c:v>
                </c:pt>
                <c:pt idx="1258">
                  <c:v>16.77333333333328</c:v>
                </c:pt>
                <c:pt idx="1259">
                  <c:v>16.786666666666697</c:v>
                </c:pt>
                <c:pt idx="1260">
                  <c:v>16.8</c:v>
                </c:pt>
                <c:pt idx="1261">
                  <c:v>16.813333333333283</c:v>
                </c:pt>
                <c:pt idx="1262">
                  <c:v>16.8266666666667</c:v>
                </c:pt>
                <c:pt idx="1263">
                  <c:v>16.84</c:v>
                </c:pt>
                <c:pt idx="1264">
                  <c:v>16.853333333333286</c:v>
                </c:pt>
                <c:pt idx="1265">
                  <c:v>16.866666666666699</c:v>
                </c:pt>
                <c:pt idx="1266">
                  <c:v>16.88</c:v>
                </c:pt>
                <c:pt idx="1267">
                  <c:v>16.893333333333281</c:v>
                </c:pt>
                <c:pt idx="1268">
                  <c:v>16.906666666666688</c:v>
                </c:pt>
                <c:pt idx="1269">
                  <c:v>16.920000000000002</c:v>
                </c:pt>
                <c:pt idx="1270">
                  <c:v>16.93333333333328</c:v>
                </c:pt>
                <c:pt idx="1271">
                  <c:v>16.946666666666697</c:v>
                </c:pt>
                <c:pt idx="1272">
                  <c:v>16.959999999999997</c:v>
                </c:pt>
                <c:pt idx="1273">
                  <c:v>16.973333333333279</c:v>
                </c:pt>
                <c:pt idx="1274">
                  <c:v>16.986666666666697</c:v>
                </c:pt>
                <c:pt idx="1275">
                  <c:v>17</c:v>
                </c:pt>
                <c:pt idx="1276">
                  <c:v>17.013333333333286</c:v>
                </c:pt>
                <c:pt idx="1277">
                  <c:v>17.026666666666699</c:v>
                </c:pt>
                <c:pt idx="1278">
                  <c:v>17.04</c:v>
                </c:pt>
                <c:pt idx="1279">
                  <c:v>17.053333333333281</c:v>
                </c:pt>
                <c:pt idx="1280">
                  <c:v>17.066666666666688</c:v>
                </c:pt>
                <c:pt idx="1281">
                  <c:v>17.079999999999988</c:v>
                </c:pt>
                <c:pt idx="1282">
                  <c:v>17.09333333333328</c:v>
                </c:pt>
                <c:pt idx="1283">
                  <c:v>17.106666666666701</c:v>
                </c:pt>
                <c:pt idx="1284">
                  <c:v>17.12</c:v>
                </c:pt>
                <c:pt idx="1285">
                  <c:v>17.133333333333283</c:v>
                </c:pt>
                <c:pt idx="1286">
                  <c:v>17.1466666666667</c:v>
                </c:pt>
                <c:pt idx="1287">
                  <c:v>17.16</c:v>
                </c:pt>
                <c:pt idx="1288">
                  <c:v>17.173333333333286</c:v>
                </c:pt>
                <c:pt idx="1289">
                  <c:v>17.186666666666699</c:v>
                </c:pt>
                <c:pt idx="1290">
                  <c:v>17.2</c:v>
                </c:pt>
                <c:pt idx="1291">
                  <c:v>17.213333333333285</c:v>
                </c:pt>
                <c:pt idx="1292">
                  <c:v>17.226666666666699</c:v>
                </c:pt>
                <c:pt idx="1293">
                  <c:v>17.239999999999988</c:v>
                </c:pt>
                <c:pt idx="1294">
                  <c:v>17.253333333333281</c:v>
                </c:pt>
                <c:pt idx="1295">
                  <c:v>17.266666666666698</c:v>
                </c:pt>
                <c:pt idx="1296">
                  <c:v>17.279999999999998</c:v>
                </c:pt>
                <c:pt idx="1297">
                  <c:v>17.29333333333328</c:v>
                </c:pt>
                <c:pt idx="1298">
                  <c:v>17.3066666666667</c:v>
                </c:pt>
                <c:pt idx="1299">
                  <c:v>17.32</c:v>
                </c:pt>
                <c:pt idx="1300">
                  <c:v>17.333333333333282</c:v>
                </c:pt>
                <c:pt idx="1301">
                  <c:v>17.3466666666667</c:v>
                </c:pt>
                <c:pt idx="1302">
                  <c:v>17.36</c:v>
                </c:pt>
                <c:pt idx="1303">
                  <c:v>17.373333333333285</c:v>
                </c:pt>
                <c:pt idx="1304">
                  <c:v>17.386666666666699</c:v>
                </c:pt>
                <c:pt idx="1305">
                  <c:v>17.399999999999999</c:v>
                </c:pt>
                <c:pt idx="1306">
                  <c:v>17.413333333333281</c:v>
                </c:pt>
                <c:pt idx="1307">
                  <c:v>17.426666666666698</c:v>
                </c:pt>
                <c:pt idx="1308">
                  <c:v>17.439999999999998</c:v>
                </c:pt>
                <c:pt idx="1309">
                  <c:v>17.45333333333328</c:v>
                </c:pt>
                <c:pt idx="1310">
                  <c:v>17.466666666666697</c:v>
                </c:pt>
                <c:pt idx="1311">
                  <c:v>17.479999999999997</c:v>
                </c:pt>
                <c:pt idx="1312">
                  <c:v>17.493333333333279</c:v>
                </c:pt>
                <c:pt idx="1313">
                  <c:v>17.5066666666667</c:v>
                </c:pt>
                <c:pt idx="1314">
                  <c:v>17.52</c:v>
                </c:pt>
                <c:pt idx="1315">
                  <c:v>17.533333333333285</c:v>
                </c:pt>
                <c:pt idx="1316">
                  <c:v>17.546666666666699</c:v>
                </c:pt>
                <c:pt idx="1317">
                  <c:v>17.559999999999999</c:v>
                </c:pt>
                <c:pt idx="1318">
                  <c:v>17.573333333333284</c:v>
                </c:pt>
                <c:pt idx="1319">
                  <c:v>17.586666666666702</c:v>
                </c:pt>
                <c:pt idx="1320">
                  <c:v>17.600000000000001</c:v>
                </c:pt>
                <c:pt idx="1321">
                  <c:v>17.613333333333284</c:v>
                </c:pt>
                <c:pt idx="1322">
                  <c:v>17.626666666666701</c:v>
                </c:pt>
                <c:pt idx="1323">
                  <c:v>17.64</c:v>
                </c:pt>
                <c:pt idx="1324">
                  <c:v>17.653333333333283</c:v>
                </c:pt>
                <c:pt idx="1325">
                  <c:v>17.6666666666667</c:v>
                </c:pt>
                <c:pt idx="1326">
                  <c:v>17.68</c:v>
                </c:pt>
                <c:pt idx="1327">
                  <c:v>17.693333333333285</c:v>
                </c:pt>
                <c:pt idx="1328">
                  <c:v>17.706666666666699</c:v>
                </c:pt>
                <c:pt idx="1329">
                  <c:v>17.72</c:v>
                </c:pt>
                <c:pt idx="1330">
                  <c:v>17.733333333333285</c:v>
                </c:pt>
                <c:pt idx="1331">
                  <c:v>17.746666666666702</c:v>
                </c:pt>
                <c:pt idx="1332">
                  <c:v>17.760000000000002</c:v>
                </c:pt>
                <c:pt idx="1333">
                  <c:v>17.77333333333328</c:v>
                </c:pt>
                <c:pt idx="1334">
                  <c:v>17.786666666666697</c:v>
                </c:pt>
                <c:pt idx="1335">
                  <c:v>17.8</c:v>
                </c:pt>
                <c:pt idx="1336">
                  <c:v>17.813333333333283</c:v>
                </c:pt>
                <c:pt idx="1337">
                  <c:v>17.8266666666667</c:v>
                </c:pt>
                <c:pt idx="1338">
                  <c:v>17.84</c:v>
                </c:pt>
                <c:pt idx="1339">
                  <c:v>17.853333333333286</c:v>
                </c:pt>
                <c:pt idx="1340">
                  <c:v>17.866666666666699</c:v>
                </c:pt>
                <c:pt idx="1341">
                  <c:v>17.88</c:v>
                </c:pt>
                <c:pt idx="1342">
                  <c:v>17.893333333333281</c:v>
                </c:pt>
                <c:pt idx="1343">
                  <c:v>17.906666666666688</c:v>
                </c:pt>
                <c:pt idx="1344">
                  <c:v>17.920000000000002</c:v>
                </c:pt>
                <c:pt idx="1345">
                  <c:v>17.93333333333328</c:v>
                </c:pt>
                <c:pt idx="1346">
                  <c:v>17.946666666666697</c:v>
                </c:pt>
                <c:pt idx="1347">
                  <c:v>17.959999999999997</c:v>
                </c:pt>
                <c:pt idx="1348">
                  <c:v>17.973333333333279</c:v>
                </c:pt>
                <c:pt idx="1349">
                  <c:v>17.986666666666697</c:v>
                </c:pt>
                <c:pt idx="1350">
                  <c:v>18</c:v>
                </c:pt>
                <c:pt idx="1351">
                  <c:v>18.013333333333286</c:v>
                </c:pt>
                <c:pt idx="1352">
                  <c:v>18.026666666666699</c:v>
                </c:pt>
                <c:pt idx="1353">
                  <c:v>18.04</c:v>
                </c:pt>
                <c:pt idx="1354">
                  <c:v>18.053333333333281</c:v>
                </c:pt>
                <c:pt idx="1355">
                  <c:v>18.066666666666688</c:v>
                </c:pt>
                <c:pt idx="1356">
                  <c:v>18.079999999999988</c:v>
                </c:pt>
                <c:pt idx="1357">
                  <c:v>18.09333333333328</c:v>
                </c:pt>
                <c:pt idx="1358">
                  <c:v>18.106666666666701</c:v>
                </c:pt>
                <c:pt idx="1359">
                  <c:v>18.12</c:v>
                </c:pt>
                <c:pt idx="1360">
                  <c:v>18.133333333333283</c:v>
                </c:pt>
                <c:pt idx="1361">
                  <c:v>18.1466666666667</c:v>
                </c:pt>
                <c:pt idx="1362">
                  <c:v>18.16</c:v>
                </c:pt>
                <c:pt idx="1363">
                  <c:v>18.173333333333286</c:v>
                </c:pt>
                <c:pt idx="1364">
                  <c:v>18.186666666666699</c:v>
                </c:pt>
                <c:pt idx="1365">
                  <c:v>18.2</c:v>
                </c:pt>
                <c:pt idx="1366">
                  <c:v>18.213333333333285</c:v>
                </c:pt>
                <c:pt idx="1367">
                  <c:v>18.226666666666699</c:v>
                </c:pt>
                <c:pt idx="1368">
                  <c:v>18.239999999999988</c:v>
                </c:pt>
                <c:pt idx="1369">
                  <c:v>18.253333333333281</c:v>
                </c:pt>
                <c:pt idx="1370">
                  <c:v>18.266666666666698</c:v>
                </c:pt>
                <c:pt idx="1371">
                  <c:v>18.279999999999998</c:v>
                </c:pt>
                <c:pt idx="1372">
                  <c:v>18.29333333333328</c:v>
                </c:pt>
                <c:pt idx="1373">
                  <c:v>18.3066666666667</c:v>
                </c:pt>
                <c:pt idx="1374">
                  <c:v>18.32</c:v>
                </c:pt>
                <c:pt idx="1375">
                  <c:v>18.333333333333282</c:v>
                </c:pt>
                <c:pt idx="1376">
                  <c:v>18.3466666666667</c:v>
                </c:pt>
                <c:pt idx="1377">
                  <c:v>18.36</c:v>
                </c:pt>
                <c:pt idx="1378">
                  <c:v>18.373333333333285</c:v>
                </c:pt>
                <c:pt idx="1379">
                  <c:v>18.386666666666699</c:v>
                </c:pt>
                <c:pt idx="1380">
                  <c:v>18.399999999999999</c:v>
                </c:pt>
                <c:pt idx="1381">
                  <c:v>18.413333333333281</c:v>
                </c:pt>
                <c:pt idx="1382">
                  <c:v>18.426666666666698</c:v>
                </c:pt>
                <c:pt idx="1383">
                  <c:v>18.439999999999998</c:v>
                </c:pt>
                <c:pt idx="1384">
                  <c:v>18.45333333333328</c:v>
                </c:pt>
                <c:pt idx="1385">
                  <c:v>18.466666666666697</c:v>
                </c:pt>
                <c:pt idx="1386">
                  <c:v>18.479999999999997</c:v>
                </c:pt>
                <c:pt idx="1387">
                  <c:v>18.493333333333279</c:v>
                </c:pt>
                <c:pt idx="1388">
                  <c:v>18.5066666666667</c:v>
                </c:pt>
                <c:pt idx="1389">
                  <c:v>18.52</c:v>
                </c:pt>
                <c:pt idx="1390">
                  <c:v>18.533333333333285</c:v>
                </c:pt>
                <c:pt idx="1391">
                  <c:v>18.546666666666699</c:v>
                </c:pt>
                <c:pt idx="1392">
                  <c:v>18.559999999999999</c:v>
                </c:pt>
                <c:pt idx="1393">
                  <c:v>18.573333333333284</c:v>
                </c:pt>
                <c:pt idx="1394">
                  <c:v>18.586666666666702</c:v>
                </c:pt>
                <c:pt idx="1395">
                  <c:v>18.600000000000001</c:v>
                </c:pt>
                <c:pt idx="1396">
                  <c:v>18.613333333333284</c:v>
                </c:pt>
                <c:pt idx="1397">
                  <c:v>18.626666666666701</c:v>
                </c:pt>
                <c:pt idx="1398">
                  <c:v>18.64</c:v>
                </c:pt>
                <c:pt idx="1399">
                  <c:v>18.653333333333283</c:v>
                </c:pt>
                <c:pt idx="1400">
                  <c:v>18.6666666666667</c:v>
                </c:pt>
                <c:pt idx="1401">
                  <c:v>18.68</c:v>
                </c:pt>
                <c:pt idx="1402">
                  <c:v>18.693333333333285</c:v>
                </c:pt>
                <c:pt idx="1403">
                  <c:v>18.706666666666699</c:v>
                </c:pt>
                <c:pt idx="1404">
                  <c:v>18.72</c:v>
                </c:pt>
                <c:pt idx="1405">
                  <c:v>18.733333333333285</c:v>
                </c:pt>
                <c:pt idx="1406">
                  <c:v>18.746666666666702</c:v>
                </c:pt>
                <c:pt idx="1407">
                  <c:v>18.760000000000002</c:v>
                </c:pt>
                <c:pt idx="1408">
                  <c:v>18.77333333333328</c:v>
                </c:pt>
                <c:pt idx="1409">
                  <c:v>18.786666666666697</c:v>
                </c:pt>
                <c:pt idx="1410">
                  <c:v>18.8</c:v>
                </c:pt>
                <c:pt idx="1411">
                  <c:v>18.813333333333283</c:v>
                </c:pt>
                <c:pt idx="1412">
                  <c:v>18.8266666666667</c:v>
                </c:pt>
                <c:pt idx="1413">
                  <c:v>18.84</c:v>
                </c:pt>
                <c:pt idx="1414">
                  <c:v>18.853333333333286</c:v>
                </c:pt>
                <c:pt idx="1415">
                  <c:v>18.866666666666699</c:v>
                </c:pt>
                <c:pt idx="1416">
                  <c:v>18.88</c:v>
                </c:pt>
                <c:pt idx="1417">
                  <c:v>18.893333333333281</c:v>
                </c:pt>
                <c:pt idx="1418">
                  <c:v>18.906666666666688</c:v>
                </c:pt>
                <c:pt idx="1419">
                  <c:v>18.920000000000002</c:v>
                </c:pt>
                <c:pt idx="1420">
                  <c:v>18.93333333333328</c:v>
                </c:pt>
                <c:pt idx="1421">
                  <c:v>18.946666666666697</c:v>
                </c:pt>
                <c:pt idx="1422">
                  <c:v>18.959999999999997</c:v>
                </c:pt>
                <c:pt idx="1423">
                  <c:v>18.973333333333279</c:v>
                </c:pt>
                <c:pt idx="1424">
                  <c:v>18.986666666666697</c:v>
                </c:pt>
                <c:pt idx="1425">
                  <c:v>19</c:v>
                </c:pt>
                <c:pt idx="1426">
                  <c:v>19.013333333333286</c:v>
                </c:pt>
                <c:pt idx="1427">
                  <c:v>19.026666666666699</c:v>
                </c:pt>
                <c:pt idx="1428">
                  <c:v>19.04</c:v>
                </c:pt>
                <c:pt idx="1429">
                  <c:v>19.053333333333281</c:v>
                </c:pt>
                <c:pt idx="1430">
                  <c:v>19.066666666666688</c:v>
                </c:pt>
                <c:pt idx="1431">
                  <c:v>19.079999999999988</c:v>
                </c:pt>
                <c:pt idx="1432">
                  <c:v>19.09333333333328</c:v>
                </c:pt>
                <c:pt idx="1433">
                  <c:v>19.106666666666701</c:v>
                </c:pt>
                <c:pt idx="1434">
                  <c:v>19.12</c:v>
                </c:pt>
                <c:pt idx="1435">
                  <c:v>19.133333333333283</c:v>
                </c:pt>
                <c:pt idx="1436">
                  <c:v>19.1466666666667</c:v>
                </c:pt>
                <c:pt idx="1437">
                  <c:v>19.16</c:v>
                </c:pt>
                <c:pt idx="1438">
                  <c:v>19.173333333333286</c:v>
                </c:pt>
                <c:pt idx="1439">
                  <c:v>19.186666666666699</c:v>
                </c:pt>
                <c:pt idx="1440">
                  <c:v>19.2</c:v>
                </c:pt>
                <c:pt idx="1441">
                  <c:v>19.213333333333285</c:v>
                </c:pt>
                <c:pt idx="1442">
                  <c:v>19.226666666666699</c:v>
                </c:pt>
                <c:pt idx="1443">
                  <c:v>19.239999999999988</c:v>
                </c:pt>
                <c:pt idx="1444">
                  <c:v>19.253333333333281</c:v>
                </c:pt>
                <c:pt idx="1445">
                  <c:v>19.266666666666698</c:v>
                </c:pt>
                <c:pt idx="1446">
                  <c:v>19.279999999999998</c:v>
                </c:pt>
                <c:pt idx="1447">
                  <c:v>19.29333333333328</c:v>
                </c:pt>
                <c:pt idx="1448">
                  <c:v>19.3066666666667</c:v>
                </c:pt>
                <c:pt idx="1449">
                  <c:v>19.32</c:v>
                </c:pt>
                <c:pt idx="1450">
                  <c:v>19.333333333333282</c:v>
                </c:pt>
                <c:pt idx="1451">
                  <c:v>19.3466666666667</c:v>
                </c:pt>
                <c:pt idx="1452">
                  <c:v>19.36</c:v>
                </c:pt>
                <c:pt idx="1453">
                  <c:v>19.373333333333285</c:v>
                </c:pt>
                <c:pt idx="1454">
                  <c:v>19.386666666666699</c:v>
                </c:pt>
                <c:pt idx="1455">
                  <c:v>19.399999999999999</c:v>
                </c:pt>
                <c:pt idx="1456">
                  <c:v>19.413333333333281</c:v>
                </c:pt>
                <c:pt idx="1457">
                  <c:v>19.426666666666698</c:v>
                </c:pt>
                <c:pt idx="1458">
                  <c:v>19.439999999999998</c:v>
                </c:pt>
                <c:pt idx="1459">
                  <c:v>19.45333333333328</c:v>
                </c:pt>
                <c:pt idx="1460">
                  <c:v>19.466666666666697</c:v>
                </c:pt>
                <c:pt idx="1461">
                  <c:v>19.479999999999997</c:v>
                </c:pt>
                <c:pt idx="1462">
                  <c:v>19.493333333333279</c:v>
                </c:pt>
                <c:pt idx="1463">
                  <c:v>19.5066666666667</c:v>
                </c:pt>
                <c:pt idx="1464">
                  <c:v>19.52</c:v>
                </c:pt>
                <c:pt idx="1465">
                  <c:v>19.533333333333285</c:v>
                </c:pt>
                <c:pt idx="1466">
                  <c:v>19.546666666666699</c:v>
                </c:pt>
                <c:pt idx="1467">
                  <c:v>19.559999999999999</c:v>
                </c:pt>
                <c:pt idx="1468">
                  <c:v>19.573333333333284</c:v>
                </c:pt>
                <c:pt idx="1469">
                  <c:v>19.586666666666702</c:v>
                </c:pt>
                <c:pt idx="1470">
                  <c:v>19.600000000000001</c:v>
                </c:pt>
                <c:pt idx="1471">
                  <c:v>19.613333333333284</c:v>
                </c:pt>
                <c:pt idx="1472">
                  <c:v>19.626666666666701</c:v>
                </c:pt>
                <c:pt idx="1473">
                  <c:v>19.64</c:v>
                </c:pt>
                <c:pt idx="1474">
                  <c:v>19.653333333333283</c:v>
                </c:pt>
                <c:pt idx="1475">
                  <c:v>19.6666666666667</c:v>
                </c:pt>
                <c:pt idx="1476">
                  <c:v>19.68</c:v>
                </c:pt>
                <c:pt idx="1477">
                  <c:v>19.693333333333285</c:v>
                </c:pt>
                <c:pt idx="1478">
                  <c:v>19.706666666666699</c:v>
                </c:pt>
                <c:pt idx="1479">
                  <c:v>19.72</c:v>
                </c:pt>
                <c:pt idx="1480">
                  <c:v>19.733333333333285</c:v>
                </c:pt>
                <c:pt idx="1481">
                  <c:v>19.746666666666702</c:v>
                </c:pt>
                <c:pt idx="1482">
                  <c:v>19.760000000000002</c:v>
                </c:pt>
                <c:pt idx="1483">
                  <c:v>19.77333333333328</c:v>
                </c:pt>
                <c:pt idx="1484">
                  <c:v>19.786666666666697</c:v>
                </c:pt>
                <c:pt idx="1485">
                  <c:v>19.8</c:v>
                </c:pt>
                <c:pt idx="1486">
                  <c:v>19.813333333333283</c:v>
                </c:pt>
                <c:pt idx="1487">
                  <c:v>19.8266666666667</c:v>
                </c:pt>
                <c:pt idx="1488">
                  <c:v>19.84</c:v>
                </c:pt>
                <c:pt idx="1489">
                  <c:v>19.853333333333286</c:v>
                </c:pt>
                <c:pt idx="1490">
                  <c:v>19.866666666666699</c:v>
                </c:pt>
                <c:pt idx="1491">
                  <c:v>19.88</c:v>
                </c:pt>
                <c:pt idx="1492">
                  <c:v>19.893333333333281</c:v>
                </c:pt>
                <c:pt idx="1493">
                  <c:v>19.906666666666688</c:v>
                </c:pt>
                <c:pt idx="1494">
                  <c:v>19.920000000000002</c:v>
                </c:pt>
                <c:pt idx="1495">
                  <c:v>19.93333333333328</c:v>
                </c:pt>
                <c:pt idx="1496">
                  <c:v>19.946666666666697</c:v>
                </c:pt>
                <c:pt idx="1497">
                  <c:v>19.959999999999997</c:v>
                </c:pt>
                <c:pt idx="1498">
                  <c:v>19.973333333333279</c:v>
                </c:pt>
                <c:pt idx="1499">
                  <c:v>19.986666666666697</c:v>
                </c:pt>
                <c:pt idx="1500">
                  <c:v>20</c:v>
                </c:pt>
                <c:pt idx="1501">
                  <c:v>20.013333333333286</c:v>
                </c:pt>
                <c:pt idx="1502">
                  <c:v>20.026666666666699</c:v>
                </c:pt>
                <c:pt idx="1503">
                  <c:v>20.04</c:v>
                </c:pt>
                <c:pt idx="1504">
                  <c:v>20.053333333333281</c:v>
                </c:pt>
                <c:pt idx="1505">
                  <c:v>20.066666666666688</c:v>
                </c:pt>
                <c:pt idx="1506">
                  <c:v>20.079999999999988</c:v>
                </c:pt>
                <c:pt idx="1507">
                  <c:v>20.09333333333328</c:v>
                </c:pt>
                <c:pt idx="1508">
                  <c:v>20.106666666666701</c:v>
                </c:pt>
                <c:pt idx="1509">
                  <c:v>20.12</c:v>
                </c:pt>
                <c:pt idx="1510">
                  <c:v>20.133333333333283</c:v>
                </c:pt>
                <c:pt idx="1511">
                  <c:v>20.1466666666667</c:v>
                </c:pt>
                <c:pt idx="1512">
                  <c:v>20.16</c:v>
                </c:pt>
                <c:pt idx="1513">
                  <c:v>20.173333333333286</c:v>
                </c:pt>
                <c:pt idx="1514">
                  <c:v>20.186666666666699</c:v>
                </c:pt>
                <c:pt idx="1515">
                  <c:v>20.2</c:v>
                </c:pt>
                <c:pt idx="1516">
                  <c:v>20.213333333333285</c:v>
                </c:pt>
                <c:pt idx="1517">
                  <c:v>20.226666666666699</c:v>
                </c:pt>
                <c:pt idx="1518">
                  <c:v>20.239999999999988</c:v>
                </c:pt>
                <c:pt idx="1519">
                  <c:v>20.253333333333281</c:v>
                </c:pt>
                <c:pt idx="1520">
                  <c:v>20.266666666666698</c:v>
                </c:pt>
                <c:pt idx="1521">
                  <c:v>20.279999999999998</c:v>
                </c:pt>
                <c:pt idx="1522">
                  <c:v>20.29333333333328</c:v>
                </c:pt>
                <c:pt idx="1523">
                  <c:v>20.3066666666667</c:v>
                </c:pt>
                <c:pt idx="1524">
                  <c:v>20.32</c:v>
                </c:pt>
                <c:pt idx="1525">
                  <c:v>20.333333333333282</c:v>
                </c:pt>
                <c:pt idx="1526">
                  <c:v>20.3466666666667</c:v>
                </c:pt>
                <c:pt idx="1527">
                  <c:v>20.36</c:v>
                </c:pt>
                <c:pt idx="1528">
                  <c:v>20.373333333333285</c:v>
                </c:pt>
                <c:pt idx="1529">
                  <c:v>20.386666666666699</c:v>
                </c:pt>
                <c:pt idx="1530">
                  <c:v>20.399999999999999</c:v>
                </c:pt>
                <c:pt idx="1531">
                  <c:v>20.413333333333281</c:v>
                </c:pt>
                <c:pt idx="1532">
                  <c:v>20.426666666666698</c:v>
                </c:pt>
                <c:pt idx="1533">
                  <c:v>20.439999999999998</c:v>
                </c:pt>
                <c:pt idx="1534">
                  <c:v>20.45333333333328</c:v>
                </c:pt>
                <c:pt idx="1535">
                  <c:v>20.466666666666697</c:v>
                </c:pt>
                <c:pt idx="1536">
                  <c:v>20.479999999999997</c:v>
                </c:pt>
                <c:pt idx="1537">
                  <c:v>20.493333333333279</c:v>
                </c:pt>
                <c:pt idx="1538">
                  <c:v>20.5066666666667</c:v>
                </c:pt>
                <c:pt idx="1539">
                  <c:v>20.52</c:v>
                </c:pt>
                <c:pt idx="1540">
                  <c:v>20.533333333333285</c:v>
                </c:pt>
                <c:pt idx="1541">
                  <c:v>20.546666666666699</c:v>
                </c:pt>
                <c:pt idx="1542">
                  <c:v>20.56</c:v>
                </c:pt>
                <c:pt idx="1543">
                  <c:v>20.573333333333284</c:v>
                </c:pt>
                <c:pt idx="1544">
                  <c:v>20.586666666666702</c:v>
                </c:pt>
                <c:pt idx="1545">
                  <c:v>20.6</c:v>
                </c:pt>
                <c:pt idx="1546">
                  <c:v>20.613333333333284</c:v>
                </c:pt>
                <c:pt idx="1547">
                  <c:v>20.626666666666701</c:v>
                </c:pt>
                <c:pt idx="1548">
                  <c:v>20.64</c:v>
                </c:pt>
                <c:pt idx="1549">
                  <c:v>20.653333333333283</c:v>
                </c:pt>
                <c:pt idx="1550">
                  <c:v>20.6666666666667</c:v>
                </c:pt>
                <c:pt idx="1551">
                  <c:v>20.68</c:v>
                </c:pt>
                <c:pt idx="1552">
                  <c:v>20.693333333333285</c:v>
                </c:pt>
                <c:pt idx="1553">
                  <c:v>20.706666666666699</c:v>
                </c:pt>
                <c:pt idx="1554">
                  <c:v>20.72</c:v>
                </c:pt>
                <c:pt idx="1555">
                  <c:v>20.733333333333285</c:v>
                </c:pt>
                <c:pt idx="1556">
                  <c:v>20.746666666666702</c:v>
                </c:pt>
                <c:pt idx="1557">
                  <c:v>20.759999999999998</c:v>
                </c:pt>
                <c:pt idx="1558">
                  <c:v>20.77333333333328</c:v>
                </c:pt>
                <c:pt idx="1559">
                  <c:v>20.786666666666697</c:v>
                </c:pt>
                <c:pt idx="1560">
                  <c:v>20.8</c:v>
                </c:pt>
                <c:pt idx="1561">
                  <c:v>20.813333333333283</c:v>
                </c:pt>
                <c:pt idx="1562">
                  <c:v>20.8266666666667</c:v>
                </c:pt>
                <c:pt idx="1563">
                  <c:v>20.84</c:v>
                </c:pt>
                <c:pt idx="1564">
                  <c:v>20.853333333333286</c:v>
                </c:pt>
                <c:pt idx="1565">
                  <c:v>20.866666666666699</c:v>
                </c:pt>
                <c:pt idx="1566">
                  <c:v>20.88</c:v>
                </c:pt>
                <c:pt idx="1567">
                  <c:v>20.893333333333281</c:v>
                </c:pt>
                <c:pt idx="1568">
                  <c:v>20.906666666666688</c:v>
                </c:pt>
                <c:pt idx="1569">
                  <c:v>20.919999999999998</c:v>
                </c:pt>
                <c:pt idx="1570">
                  <c:v>20.93333333333328</c:v>
                </c:pt>
                <c:pt idx="1571">
                  <c:v>20.946666666666697</c:v>
                </c:pt>
                <c:pt idx="1572">
                  <c:v>20.959999999999997</c:v>
                </c:pt>
                <c:pt idx="1573">
                  <c:v>20.973333333333279</c:v>
                </c:pt>
                <c:pt idx="1574">
                  <c:v>20.986666666666697</c:v>
                </c:pt>
                <c:pt idx="1575">
                  <c:v>21</c:v>
                </c:pt>
                <c:pt idx="1576">
                  <c:v>21.013333333333286</c:v>
                </c:pt>
                <c:pt idx="1577">
                  <c:v>21.026666666666699</c:v>
                </c:pt>
                <c:pt idx="1578">
                  <c:v>21.04</c:v>
                </c:pt>
                <c:pt idx="1579">
                  <c:v>21.053333333333281</c:v>
                </c:pt>
                <c:pt idx="1580">
                  <c:v>21.066666666666688</c:v>
                </c:pt>
                <c:pt idx="1581">
                  <c:v>21.08</c:v>
                </c:pt>
                <c:pt idx="1582">
                  <c:v>21.09333333333328</c:v>
                </c:pt>
                <c:pt idx="1583">
                  <c:v>21.106666666666701</c:v>
                </c:pt>
                <c:pt idx="1584">
                  <c:v>21.12</c:v>
                </c:pt>
                <c:pt idx="1585">
                  <c:v>21.133333333333283</c:v>
                </c:pt>
                <c:pt idx="1586">
                  <c:v>21.1466666666667</c:v>
                </c:pt>
                <c:pt idx="1587">
                  <c:v>21.16</c:v>
                </c:pt>
                <c:pt idx="1588">
                  <c:v>21.173333333333286</c:v>
                </c:pt>
                <c:pt idx="1589">
                  <c:v>21.186666666666699</c:v>
                </c:pt>
                <c:pt idx="1590">
                  <c:v>21.2</c:v>
                </c:pt>
                <c:pt idx="1591">
                  <c:v>21.213333333333285</c:v>
                </c:pt>
                <c:pt idx="1592">
                  <c:v>21.226666666666699</c:v>
                </c:pt>
                <c:pt idx="1593">
                  <c:v>21.24</c:v>
                </c:pt>
                <c:pt idx="1594">
                  <c:v>21.253333333333281</c:v>
                </c:pt>
                <c:pt idx="1595">
                  <c:v>21.266666666666698</c:v>
                </c:pt>
                <c:pt idx="1596">
                  <c:v>21.279999999999998</c:v>
                </c:pt>
                <c:pt idx="1597">
                  <c:v>21.29333333333328</c:v>
                </c:pt>
                <c:pt idx="1598">
                  <c:v>21.3066666666667</c:v>
                </c:pt>
                <c:pt idx="1599">
                  <c:v>21.32</c:v>
                </c:pt>
                <c:pt idx="1600">
                  <c:v>21.333333333333282</c:v>
                </c:pt>
                <c:pt idx="1601">
                  <c:v>21.3466666666667</c:v>
                </c:pt>
                <c:pt idx="1602">
                  <c:v>21.36</c:v>
                </c:pt>
                <c:pt idx="1603">
                  <c:v>21.373333333333285</c:v>
                </c:pt>
                <c:pt idx="1604">
                  <c:v>21.386666666666699</c:v>
                </c:pt>
                <c:pt idx="1605">
                  <c:v>21.4</c:v>
                </c:pt>
                <c:pt idx="1606">
                  <c:v>21.413333333333281</c:v>
                </c:pt>
                <c:pt idx="1607">
                  <c:v>21.426666666666698</c:v>
                </c:pt>
                <c:pt idx="1608">
                  <c:v>21.439999999999998</c:v>
                </c:pt>
                <c:pt idx="1609">
                  <c:v>21.45333333333328</c:v>
                </c:pt>
                <c:pt idx="1610">
                  <c:v>21.466666666666697</c:v>
                </c:pt>
                <c:pt idx="1611">
                  <c:v>21.479999999999997</c:v>
                </c:pt>
                <c:pt idx="1612">
                  <c:v>21.493333333333279</c:v>
                </c:pt>
                <c:pt idx="1613">
                  <c:v>21.5066666666667</c:v>
                </c:pt>
                <c:pt idx="1614">
                  <c:v>21.52</c:v>
                </c:pt>
                <c:pt idx="1615">
                  <c:v>21.533333333333285</c:v>
                </c:pt>
                <c:pt idx="1616">
                  <c:v>21.546666666666699</c:v>
                </c:pt>
                <c:pt idx="1617">
                  <c:v>21.56</c:v>
                </c:pt>
                <c:pt idx="1618">
                  <c:v>21.573333333333284</c:v>
                </c:pt>
                <c:pt idx="1619">
                  <c:v>21.586666666666702</c:v>
                </c:pt>
                <c:pt idx="1620">
                  <c:v>21.6</c:v>
                </c:pt>
                <c:pt idx="1621">
                  <c:v>21.613333333333284</c:v>
                </c:pt>
                <c:pt idx="1622">
                  <c:v>21.626666666666701</c:v>
                </c:pt>
                <c:pt idx="1623">
                  <c:v>21.64</c:v>
                </c:pt>
                <c:pt idx="1624">
                  <c:v>21.653333333333283</c:v>
                </c:pt>
                <c:pt idx="1625">
                  <c:v>21.6666666666667</c:v>
                </c:pt>
                <c:pt idx="1626">
                  <c:v>21.68</c:v>
                </c:pt>
                <c:pt idx="1627">
                  <c:v>21.693333333333285</c:v>
                </c:pt>
                <c:pt idx="1628">
                  <c:v>21.706666666666699</c:v>
                </c:pt>
                <c:pt idx="1629">
                  <c:v>21.72</c:v>
                </c:pt>
                <c:pt idx="1630">
                  <c:v>21.733333333333285</c:v>
                </c:pt>
                <c:pt idx="1631">
                  <c:v>21.746666666666702</c:v>
                </c:pt>
                <c:pt idx="1632">
                  <c:v>21.759999999999998</c:v>
                </c:pt>
                <c:pt idx="1633">
                  <c:v>21.77333333333328</c:v>
                </c:pt>
                <c:pt idx="1634">
                  <c:v>21.786666666666697</c:v>
                </c:pt>
                <c:pt idx="1635">
                  <c:v>21.8</c:v>
                </c:pt>
                <c:pt idx="1636">
                  <c:v>21.813333333333283</c:v>
                </c:pt>
                <c:pt idx="1637">
                  <c:v>21.8266666666667</c:v>
                </c:pt>
                <c:pt idx="1638">
                  <c:v>21.84</c:v>
                </c:pt>
                <c:pt idx="1639">
                  <c:v>21.853333333333286</c:v>
                </c:pt>
                <c:pt idx="1640">
                  <c:v>21.866666666666699</c:v>
                </c:pt>
                <c:pt idx="1641">
                  <c:v>21.88</c:v>
                </c:pt>
                <c:pt idx="1642">
                  <c:v>21.893333333333281</c:v>
                </c:pt>
                <c:pt idx="1643">
                  <c:v>21.906666666666688</c:v>
                </c:pt>
                <c:pt idx="1644">
                  <c:v>21.919999999999998</c:v>
                </c:pt>
                <c:pt idx="1645">
                  <c:v>21.93333333333328</c:v>
                </c:pt>
                <c:pt idx="1646">
                  <c:v>21.946666666666697</c:v>
                </c:pt>
                <c:pt idx="1647">
                  <c:v>21.959999999999997</c:v>
                </c:pt>
                <c:pt idx="1648">
                  <c:v>21.973333333333279</c:v>
                </c:pt>
                <c:pt idx="1649">
                  <c:v>21.986666666666697</c:v>
                </c:pt>
                <c:pt idx="1650">
                  <c:v>22</c:v>
                </c:pt>
                <c:pt idx="1651">
                  <c:v>22.013333333333286</c:v>
                </c:pt>
                <c:pt idx="1652">
                  <c:v>22.026666666666699</c:v>
                </c:pt>
                <c:pt idx="1653">
                  <c:v>22.04</c:v>
                </c:pt>
                <c:pt idx="1654">
                  <c:v>22.053333333333281</c:v>
                </c:pt>
                <c:pt idx="1655">
                  <c:v>22.066666666666688</c:v>
                </c:pt>
                <c:pt idx="1656">
                  <c:v>22.08</c:v>
                </c:pt>
                <c:pt idx="1657">
                  <c:v>22.09333333333328</c:v>
                </c:pt>
                <c:pt idx="1658">
                  <c:v>22.106666666666701</c:v>
                </c:pt>
                <c:pt idx="1659">
                  <c:v>22.12</c:v>
                </c:pt>
                <c:pt idx="1660">
                  <c:v>22.133333333333283</c:v>
                </c:pt>
                <c:pt idx="1661">
                  <c:v>22.1466666666667</c:v>
                </c:pt>
                <c:pt idx="1662">
                  <c:v>22.16</c:v>
                </c:pt>
                <c:pt idx="1663">
                  <c:v>22.173333333333286</c:v>
                </c:pt>
                <c:pt idx="1664">
                  <c:v>22.186666666666699</c:v>
                </c:pt>
                <c:pt idx="1665">
                  <c:v>22.2</c:v>
                </c:pt>
                <c:pt idx="1666">
                  <c:v>22.213333333333285</c:v>
                </c:pt>
                <c:pt idx="1667">
                  <c:v>22.226666666666699</c:v>
                </c:pt>
                <c:pt idx="1668">
                  <c:v>22.24</c:v>
                </c:pt>
                <c:pt idx="1669">
                  <c:v>22.253333333333281</c:v>
                </c:pt>
                <c:pt idx="1670">
                  <c:v>22.266666666666698</c:v>
                </c:pt>
                <c:pt idx="1671">
                  <c:v>22.279999999999998</c:v>
                </c:pt>
                <c:pt idx="1672">
                  <c:v>22.29333333333328</c:v>
                </c:pt>
                <c:pt idx="1673">
                  <c:v>22.3066666666667</c:v>
                </c:pt>
                <c:pt idx="1674">
                  <c:v>22.32</c:v>
                </c:pt>
                <c:pt idx="1675">
                  <c:v>22.333333333333282</c:v>
                </c:pt>
                <c:pt idx="1676">
                  <c:v>22.3466666666667</c:v>
                </c:pt>
                <c:pt idx="1677">
                  <c:v>22.36</c:v>
                </c:pt>
                <c:pt idx="1678">
                  <c:v>22.373333333333285</c:v>
                </c:pt>
                <c:pt idx="1679">
                  <c:v>22.386666666666699</c:v>
                </c:pt>
                <c:pt idx="1680">
                  <c:v>22.4</c:v>
                </c:pt>
                <c:pt idx="1681">
                  <c:v>22.413333333333281</c:v>
                </c:pt>
                <c:pt idx="1682">
                  <c:v>22.426666666666698</c:v>
                </c:pt>
                <c:pt idx="1683">
                  <c:v>22.439999999999998</c:v>
                </c:pt>
                <c:pt idx="1684">
                  <c:v>22.45333333333328</c:v>
                </c:pt>
                <c:pt idx="1685">
                  <c:v>22.466666666666697</c:v>
                </c:pt>
                <c:pt idx="1686">
                  <c:v>22.479999999999997</c:v>
                </c:pt>
                <c:pt idx="1687">
                  <c:v>22.493333333333279</c:v>
                </c:pt>
                <c:pt idx="1688">
                  <c:v>22.5066666666667</c:v>
                </c:pt>
                <c:pt idx="1689">
                  <c:v>22.52</c:v>
                </c:pt>
                <c:pt idx="1690">
                  <c:v>22.533333333333285</c:v>
                </c:pt>
                <c:pt idx="1691">
                  <c:v>22.546666666666699</c:v>
                </c:pt>
                <c:pt idx="1692">
                  <c:v>22.56</c:v>
                </c:pt>
                <c:pt idx="1693">
                  <c:v>22.573333333333284</c:v>
                </c:pt>
                <c:pt idx="1694">
                  <c:v>22.586666666666702</c:v>
                </c:pt>
                <c:pt idx="1695">
                  <c:v>22.6</c:v>
                </c:pt>
                <c:pt idx="1696">
                  <c:v>22.613333333333284</c:v>
                </c:pt>
                <c:pt idx="1697">
                  <c:v>22.626666666666701</c:v>
                </c:pt>
                <c:pt idx="1698">
                  <c:v>22.64</c:v>
                </c:pt>
                <c:pt idx="1699">
                  <c:v>22.653333333333283</c:v>
                </c:pt>
                <c:pt idx="1700">
                  <c:v>22.6666666666667</c:v>
                </c:pt>
                <c:pt idx="1701">
                  <c:v>22.68</c:v>
                </c:pt>
                <c:pt idx="1702">
                  <c:v>22.693333333333285</c:v>
                </c:pt>
                <c:pt idx="1703">
                  <c:v>22.706666666666699</c:v>
                </c:pt>
                <c:pt idx="1704">
                  <c:v>22.72</c:v>
                </c:pt>
                <c:pt idx="1705">
                  <c:v>22.733333333333285</c:v>
                </c:pt>
                <c:pt idx="1706">
                  <c:v>22.746666666666702</c:v>
                </c:pt>
                <c:pt idx="1707">
                  <c:v>22.759999999999998</c:v>
                </c:pt>
                <c:pt idx="1708">
                  <c:v>22.77333333333328</c:v>
                </c:pt>
                <c:pt idx="1709">
                  <c:v>22.786666666666697</c:v>
                </c:pt>
                <c:pt idx="1710">
                  <c:v>22.8</c:v>
                </c:pt>
                <c:pt idx="1711">
                  <c:v>22.813333333333283</c:v>
                </c:pt>
                <c:pt idx="1712">
                  <c:v>22.8266666666667</c:v>
                </c:pt>
                <c:pt idx="1713">
                  <c:v>22.84</c:v>
                </c:pt>
                <c:pt idx="1714">
                  <c:v>22.853333333333286</c:v>
                </c:pt>
                <c:pt idx="1715">
                  <c:v>22.866666666666699</c:v>
                </c:pt>
                <c:pt idx="1716">
                  <c:v>22.88</c:v>
                </c:pt>
                <c:pt idx="1717">
                  <c:v>22.893333333333281</c:v>
                </c:pt>
                <c:pt idx="1718">
                  <c:v>22.906666666666688</c:v>
                </c:pt>
                <c:pt idx="1719">
                  <c:v>22.919999999999998</c:v>
                </c:pt>
                <c:pt idx="1720">
                  <c:v>22.93333333333328</c:v>
                </c:pt>
                <c:pt idx="1721">
                  <c:v>22.946666666666697</c:v>
                </c:pt>
                <c:pt idx="1722">
                  <c:v>22.959999999999997</c:v>
                </c:pt>
                <c:pt idx="1723">
                  <c:v>22.973333333333279</c:v>
                </c:pt>
                <c:pt idx="1724">
                  <c:v>22.986666666666697</c:v>
                </c:pt>
                <c:pt idx="1725">
                  <c:v>23</c:v>
                </c:pt>
                <c:pt idx="1726">
                  <c:v>23.013333333333286</c:v>
                </c:pt>
                <c:pt idx="1727">
                  <c:v>23.026666666666699</c:v>
                </c:pt>
                <c:pt idx="1728">
                  <c:v>23.04</c:v>
                </c:pt>
                <c:pt idx="1729">
                  <c:v>23.053333333333281</c:v>
                </c:pt>
                <c:pt idx="1730">
                  <c:v>23.066666666666688</c:v>
                </c:pt>
                <c:pt idx="1731">
                  <c:v>23.08</c:v>
                </c:pt>
                <c:pt idx="1732">
                  <c:v>23.09333333333328</c:v>
                </c:pt>
                <c:pt idx="1733">
                  <c:v>23.106666666666701</c:v>
                </c:pt>
                <c:pt idx="1734">
                  <c:v>23.12</c:v>
                </c:pt>
                <c:pt idx="1735">
                  <c:v>23.133333333333283</c:v>
                </c:pt>
                <c:pt idx="1736">
                  <c:v>23.1466666666667</c:v>
                </c:pt>
                <c:pt idx="1737">
                  <c:v>23.16</c:v>
                </c:pt>
                <c:pt idx="1738">
                  <c:v>23.173333333333286</c:v>
                </c:pt>
                <c:pt idx="1739">
                  <c:v>23.186666666666699</c:v>
                </c:pt>
                <c:pt idx="1740">
                  <c:v>23.2</c:v>
                </c:pt>
                <c:pt idx="1741">
                  <c:v>23.213333333333285</c:v>
                </c:pt>
                <c:pt idx="1742">
                  <c:v>23.226666666666699</c:v>
                </c:pt>
                <c:pt idx="1743">
                  <c:v>23.24</c:v>
                </c:pt>
                <c:pt idx="1744">
                  <c:v>23.253333333333281</c:v>
                </c:pt>
                <c:pt idx="1745">
                  <c:v>23.266666666666698</c:v>
                </c:pt>
                <c:pt idx="1746">
                  <c:v>23.279999999999998</c:v>
                </c:pt>
                <c:pt idx="1747">
                  <c:v>23.29333333333328</c:v>
                </c:pt>
                <c:pt idx="1748">
                  <c:v>23.3066666666667</c:v>
                </c:pt>
                <c:pt idx="1749">
                  <c:v>23.32</c:v>
                </c:pt>
                <c:pt idx="1750">
                  <c:v>23.333333333333282</c:v>
                </c:pt>
                <c:pt idx="1751">
                  <c:v>23.3466666666667</c:v>
                </c:pt>
                <c:pt idx="1752">
                  <c:v>23.36</c:v>
                </c:pt>
                <c:pt idx="1753">
                  <c:v>23.373333333333285</c:v>
                </c:pt>
                <c:pt idx="1754">
                  <c:v>23.386666666666699</c:v>
                </c:pt>
                <c:pt idx="1755">
                  <c:v>23.4</c:v>
                </c:pt>
                <c:pt idx="1756">
                  <c:v>23.413333333333281</c:v>
                </c:pt>
                <c:pt idx="1757">
                  <c:v>23.426666666666698</c:v>
                </c:pt>
                <c:pt idx="1758">
                  <c:v>23.439999999999998</c:v>
                </c:pt>
                <c:pt idx="1759">
                  <c:v>23.45333333333328</c:v>
                </c:pt>
                <c:pt idx="1760">
                  <c:v>23.466666666666697</c:v>
                </c:pt>
                <c:pt idx="1761">
                  <c:v>23.479999999999997</c:v>
                </c:pt>
                <c:pt idx="1762">
                  <c:v>23.493333333333279</c:v>
                </c:pt>
                <c:pt idx="1763">
                  <c:v>23.5066666666667</c:v>
                </c:pt>
                <c:pt idx="1764">
                  <c:v>23.52</c:v>
                </c:pt>
                <c:pt idx="1765">
                  <c:v>23.533333333333285</c:v>
                </c:pt>
                <c:pt idx="1766">
                  <c:v>23.546666666666699</c:v>
                </c:pt>
                <c:pt idx="1767">
                  <c:v>23.56</c:v>
                </c:pt>
                <c:pt idx="1768">
                  <c:v>23.573333333333284</c:v>
                </c:pt>
                <c:pt idx="1769">
                  <c:v>23.586666666666702</c:v>
                </c:pt>
                <c:pt idx="1770">
                  <c:v>23.6</c:v>
                </c:pt>
                <c:pt idx="1771">
                  <c:v>23.613333333333284</c:v>
                </c:pt>
                <c:pt idx="1772">
                  <c:v>23.626666666666701</c:v>
                </c:pt>
                <c:pt idx="1773">
                  <c:v>23.64</c:v>
                </c:pt>
                <c:pt idx="1774">
                  <c:v>23.653333333333283</c:v>
                </c:pt>
                <c:pt idx="1775">
                  <c:v>23.6666666666667</c:v>
                </c:pt>
                <c:pt idx="1776">
                  <c:v>23.68</c:v>
                </c:pt>
                <c:pt idx="1777">
                  <c:v>23.693333333333285</c:v>
                </c:pt>
                <c:pt idx="1778">
                  <c:v>23.706666666666699</c:v>
                </c:pt>
                <c:pt idx="1779">
                  <c:v>23.72</c:v>
                </c:pt>
                <c:pt idx="1780">
                  <c:v>23.733333333333285</c:v>
                </c:pt>
                <c:pt idx="1781">
                  <c:v>23.746666666666702</c:v>
                </c:pt>
                <c:pt idx="1782">
                  <c:v>23.759999999999998</c:v>
                </c:pt>
                <c:pt idx="1783">
                  <c:v>23.77333333333328</c:v>
                </c:pt>
                <c:pt idx="1784">
                  <c:v>23.786666666666697</c:v>
                </c:pt>
                <c:pt idx="1785">
                  <c:v>23.8</c:v>
                </c:pt>
                <c:pt idx="1786">
                  <c:v>23.813333333333283</c:v>
                </c:pt>
                <c:pt idx="1787">
                  <c:v>23.8266666666667</c:v>
                </c:pt>
                <c:pt idx="1788">
                  <c:v>23.84</c:v>
                </c:pt>
                <c:pt idx="1789">
                  <c:v>23.853333333333286</c:v>
                </c:pt>
                <c:pt idx="1790">
                  <c:v>23.866666666666699</c:v>
                </c:pt>
                <c:pt idx="1791">
                  <c:v>23.88</c:v>
                </c:pt>
                <c:pt idx="1792">
                  <c:v>23.893333333333281</c:v>
                </c:pt>
                <c:pt idx="1793">
                  <c:v>23.906666666666688</c:v>
                </c:pt>
                <c:pt idx="1794">
                  <c:v>23.919999999999998</c:v>
                </c:pt>
                <c:pt idx="1795">
                  <c:v>23.93333333333328</c:v>
                </c:pt>
                <c:pt idx="1796">
                  <c:v>23.946666666666697</c:v>
                </c:pt>
                <c:pt idx="1797">
                  <c:v>23.959999999999997</c:v>
                </c:pt>
                <c:pt idx="1798">
                  <c:v>23.973333333333279</c:v>
                </c:pt>
                <c:pt idx="1799">
                  <c:v>23.986666666666697</c:v>
                </c:pt>
                <c:pt idx="1800">
                  <c:v>24</c:v>
                </c:pt>
                <c:pt idx="1801">
                  <c:v>24.013333333333286</c:v>
                </c:pt>
                <c:pt idx="1802">
                  <c:v>24.026666666666699</c:v>
                </c:pt>
                <c:pt idx="1803">
                  <c:v>24.04</c:v>
                </c:pt>
                <c:pt idx="1804">
                  <c:v>24.053333333333281</c:v>
                </c:pt>
                <c:pt idx="1805">
                  <c:v>24.066666666666688</c:v>
                </c:pt>
                <c:pt idx="1806">
                  <c:v>24.08</c:v>
                </c:pt>
                <c:pt idx="1807">
                  <c:v>24.09333333333328</c:v>
                </c:pt>
                <c:pt idx="1808">
                  <c:v>24.106666666666701</c:v>
                </c:pt>
                <c:pt idx="1809">
                  <c:v>24.12</c:v>
                </c:pt>
                <c:pt idx="1810">
                  <c:v>24.133333333333283</c:v>
                </c:pt>
                <c:pt idx="1811">
                  <c:v>24.1466666666667</c:v>
                </c:pt>
                <c:pt idx="1812">
                  <c:v>24.16</c:v>
                </c:pt>
                <c:pt idx="1813">
                  <c:v>24.173333333333286</c:v>
                </c:pt>
                <c:pt idx="1814">
                  <c:v>24.186666666666699</c:v>
                </c:pt>
                <c:pt idx="1815">
                  <c:v>24.2</c:v>
                </c:pt>
                <c:pt idx="1816">
                  <c:v>24.213333333333285</c:v>
                </c:pt>
                <c:pt idx="1817">
                  <c:v>24.226666666666699</c:v>
                </c:pt>
                <c:pt idx="1818">
                  <c:v>24.24</c:v>
                </c:pt>
                <c:pt idx="1819">
                  <c:v>24.253333333333281</c:v>
                </c:pt>
                <c:pt idx="1820">
                  <c:v>24.266666666666698</c:v>
                </c:pt>
                <c:pt idx="1821">
                  <c:v>24.279999999999998</c:v>
                </c:pt>
                <c:pt idx="1822">
                  <c:v>24.29333333333328</c:v>
                </c:pt>
                <c:pt idx="1823">
                  <c:v>24.3066666666667</c:v>
                </c:pt>
                <c:pt idx="1824">
                  <c:v>24.32</c:v>
                </c:pt>
                <c:pt idx="1825">
                  <c:v>24.333333333333282</c:v>
                </c:pt>
                <c:pt idx="1826">
                  <c:v>24.3466666666667</c:v>
                </c:pt>
                <c:pt idx="1827">
                  <c:v>24.36</c:v>
                </c:pt>
                <c:pt idx="1828">
                  <c:v>24.373333333333285</c:v>
                </c:pt>
                <c:pt idx="1829">
                  <c:v>24.386666666666699</c:v>
                </c:pt>
                <c:pt idx="1830">
                  <c:v>24.4</c:v>
                </c:pt>
                <c:pt idx="1831">
                  <c:v>24.413333333333281</c:v>
                </c:pt>
                <c:pt idx="1832">
                  <c:v>24.426666666666698</c:v>
                </c:pt>
                <c:pt idx="1833">
                  <c:v>24.439999999999998</c:v>
                </c:pt>
                <c:pt idx="1834">
                  <c:v>24.45333333333328</c:v>
                </c:pt>
                <c:pt idx="1835">
                  <c:v>24.466666666666697</c:v>
                </c:pt>
                <c:pt idx="1836">
                  <c:v>24.479999999999997</c:v>
                </c:pt>
                <c:pt idx="1837">
                  <c:v>24.493333333333279</c:v>
                </c:pt>
                <c:pt idx="1838">
                  <c:v>24.5066666666667</c:v>
                </c:pt>
                <c:pt idx="1839">
                  <c:v>24.52</c:v>
                </c:pt>
                <c:pt idx="1840">
                  <c:v>24.533333333333285</c:v>
                </c:pt>
                <c:pt idx="1841">
                  <c:v>24.546666666666699</c:v>
                </c:pt>
                <c:pt idx="1842">
                  <c:v>24.56</c:v>
                </c:pt>
                <c:pt idx="1843">
                  <c:v>24.573333333333284</c:v>
                </c:pt>
                <c:pt idx="1844">
                  <c:v>24.586666666666702</c:v>
                </c:pt>
                <c:pt idx="1845">
                  <c:v>24.6</c:v>
                </c:pt>
                <c:pt idx="1846">
                  <c:v>24.613333333333284</c:v>
                </c:pt>
                <c:pt idx="1847">
                  <c:v>24.626666666666701</c:v>
                </c:pt>
                <c:pt idx="1848">
                  <c:v>24.64</c:v>
                </c:pt>
                <c:pt idx="1849">
                  <c:v>24.653333333333283</c:v>
                </c:pt>
                <c:pt idx="1850">
                  <c:v>24.6666666666667</c:v>
                </c:pt>
                <c:pt idx="1851">
                  <c:v>24.68</c:v>
                </c:pt>
                <c:pt idx="1852">
                  <c:v>24.693333333333285</c:v>
                </c:pt>
                <c:pt idx="1853">
                  <c:v>24.706666666666699</c:v>
                </c:pt>
                <c:pt idx="1854">
                  <c:v>24.72</c:v>
                </c:pt>
                <c:pt idx="1855">
                  <c:v>24.733333333333285</c:v>
                </c:pt>
                <c:pt idx="1856">
                  <c:v>24.746666666666702</c:v>
                </c:pt>
                <c:pt idx="1857">
                  <c:v>24.759999999999998</c:v>
                </c:pt>
                <c:pt idx="1858">
                  <c:v>24.77333333333328</c:v>
                </c:pt>
                <c:pt idx="1859">
                  <c:v>24.786666666666697</c:v>
                </c:pt>
                <c:pt idx="1860">
                  <c:v>24.8</c:v>
                </c:pt>
                <c:pt idx="1861">
                  <c:v>24.813333333333283</c:v>
                </c:pt>
                <c:pt idx="1862">
                  <c:v>24.8266666666667</c:v>
                </c:pt>
                <c:pt idx="1863">
                  <c:v>24.84</c:v>
                </c:pt>
                <c:pt idx="1864">
                  <c:v>24.853333333333286</c:v>
                </c:pt>
                <c:pt idx="1865">
                  <c:v>24.866666666666699</c:v>
                </c:pt>
                <c:pt idx="1866">
                  <c:v>24.88</c:v>
                </c:pt>
                <c:pt idx="1867">
                  <c:v>24.893333333333281</c:v>
                </c:pt>
                <c:pt idx="1868">
                  <c:v>24.906666666666688</c:v>
                </c:pt>
                <c:pt idx="1869">
                  <c:v>24.919999999999998</c:v>
                </c:pt>
                <c:pt idx="1870">
                  <c:v>24.93333333333328</c:v>
                </c:pt>
                <c:pt idx="1871">
                  <c:v>24.946666666666697</c:v>
                </c:pt>
                <c:pt idx="1872">
                  <c:v>24.959999999999997</c:v>
                </c:pt>
                <c:pt idx="1873">
                  <c:v>24.973333333333279</c:v>
                </c:pt>
                <c:pt idx="1874">
                  <c:v>24.986666666666697</c:v>
                </c:pt>
                <c:pt idx="1875">
                  <c:v>25</c:v>
                </c:pt>
                <c:pt idx="1876">
                  <c:v>25.013333333333286</c:v>
                </c:pt>
                <c:pt idx="1877">
                  <c:v>25.026666666666699</c:v>
                </c:pt>
                <c:pt idx="1878">
                  <c:v>25.04</c:v>
                </c:pt>
                <c:pt idx="1879">
                  <c:v>25.053333333333281</c:v>
                </c:pt>
                <c:pt idx="1880">
                  <c:v>25.066666666666688</c:v>
                </c:pt>
                <c:pt idx="1881">
                  <c:v>25.08</c:v>
                </c:pt>
                <c:pt idx="1882">
                  <c:v>25.09333333333328</c:v>
                </c:pt>
                <c:pt idx="1883">
                  <c:v>25.106666666666701</c:v>
                </c:pt>
                <c:pt idx="1884">
                  <c:v>25.12</c:v>
                </c:pt>
                <c:pt idx="1885">
                  <c:v>25.133333333333283</c:v>
                </c:pt>
                <c:pt idx="1886">
                  <c:v>25.1466666666667</c:v>
                </c:pt>
                <c:pt idx="1887">
                  <c:v>25.16</c:v>
                </c:pt>
                <c:pt idx="1888">
                  <c:v>25.173333333333286</c:v>
                </c:pt>
                <c:pt idx="1889">
                  <c:v>25.186666666666699</c:v>
                </c:pt>
                <c:pt idx="1890">
                  <c:v>25.2</c:v>
                </c:pt>
                <c:pt idx="1891">
                  <c:v>25.213333333333285</c:v>
                </c:pt>
                <c:pt idx="1892">
                  <c:v>25.226666666666699</c:v>
                </c:pt>
                <c:pt idx="1893">
                  <c:v>25.24</c:v>
                </c:pt>
                <c:pt idx="1894">
                  <c:v>25.253333333333281</c:v>
                </c:pt>
                <c:pt idx="1895">
                  <c:v>25.266666666666698</c:v>
                </c:pt>
                <c:pt idx="1896">
                  <c:v>25.279999999999998</c:v>
                </c:pt>
                <c:pt idx="1897">
                  <c:v>25.29333333333328</c:v>
                </c:pt>
                <c:pt idx="1898">
                  <c:v>25.3066666666667</c:v>
                </c:pt>
                <c:pt idx="1899">
                  <c:v>25.32</c:v>
                </c:pt>
                <c:pt idx="1900">
                  <c:v>25.333333333333282</c:v>
                </c:pt>
                <c:pt idx="1901">
                  <c:v>25.3466666666667</c:v>
                </c:pt>
                <c:pt idx="1902">
                  <c:v>25.36</c:v>
                </c:pt>
                <c:pt idx="1903">
                  <c:v>25.373333333333285</c:v>
                </c:pt>
                <c:pt idx="1904">
                  <c:v>25.386666666666699</c:v>
                </c:pt>
                <c:pt idx="1905">
                  <c:v>25.4</c:v>
                </c:pt>
                <c:pt idx="1906">
                  <c:v>25.413333333333281</c:v>
                </c:pt>
                <c:pt idx="1907">
                  <c:v>25.426666666666698</c:v>
                </c:pt>
                <c:pt idx="1908">
                  <c:v>25.439999999999998</c:v>
                </c:pt>
                <c:pt idx="1909">
                  <c:v>25.45333333333328</c:v>
                </c:pt>
                <c:pt idx="1910">
                  <c:v>25.466666666666697</c:v>
                </c:pt>
                <c:pt idx="1911">
                  <c:v>25.479999999999997</c:v>
                </c:pt>
                <c:pt idx="1912">
                  <c:v>25.493333333333279</c:v>
                </c:pt>
                <c:pt idx="1913">
                  <c:v>25.5066666666667</c:v>
                </c:pt>
                <c:pt idx="1914">
                  <c:v>25.52</c:v>
                </c:pt>
                <c:pt idx="1915">
                  <c:v>25.533333333333285</c:v>
                </c:pt>
                <c:pt idx="1916">
                  <c:v>25.546666666666699</c:v>
                </c:pt>
                <c:pt idx="1917">
                  <c:v>25.56</c:v>
                </c:pt>
                <c:pt idx="1918">
                  <c:v>25.573333333333284</c:v>
                </c:pt>
                <c:pt idx="1919">
                  <c:v>25.586666666666702</c:v>
                </c:pt>
                <c:pt idx="1920">
                  <c:v>25.6</c:v>
                </c:pt>
                <c:pt idx="1921">
                  <c:v>25.613333333333284</c:v>
                </c:pt>
                <c:pt idx="1922">
                  <c:v>25.626666666666701</c:v>
                </c:pt>
                <c:pt idx="1923">
                  <c:v>25.64</c:v>
                </c:pt>
                <c:pt idx="1924">
                  <c:v>25.653333333333283</c:v>
                </c:pt>
                <c:pt idx="1925">
                  <c:v>25.6666666666667</c:v>
                </c:pt>
                <c:pt idx="1926">
                  <c:v>25.68</c:v>
                </c:pt>
                <c:pt idx="1927">
                  <c:v>25.693333333333285</c:v>
                </c:pt>
                <c:pt idx="1928">
                  <c:v>25.706666666666699</c:v>
                </c:pt>
                <c:pt idx="1929">
                  <c:v>25.72</c:v>
                </c:pt>
                <c:pt idx="1930">
                  <c:v>25.733333333333285</c:v>
                </c:pt>
                <c:pt idx="1931">
                  <c:v>25.746666666666702</c:v>
                </c:pt>
                <c:pt idx="1932">
                  <c:v>25.759999999999998</c:v>
                </c:pt>
                <c:pt idx="1933">
                  <c:v>25.77333333333328</c:v>
                </c:pt>
                <c:pt idx="1934">
                  <c:v>25.786666666666697</c:v>
                </c:pt>
                <c:pt idx="1935">
                  <c:v>25.8</c:v>
                </c:pt>
                <c:pt idx="1936">
                  <c:v>25.813333333333283</c:v>
                </c:pt>
                <c:pt idx="1937">
                  <c:v>25.8266666666667</c:v>
                </c:pt>
                <c:pt idx="1938">
                  <c:v>25.84</c:v>
                </c:pt>
                <c:pt idx="1939">
                  <c:v>25.853333333333286</c:v>
                </c:pt>
                <c:pt idx="1940">
                  <c:v>25.866666666666699</c:v>
                </c:pt>
                <c:pt idx="1941">
                  <c:v>25.88</c:v>
                </c:pt>
                <c:pt idx="1942">
                  <c:v>25.893333333333281</c:v>
                </c:pt>
                <c:pt idx="1943">
                  <c:v>25.906666666666688</c:v>
                </c:pt>
                <c:pt idx="1944">
                  <c:v>25.919999999999998</c:v>
                </c:pt>
                <c:pt idx="1945">
                  <c:v>25.93333333333328</c:v>
                </c:pt>
                <c:pt idx="1946">
                  <c:v>25.946666666666697</c:v>
                </c:pt>
                <c:pt idx="1947">
                  <c:v>25.959999999999997</c:v>
                </c:pt>
                <c:pt idx="1948">
                  <c:v>25.973333333333279</c:v>
                </c:pt>
                <c:pt idx="1949">
                  <c:v>25.986666666666697</c:v>
                </c:pt>
                <c:pt idx="1950">
                  <c:v>26</c:v>
                </c:pt>
                <c:pt idx="1951">
                  <c:v>26.013333333333286</c:v>
                </c:pt>
                <c:pt idx="1952">
                  <c:v>26.026666666666699</c:v>
                </c:pt>
                <c:pt idx="1953">
                  <c:v>26.04</c:v>
                </c:pt>
                <c:pt idx="1954">
                  <c:v>26.053333333333281</c:v>
                </c:pt>
                <c:pt idx="1955">
                  <c:v>26.066666666666688</c:v>
                </c:pt>
                <c:pt idx="1956">
                  <c:v>26.08</c:v>
                </c:pt>
                <c:pt idx="1957">
                  <c:v>26.09333333333328</c:v>
                </c:pt>
                <c:pt idx="1958">
                  <c:v>26.106666666666701</c:v>
                </c:pt>
                <c:pt idx="1959">
                  <c:v>26.12</c:v>
                </c:pt>
                <c:pt idx="1960">
                  <c:v>26.133333333333283</c:v>
                </c:pt>
                <c:pt idx="1961">
                  <c:v>26.1466666666667</c:v>
                </c:pt>
                <c:pt idx="1962">
                  <c:v>26.16</c:v>
                </c:pt>
                <c:pt idx="1963">
                  <c:v>26.173333333333286</c:v>
                </c:pt>
                <c:pt idx="1964">
                  <c:v>26.186666666666699</c:v>
                </c:pt>
                <c:pt idx="1965">
                  <c:v>26.2</c:v>
                </c:pt>
                <c:pt idx="1966">
                  <c:v>26.213333333333285</c:v>
                </c:pt>
                <c:pt idx="1967">
                  <c:v>26.226666666666699</c:v>
                </c:pt>
                <c:pt idx="1968">
                  <c:v>26.24</c:v>
                </c:pt>
                <c:pt idx="1969">
                  <c:v>26.253333333333281</c:v>
                </c:pt>
                <c:pt idx="1970">
                  <c:v>26.266666666666698</c:v>
                </c:pt>
                <c:pt idx="1971">
                  <c:v>26.279999999999998</c:v>
                </c:pt>
                <c:pt idx="1972">
                  <c:v>26.29333333333328</c:v>
                </c:pt>
                <c:pt idx="1973">
                  <c:v>26.3066666666667</c:v>
                </c:pt>
                <c:pt idx="1974">
                  <c:v>26.32</c:v>
                </c:pt>
                <c:pt idx="1975">
                  <c:v>26.333333333333282</c:v>
                </c:pt>
                <c:pt idx="1976">
                  <c:v>26.3466666666667</c:v>
                </c:pt>
                <c:pt idx="1977">
                  <c:v>26.36</c:v>
                </c:pt>
                <c:pt idx="1978">
                  <c:v>26.373333333333285</c:v>
                </c:pt>
                <c:pt idx="1979">
                  <c:v>26.386666666666699</c:v>
                </c:pt>
                <c:pt idx="1980">
                  <c:v>26.4</c:v>
                </c:pt>
                <c:pt idx="1981">
                  <c:v>26.413333333333281</c:v>
                </c:pt>
                <c:pt idx="1982">
                  <c:v>26.426666666666698</c:v>
                </c:pt>
                <c:pt idx="1983">
                  <c:v>26.439999999999998</c:v>
                </c:pt>
                <c:pt idx="1984">
                  <c:v>26.45333333333328</c:v>
                </c:pt>
                <c:pt idx="1985">
                  <c:v>26.466666666666697</c:v>
                </c:pt>
                <c:pt idx="1986">
                  <c:v>26.479999999999997</c:v>
                </c:pt>
                <c:pt idx="1987">
                  <c:v>26.493333333333279</c:v>
                </c:pt>
                <c:pt idx="1988">
                  <c:v>26.5066666666667</c:v>
                </c:pt>
                <c:pt idx="1989">
                  <c:v>26.52</c:v>
                </c:pt>
                <c:pt idx="1990">
                  <c:v>26.533333333333285</c:v>
                </c:pt>
                <c:pt idx="1991">
                  <c:v>26.546666666666699</c:v>
                </c:pt>
                <c:pt idx="1992">
                  <c:v>26.56</c:v>
                </c:pt>
                <c:pt idx="1993">
                  <c:v>26.573333333333284</c:v>
                </c:pt>
                <c:pt idx="1994">
                  <c:v>26.586666666666702</c:v>
                </c:pt>
                <c:pt idx="1995">
                  <c:v>26.6</c:v>
                </c:pt>
                <c:pt idx="1996">
                  <c:v>26.613333333333284</c:v>
                </c:pt>
                <c:pt idx="1997">
                  <c:v>26.626666666666701</c:v>
                </c:pt>
                <c:pt idx="1998">
                  <c:v>26.64</c:v>
                </c:pt>
                <c:pt idx="1999">
                  <c:v>26.653333333333283</c:v>
                </c:pt>
                <c:pt idx="2000">
                  <c:v>26.6666666666667</c:v>
                </c:pt>
                <c:pt idx="2001">
                  <c:v>26.68</c:v>
                </c:pt>
                <c:pt idx="2002">
                  <c:v>26.693333333333285</c:v>
                </c:pt>
                <c:pt idx="2003">
                  <c:v>26.706666666666699</c:v>
                </c:pt>
                <c:pt idx="2004">
                  <c:v>26.72</c:v>
                </c:pt>
                <c:pt idx="2005">
                  <c:v>26.733333333333285</c:v>
                </c:pt>
                <c:pt idx="2006">
                  <c:v>26.746666666666702</c:v>
                </c:pt>
                <c:pt idx="2007">
                  <c:v>26.759999999999998</c:v>
                </c:pt>
                <c:pt idx="2008">
                  <c:v>26.77333333333328</c:v>
                </c:pt>
                <c:pt idx="2009">
                  <c:v>26.786666666666697</c:v>
                </c:pt>
                <c:pt idx="2010">
                  <c:v>26.8</c:v>
                </c:pt>
                <c:pt idx="2011">
                  <c:v>26.813333333333283</c:v>
                </c:pt>
                <c:pt idx="2012">
                  <c:v>26.8266666666667</c:v>
                </c:pt>
                <c:pt idx="2013">
                  <c:v>26.84</c:v>
                </c:pt>
                <c:pt idx="2014">
                  <c:v>26.853333333333286</c:v>
                </c:pt>
                <c:pt idx="2015">
                  <c:v>26.866666666666699</c:v>
                </c:pt>
                <c:pt idx="2016">
                  <c:v>26.88</c:v>
                </c:pt>
                <c:pt idx="2017">
                  <c:v>26.893333333333281</c:v>
                </c:pt>
                <c:pt idx="2018">
                  <c:v>26.906666666666688</c:v>
                </c:pt>
                <c:pt idx="2019">
                  <c:v>26.919999999999998</c:v>
                </c:pt>
                <c:pt idx="2020">
                  <c:v>26.93333333333328</c:v>
                </c:pt>
                <c:pt idx="2021">
                  <c:v>26.946666666666697</c:v>
                </c:pt>
                <c:pt idx="2022">
                  <c:v>26.959999999999997</c:v>
                </c:pt>
                <c:pt idx="2023">
                  <c:v>26.973333333333279</c:v>
                </c:pt>
                <c:pt idx="2024">
                  <c:v>26.986666666666697</c:v>
                </c:pt>
                <c:pt idx="2025">
                  <c:v>27</c:v>
                </c:pt>
                <c:pt idx="2026">
                  <c:v>27.013333333333286</c:v>
                </c:pt>
                <c:pt idx="2027">
                  <c:v>27.026666666666699</c:v>
                </c:pt>
                <c:pt idx="2028">
                  <c:v>27.04</c:v>
                </c:pt>
                <c:pt idx="2029">
                  <c:v>27.053333333333281</c:v>
                </c:pt>
                <c:pt idx="2030">
                  <c:v>27.066666666666688</c:v>
                </c:pt>
                <c:pt idx="2031">
                  <c:v>27.08</c:v>
                </c:pt>
                <c:pt idx="2032">
                  <c:v>27.09333333333328</c:v>
                </c:pt>
                <c:pt idx="2033">
                  <c:v>27.106666666666701</c:v>
                </c:pt>
                <c:pt idx="2034">
                  <c:v>27.12</c:v>
                </c:pt>
                <c:pt idx="2035">
                  <c:v>27.133333333333283</c:v>
                </c:pt>
                <c:pt idx="2036">
                  <c:v>27.1466666666667</c:v>
                </c:pt>
                <c:pt idx="2037">
                  <c:v>27.16</c:v>
                </c:pt>
                <c:pt idx="2038">
                  <c:v>27.173333333333286</c:v>
                </c:pt>
                <c:pt idx="2039">
                  <c:v>27.186666666666699</c:v>
                </c:pt>
                <c:pt idx="2040">
                  <c:v>27.2</c:v>
                </c:pt>
                <c:pt idx="2041">
                  <c:v>27.213333333333285</c:v>
                </c:pt>
                <c:pt idx="2042">
                  <c:v>27.226666666666699</c:v>
                </c:pt>
                <c:pt idx="2043">
                  <c:v>27.24</c:v>
                </c:pt>
                <c:pt idx="2044">
                  <c:v>27.253333333333281</c:v>
                </c:pt>
                <c:pt idx="2045">
                  <c:v>27.266666666666698</c:v>
                </c:pt>
                <c:pt idx="2046">
                  <c:v>27.279999999999998</c:v>
                </c:pt>
                <c:pt idx="2047">
                  <c:v>27.29333333333328</c:v>
                </c:pt>
                <c:pt idx="2048">
                  <c:v>27.3066666666667</c:v>
                </c:pt>
                <c:pt idx="2049">
                  <c:v>27.32</c:v>
                </c:pt>
                <c:pt idx="2050">
                  <c:v>27.333333333333282</c:v>
                </c:pt>
                <c:pt idx="2051">
                  <c:v>27.3466666666667</c:v>
                </c:pt>
                <c:pt idx="2052">
                  <c:v>27.36</c:v>
                </c:pt>
                <c:pt idx="2053">
                  <c:v>27.373333333333285</c:v>
                </c:pt>
                <c:pt idx="2054">
                  <c:v>27.386666666666699</c:v>
                </c:pt>
                <c:pt idx="2055">
                  <c:v>27.4</c:v>
                </c:pt>
                <c:pt idx="2056">
                  <c:v>27.413333333333281</c:v>
                </c:pt>
                <c:pt idx="2057">
                  <c:v>27.426666666666698</c:v>
                </c:pt>
                <c:pt idx="2058">
                  <c:v>27.439999999999998</c:v>
                </c:pt>
                <c:pt idx="2059">
                  <c:v>27.45333333333328</c:v>
                </c:pt>
                <c:pt idx="2060">
                  <c:v>27.466666666666697</c:v>
                </c:pt>
                <c:pt idx="2061">
                  <c:v>27.479999999999997</c:v>
                </c:pt>
                <c:pt idx="2062">
                  <c:v>27.493333333333279</c:v>
                </c:pt>
                <c:pt idx="2063">
                  <c:v>27.5066666666667</c:v>
                </c:pt>
                <c:pt idx="2064">
                  <c:v>27.52</c:v>
                </c:pt>
                <c:pt idx="2065">
                  <c:v>27.533333333333285</c:v>
                </c:pt>
                <c:pt idx="2066">
                  <c:v>27.546666666666699</c:v>
                </c:pt>
                <c:pt idx="2067">
                  <c:v>27.56</c:v>
                </c:pt>
                <c:pt idx="2068">
                  <c:v>27.573333333333284</c:v>
                </c:pt>
                <c:pt idx="2069">
                  <c:v>27.586666666666702</c:v>
                </c:pt>
                <c:pt idx="2070">
                  <c:v>27.6</c:v>
                </c:pt>
                <c:pt idx="2071">
                  <c:v>27.613333333333284</c:v>
                </c:pt>
                <c:pt idx="2072">
                  <c:v>27.626666666666701</c:v>
                </c:pt>
                <c:pt idx="2073">
                  <c:v>27.64</c:v>
                </c:pt>
                <c:pt idx="2074">
                  <c:v>27.653333333333283</c:v>
                </c:pt>
                <c:pt idx="2075">
                  <c:v>27.6666666666667</c:v>
                </c:pt>
                <c:pt idx="2076">
                  <c:v>27.68</c:v>
                </c:pt>
                <c:pt idx="2077">
                  <c:v>27.693333333333285</c:v>
                </c:pt>
                <c:pt idx="2078">
                  <c:v>27.706666666666699</c:v>
                </c:pt>
                <c:pt idx="2079">
                  <c:v>27.72</c:v>
                </c:pt>
                <c:pt idx="2080">
                  <c:v>27.733333333333285</c:v>
                </c:pt>
                <c:pt idx="2081">
                  <c:v>27.746666666666702</c:v>
                </c:pt>
                <c:pt idx="2082">
                  <c:v>27.759999999999998</c:v>
                </c:pt>
                <c:pt idx="2083">
                  <c:v>27.77333333333328</c:v>
                </c:pt>
                <c:pt idx="2084">
                  <c:v>27.786666666666697</c:v>
                </c:pt>
                <c:pt idx="2085">
                  <c:v>27.8</c:v>
                </c:pt>
                <c:pt idx="2086">
                  <c:v>27.813333333333283</c:v>
                </c:pt>
                <c:pt idx="2087">
                  <c:v>27.8266666666667</c:v>
                </c:pt>
                <c:pt idx="2088">
                  <c:v>27.84</c:v>
                </c:pt>
                <c:pt idx="2089">
                  <c:v>27.853333333333286</c:v>
                </c:pt>
                <c:pt idx="2090">
                  <c:v>27.866666666666699</c:v>
                </c:pt>
                <c:pt idx="2091">
                  <c:v>27.88</c:v>
                </c:pt>
                <c:pt idx="2092">
                  <c:v>27.893333333333281</c:v>
                </c:pt>
                <c:pt idx="2093">
                  <c:v>27.906666666666688</c:v>
                </c:pt>
                <c:pt idx="2094">
                  <c:v>27.919999999999998</c:v>
                </c:pt>
                <c:pt idx="2095">
                  <c:v>27.93333333333328</c:v>
                </c:pt>
                <c:pt idx="2096">
                  <c:v>27.946666666666697</c:v>
                </c:pt>
                <c:pt idx="2097">
                  <c:v>27.959999999999997</c:v>
                </c:pt>
                <c:pt idx="2098">
                  <c:v>27.973333333333279</c:v>
                </c:pt>
                <c:pt idx="2099">
                  <c:v>27.986666666666697</c:v>
                </c:pt>
                <c:pt idx="2100">
                  <c:v>28</c:v>
                </c:pt>
                <c:pt idx="2101">
                  <c:v>28.013333333333286</c:v>
                </c:pt>
                <c:pt idx="2102">
                  <c:v>28.026666666666699</c:v>
                </c:pt>
                <c:pt idx="2103">
                  <c:v>28.04</c:v>
                </c:pt>
                <c:pt idx="2104">
                  <c:v>28.053333333333281</c:v>
                </c:pt>
                <c:pt idx="2105">
                  <c:v>28.066666666666688</c:v>
                </c:pt>
                <c:pt idx="2106">
                  <c:v>28.08</c:v>
                </c:pt>
                <c:pt idx="2107">
                  <c:v>28.09333333333328</c:v>
                </c:pt>
                <c:pt idx="2108">
                  <c:v>28.106666666666701</c:v>
                </c:pt>
                <c:pt idx="2109">
                  <c:v>28.12</c:v>
                </c:pt>
                <c:pt idx="2110">
                  <c:v>28.133333333333283</c:v>
                </c:pt>
                <c:pt idx="2111">
                  <c:v>28.1466666666667</c:v>
                </c:pt>
                <c:pt idx="2112">
                  <c:v>28.16</c:v>
                </c:pt>
                <c:pt idx="2113">
                  <c:v>28.173333333333286</c:v>
                </c:pt>
                <c:pt idx="2114">
                  <c:v>28.186666666666699</c:v>
                </c:pt>
                <c:pt idx="2115">
                  <c:v>28.2</c:v>
                </c:pt>
                <c:pt idx="2116">
                  <c:v>28.213333333333285</c:v>
                </c:pt>
                <c:pt idx="2117">
                  <c:v>28.226666666666699</c:v>
                </c:pt>
                <c:pt idx="2118">
                  <c:v>28.24</c:v>
                </c:pt>
                <c:pt idx="2119">
                  <c:v>28.253333333333281</c:v>
                </c:pt>
                <c:pt idx="2120">
                  <c:v>28.266666666666698</c:v>
                </c:pt>
                <c:pt idx="2121">
                  <c:v>28.279999999999998</c:v>
                </c:pt>
                <c:pt idx="2122">
                  <c:v>28.29333333333328</c:v>
                </c:pt>
                <c:pt idx="2123">
                  <c:v>28.3066666666667</c:v>
                </c:pt>
                <c:pt idx="2124">
                  <c:v>28.32</c:v>
                </c:pt>
                <c:pt idx="2125">
                  <c:v>28.333333333333282</c:v>
                </c:pt>
                <c:pt idx="2126">
                  <c:v>28.3466666666667</c:v>
                </c:pt>
                <c:pt idx="2127">
                  <c:v>28.36</c:v>
                </c:pt>
                <c:pt idx="2128">
                  <c:v>28.373333333333285</c:v>
                </c:pt>
                <c:pt idx="2129">
                  <c:v>28.386666666666699</c:v>
                </c:pt>
                <c:pt idx="2130">
                  <c:v>28.4</c:v>
                </c:pt>
                <c:pt idx="2131">
                  <c:v>28.413333333333281</c:v>
                </c:pt>
                <c:pt idx="2132">
                  <c:v>28.426666666666698</c:v>
                </c:pt>
                <c:pt idx="2133">
                  <c:v>28.439999999999998</c:v>
                </c:pt>
                <c:pt idx="2134">
                  <c:v>28.45333333333328</c:v>
                </c:pt>
                <c:pt idx="2135">
                  <c:v>28.466666666666697</c:v>
                </c:pt>
                <c:pt idx="2136">
                  <c:v>28.479999999999997</c:v>
                </c:pt>
                <c:pt idx="2137">
                  <c:v>28.493333333333279</c:v>
                </c:pt>
                <c:pt idx="2138">
                  <c:v>28.5066666666667</c:v>
                </c:pt>
                <c:pt idx="2139">
                  <c:v>28.52</c:v>
                </c:pt>
                <c:pt idx="2140">
                  <c:v>28.533333333333285</c:v>
                </c:pt>
                <c:pt idx="2141">
                  <c:v>28.546666666666699</c:v>
                </c:pt>
                <c:pt idx="2142">
                  <c:v>28.56</c:v>
                </c:pt>
                <c:pt idx="2143">
                  <c:v>28.573333333333284</c:v>
                </c:pt>
                <c:pt idx="2144">
                  <c:v>28.586666666666702</c:v>
                </c:pt>
                <c:pt idx="2145">
                  <c:v>28.6</c:v>
                </c:pt>
                <c:pt idx="2146">
                  <c:v>28.613333333333284</c:v>
                </c:pt>
                <c:pt idx="2147">
                  <c:v>28.626666666666701</c:v>
                </c:pt>
                <c:pt idx="2148">
                  <c:v>28.64</c:v>
                </c:pt>
                <c:pt idx="2149">
                  <c:v>28.653333333333283</c:v>
                </c:pt>
                <c:pt idx="2150">
                  <c:v>28.6666666666667</c:v>
                </c:pt>
                <c:pt idx="2151">
                  <c:v>28.68</c:v>
                </c:pt>
                <c:pt idx="2152">
                  <c:v>28.693333333333285</c:v>
                </c:pt>
                <c:pt idx="2153">
                  <c:v>28.706666666666699</c:v>
                </c:pt>
                <c:pt idx="2154">
                  <c:v>28.72</c:v>
                </c:pt>
                <c:pt idx="2155">
                  <c:v>28.733333333333285</c:v>
                </c:pt>
                <c:pt idx="2156">
                  <c:v>28.746666666666702</c:v>
                </c:pt>
                <c:pt idx="2157">
                  <c:v>28.759999999999998</c:v>
                </c:pt>
                <c:pt idx="2158">
                  <c:v>28.77333333333328</c:v>
                </c:pt>
                <c:pt idx="2159">
                  <c:v>28.786666666666697</c:v>
                </c:pt>
                <c:pt idx="2160">
                  <c:v>28.8</c:v>
                </c:pt>
                <c:pt idx="2161">
                  <c:v>28.813333333333283</c:v>
                </c:pt>
                <c:pt idx="2162">
                  <c:v>28.8266666666667</c:v>
                </c:pt>
                <c:pt idx="2163">
                  <c:v>28.84</c:v>
                </c:pt>
                <c:pt idx="2164">
                  <c:v>28.853333333333286</c:v>
                </c:pt>
                <c:pt idx="2165">
                  <c:v>28.866666666666699</c:v>
                </c:pt>
                <c:pt idx="2166">
                  <c:v>28.88</c:v>
                </c:pt>
                <c:pt idx="2167">
                  <c:v>28.893333333333281</c:v>
                </c:pt>
                <c:pt idx="2168">
                  <c:v>28.906666666666688</c:v>
                </c:pt>
                <c:pt idx="2169">
                  <c:v>28.919999999999998</c:v>
                </c:pt>
                <c:pt idx="2170">
                  <c:v>28.93333333333328</c:v>
                </c:pt>
                <c:pt idx="2171">
                  <c:v>28.946666666666697</c:v>
                </c:pt>
                <c:pt idx="2172">
                  <c:v>28.959999999999997</c:v>
                </c:pt>
                <c:pt idx="2173">
                  <c:v>28.973333333333279</c:v>
                </c:pt>
                <c:pt idx="2174">
                  <c:v>28.986666666666697</c:v>
                </c:pt>
                <c:pt idx="2175">
                  <c:v>29</c:v>
                </c:pt>
                <c:pt idx="2176">
                  <c:v>29.013333333333286</c:v>
                </c:pt>
                <c:pt idx="2177">
                  <c:v>29.026666666666699</c:v>
                </c:pt>
                <c:pt idx="2178">
                  <c:v>29.04</c:v>
                </c:pt>
                <c:pt idx="2179">
                  <c:v>29.053333333333281</c:v>
                </c:pt>
                <c:pt idx="2180">
                  <c:v>29.066666666666688</c:v>
                </c:pt>
                <c:pt idx="2181">
                  <c:v>29.08</c:v>
                </c:pt>
                <c:pt idx="2182">
                  <c:v>29.09333333333328</c:v>
                </c:pt>
                <c:pt idx="2183">
                  <c:v>29.106666666666701</c:v>
                </c:pt>
                <c:pt idx="2184">
                  <c:v>29.12</c:v>
                </c:pt>
                <c:pt idx="2185">
                  <c:v>29.133333333333283</c:v>
                </c:pt>
                <c:pt idx="2186">
                  <c:v>29.1466666666667</c:v>
                </c:pt>
                <c:pt idx="2187">
                  <c:v>29.16</c:v>
                </c:pt>
                <c:pt idx="2188">
                  <c:v>29.173333333333286</c:v>
                </c:pt>
                <c:pt idx="2189">
                  <c:v>29.186666666666699</c:v>
                </c:pt>
                <c:pt idx="2190">
                  <c:v>29.2</c:v>
                </c:pt>
                <c:pt idx="2191">
                  <c:v>29.213333333333285</c:v>
                </c:pt>
                <c:pt idx="2192">
                  <c:v>29.226666666666699</c:v>
                </c:pt>
                <c:pt idx="2193">
                  <c:v>29.24</c:v>
                </c:pt>
                <c:pt idx="2194">
                  <c:v>29.253333333333281</c:v>
                </c:pt>
                <c:pt idx="2195">
                  <c:v>29.266666666666698</c:v>
                </c:pt>
                <c:pt idx="2196">
                  <c:v>29.279999999999998</c:v>
                </c:pt>
                <c:pt idx="2197">
                  <c:v>29.29333333333328</c:v>
                </c:pt>
                <c:pt idx="2198">
                  <c:v>29.3066666666667</c:v>
                </c:pt>
                <c:pt idx="2199">
                  <c:v>29.32</c:v>
                </c:pt>
                <c:pt idx="2200">
                  <c:v>29.333333333333282</c:v>
                </c:pt>
                <c:pt idx="2201">
                  <c:v>29.3466666666667</c:v>
                </c:pt>
                <c:pt idx="2202">
                  <c:v>29.36</c:v>
                </c:pt>
                <c:pt idx="2203">
                  <c:v>29.373333333333285</c:v>
                </c:pt>
                <c:pt idx="2204">
                  <c:v>29.386666666666699</c:v>
                </c:pt>
                <c:pt idx="2205">
                  <c:v>29.4</c:v>
                </c:pt>
                <c:pt idx="2206">
                  <c:v>29.413333333333281</c:v>
                </c:pt>
                <c:pt idx="2207">
                  <c:v>29.426666666666698</c:v>
                </c:pt>
                <c:pt idx="2208">
                  <c:v>29.439999999999998</c:v>
                </c:pt>
                <c:pt idx="2209">
                  <c:v>29.45333333333328</c:v>
                </c:pt>
                <c:pt idx="2210">
                  <c:v>29.466666666666697</c:v>
                </c:pt>
                <c:pt idx="2211">
                  <c:v>29.479999999999997</c:v>
                </c:pt>
                <c:pt idx="2212">
                  <c:v>29.493333333333279</c:v>
                </c:pt>
                <c:pt idx="2213">
                  <c:v>29.5066666666667</c:v>
                </c:pt>
                <c:pt idx="2214">
                  <c:v>29.52</c:v>
                </c:pt>
                <c:pt idx="2215">
                  <c:v>29.533333333333285</c:v>
                </c:pt>
                <c:pt idx="2216">
                  <c:v>29.546666666666699</c:v>
                </c:pt>
                <c:pt idx="2217">
                  <c:v>29.56</c:v>
                </c:pt>
                <c:pt idx="2218">
                  <c:v>29.573333333333284</c:v>
                </c:pt>
                <c:pt idx="2219">
                  <c:v>29.586666666666702</c:v>
                </c:pt>
                <c:pt idx="2220">
                  <c:v>29.6</c:v>
                </c:pt>
                <c:pt idx="2221">
                  <c:v>29.613333333333284</c:v>
                </c:pt>
                <c:pt idx="2222">
                  <c:v>29.626666666666701</c:v>
                </c:pt>
                <c:pt idx="2223">
                  <c:v>29.64</c:v>
                </c:pt>
                <c:pt idx="2224">
                  <c:v>29.653333333333283</c:v>
                </c:pt>
                <c:pt idx="2225">
                  <c:v>29.6666666666667</c:v>
                </c:pt>
                <c:pt idx="2226">
                  <c:v>29.68</c:v>
                </c:pt>
                <c:pt idx="2227">
                  <c:v>29.693333333333285</c:v>
                </c:pt>
                <c:pt idx="2228">
                  <c:v>29.706666666666699</c:v>
                </c:pt>
                <c:pt idx="2229">
                  <c:v>29.72</c:v>
                </c:pt>
                <c:pt idx="2230">
                  <c:v>29.733333333333285</c:v>
                </c:pt>
                <c:pt idx="2231">
                  <c:v>29.746666666666702</c:v>
                </c:pt>
                <c:pt idx="2232">
                  <c:v>29.759999999999998</c:v>
                </c:pt>
                <c:pt idx="2233">
                  <c:v>29.77333333333328</c:v>
                </c:pt>
                <c:pt idx="2234">
                  <c:v>29.786666666666697</c:v>
                </c:pt>
                <c:pt idx="2235">
                  <c:v>29.8</c:v>
                </c:pt>
                <c:pt idx="2236">
                  <c:v>29.813333333333283</c:v>
                </c:pt>
                <c:pt idx="2237">
                  <c:v>29.8266666666667</c:v>
                </c:pt>
                <c:pt idx="2238">
                  <c:v>29.84</c:v>
                </c:pt>
                <c:pt idx="2239">
                  <c:v>29.853333333333286</c:v>
                </c:pt>
                <c:pt idx="2240">
                  <c:v>29.866666666666699</c:v>
                </c:pt>
                <c:pt idx="2241">
                  <c:v>29.88</c:v>
                </c:pt>
                <c:pt idx="2242">
                  <c:v>29.893333333333281</c:v>
                </c:pt>
                <c:pt idx="2243">
                  <c:v>29.906666666666688</c:v>
                </c:pt>
                <c:pt idx="2244">
                  <c:v>29.919999999999998</c:v>
                </c:pt>
                <c:pt idx="2245">
                  <c:v>29.93333333333328</c:v>
                </c:pt>
                <c:pt idx="2246">
                  <c:v>29.946666666666697</c:v>
                </c:pt>
                <c:pt idx="2247">
                  <c:v>29.959999999999997</c:v>
                </c:pt>
                <c:pt idx="2248">
                  <c:v>29.973333333333279</c:v>
                </c:pt>
                <c:pt idx="2249">
                  <c:v>29.986666666666697</c:v>
                </c:pt>
                <c:pt idx="2250">
                  <c:v>30</c:v>
                </c:pt>
                <c:pt idx="2251">
                  <c:v>30.013333333333286</c:v>
                </c:pt>
                <c:pt idx="2252">
                  <c:v>30.026666666666699</c:v>
                </c:pt>
                <c:pt idx="2253">
                  <c:v>30.04</c:v>
                </c:pt>
                <c:pt idx="2254">
                  <c:v>30.053333333333281</c:v>
                </c:pt>
                <c:pt idx="2255">
                  <c:v>30.066666666666688</c:v>
                </c:pt>
                <c:pt idx="2256">
                  <c:v>30.08</c:v>
                </c:pt>
                <c:pt idx="2257">
                  <c:v>30.09333333333328</c:v>
                </c:pt>
                <c:pt idx="2258">
                  <c:v>30.106666666666701</c:v>
                </c:pt>
                <c:pt idx="2259">
                  <c:v>30.12</c:v>
                </c:pt>
                <c:pt idx="2260">
                  <c:v>30.133333333333283</c:v>
                </c:pt>
                <c:pt idx="2261">
                  <c:v>30.1466666666667</c:v>
                </c:pt>
                <c:pt idx="2262">
                  <c:v>30.16</c:v>
                </c:pt>
                <c:pt idx="2263">
                  <c:v>30.173333333333286</c:v>
                </c:pt>
                <c:pt idx="2264">
                  <c:v>30.186666666666699</c:v>
                </c:pt>
                <c:pt idx="2265">
                  <c:v>30.2</c:v>
                </c:pt>
                <c:pt idx="2266">
                  <c:v>30.213333333333285</c:v>
                </c:pt>
                <c:pt idx="2267">
                  <c:v>30.226666666666699</c:v>
                </c:pt>
                <c:pt idx="2268">
                  <c:v>30.24</c:v>
                </c:pt>
                <c:pt idx="2269">
                  <c:v>30.253333333333281</c:v>
                </c:pt>
                <c:pt idx="2270">
                  <c:v>30.266666666666698</c:v>
                </c:pt>
                <c:pt idx="2271">
                  <c:v>30.279999999999998</c:v>
                </c:pt>
                <c:pt idx="2272">
                  <c:v>30.29333333333328</c:v>
                </c:pt>
                <c:pt idx="2273">
                  <c:v>30.3066666666667</c:v>
                </c:pt>
                <c:pt idx="2274">
                  <c:v>30.32</c:v>
                </c:pt>
                <c:pt idx="2275">
                  <c:v>30.333333333333282</c:v>
                </c:pt>
                <c:pt idx="2276">
                  <c:v>30.3466666666667</c:v>
                </c:pt>
                <c:pt idx="2277">
                  <c:v>30.36</c:v>
                </c:pt>
                <c:pt idx="2278">
                  <c:v>30.373333333333285</c:v>
                </c:pt>
                <c:pt idx="2279">
                  <c:v>30.386666666666699</c:v>
                </c:pt>
                <c:pt idx="2280">
                  <c:v>30.4</c:v>
                </c:pt>
                <c:pt idx="2281">
                  <c:v>30.413333333333281</c:v>
                </c:pt>
                <c:pt idx="2282">
                  <c:v>30.426666666666698</c:v>
                </c:pt>
                <c:pt idx="2283">
                  <c:v>30.439999999999998</c:v>
                </c:pt>
                <c:pt idx="2284">
                  <c:v>30.45333333333328</c:v>
                </c:pt>
                <c:pt idx="2285">
                  <c:v>30.466666666666697</c:v>
                </c:pt>
                <c:pt idx="2286">
                  <c:v>30.479999999999997</c:v>
                </c:pt>
                <c:pt idx="2287">
                  <c:v>30.493333333333279</c:v>
                </c:pt>
                <c:pt idx="2288">
                  <c:v>30.5066666666667</c:v>
                </c:pt>
                <c:pt idx="2289">
                  <c:v>30.52</c:v>
                </c:pt>
                <c:pt idx="2290">
                  <c:v>30.533333333333285</c:v>
                </c:pt>
                <c:pt idx="2291">
                  <c:v>30.546666666666699</c:v>
                </c:pt>
                <c:pt idx="2292">
                  <c:v>30.56</c:v>
                </c:pt>
                <c:pt idx="2293">
                  <c:v>30.573333333333284</c:v>
                </c:pt>
                <c:pt idx="2294">
                  <c:v>30.586666666666702</c:v>
                </c:pt>
                <c:pt idx="2295">
                  <c:v>30.6</c:v>
                </c:pt>
                <c:pt idx="2296">
                  <c:v>30.613333333333284</c:v>
                </c:pt>
                <c:pt idx="2297">
                  <c:v>30.626666666666701</c:v>
                </c:pt>
                <c:pt idx="2298">
                  <c:v>30.64</c:v>
                </c:pt>
                <c:pt idx="2299">
                  <c:v>30.653333333333283</c:v>
                </c:pt>
                <c:pt idx="2300">
                  <c:v>30.6666666666667</c:v>
                </c:pt>
                <c:pt idx="2301">
                  <c:v>30.68</c:v>
                </c:pt>
                <c:pt idx="2302">
                  <c:v>30.693333333333285</c:v>
                </c:pt>
                <c:pt idx="2303">
                  <c:v>30.706666666666699</c:v>
                </c:pt>
                <c:pt idx="2304">
                  <c:v>30.72</c:v>
                </c:pt>
                <c:pt idx="2305">
                  <c:v>30.733333333333285</c:v>
                </c:pt>
                <c:pt idx="2306">
                  <c:v>30.746666666666702</c:v>
                </c:pt>
                <c:pt idx="2307">
                  <c:v>30.759999999999998</c:v>
                </c:pt>
                <c:pt idx="2308">
                  <c:v>30.77333333333328</c:v>
                </c:pt>
                <c:pt idx="2309">
                  <c:v>30.786666666666697</c:v>
                </c:pt>
                <c:pt idx="2310">
                  <c:v>30.8</c:v>
                </c:pt>
                <c:pt idx="2311">
                  <c:v>30.813333333333283</c:v>
                </c:pt>
                <c:pt idx="2312">
                  <c:v>30.8266666666667</c:v>
                </c:pt>
                <c:pt idx="2313">
                  <c:v>30.84</c:v>
                </c:pt>
                <c:pt idx="2314">
                  <c:v>30.853333333333286</c:v>
                </c:pt>
                <c:pt idx="2315">
                  <c:v>30.866666666666699</c:v>
                </c:pt>
                <c:pt idx="2316">
                  <c:v>30.88</c:v>
                </c:pt>
                <c:pt idx="2317">
                  <c:v>30.893333333333281</c:v>
                </c:pt>
                <c:pt idx="2318">
                  <c:v>30.906666666666688</c:v>
                </c:pt>
                <c:pt idx="2319">
                  <c:v>30.919999999999998</c:v>
                </c:pt>
                <c:pt idx="2320">
                  <c:v>30.93333333333328</c:v>
                </c:pt>
                <c:pt idx="2321">
                  <c:v>30.946666666666697</c:v>
                </c:pt>
                <c:pt idx="2322">
                  <c:v>30.959999999999997</c:v>
                </c:pt>
                <c:pt idx="2323">
                  <c:v>30.973333333333279</c:v>
                </c:pt>
                <c:pt idx="2324">
                  <c:v>30.986666666666697</c:v>
                </c:pt>
                <c:pt idx="2325">
                  <c:v>31</c:v>
                </c:pt>
                <c:pt idx="2326">
                  <c:v>31.013333333333286</c:v>
                </c:pt>
                <c:pt idx="2327">
                  <c:v>31.026666666666699</c:v>
                </c:pt>
                <c:pt idx="2328">
                  <c:v>31.04</c:v>
                </c:pt>
                <c:pt idx="2329">
                  <c:v>31.053333333333281</c:v>
                </c:pt>
                <c:pt idx="2330">
                  <c:v>31.066666666666688</c:v>
                </c:pt>
                <c:pt idx="2331">
                  <c:v>31.08</c:v>
                </c:pt>
                <c:pt idx="2332">
                  <c:v>31.09333333333328</c:v>
                </c:pt>
                <c:pt idx="2333">
                  <c:v>31.106666666666701</c:v>
                </c:pt>
                <c:pt idx="2334">
                  <c:v>31.12</c:v>
                </c:pt>
                <c:pt idx="2335">
                  <c:v>31.133333333333283</c:v>
                </c:pt>
                <c:pt idx="2336">
                  <c:v>31.1466666666667</c:v>
                </c:pt>
                <c:pt idx="2337">
                  <c:v>31.16</c:v>
                </c:pt>
                <c:pt idx="2338">
                  <c:v>31.173333333333286</c:v>
                </c:pt>
                <c:pt idx="2339">
                  <c:v>31.186666666666699</c:v>
                </c:pt>
                <c:pt idx="2340">
                  <c:v>31.2</c:v>
                </c:pt>
                <c:pt idx="2341">
                  <c:v>31.213333333333285</c:v>
                </c:pt>
                <c:pt idx="2342">
                  <c:v>31.226666666666699</c:v>
                </c:pt>
                <c:pt idx="2343">
                  <c:v>31.24</c:v>
                </c:pt>
                <c:pt idx="2344">
                  <c:v>31.253333333333281</c:v>
                </c:pt>
                <c:pt idx="2345">
                  <c:v>31.266666666666698</c:v>
                </c:pt>
                <c:pt idx="2346">
                  <c:v>31.279999999999998</c:v>
                </c:pt>
                <c:pt idx="2347">
                  <c:v>31.29333333333328</c:v>
                </c:pt>
                <c:pt idx="2348">
                  <c:v>31.3066666666667</c:v>
                </c:pt>
                <c:pt idx="2349">
                  <c:v>31.32</c:v>
                </c:pt>
                <c:pt idx="2350">
                  <c:v>31.333333333333282</c:v>
                </c:pt>
                <c:pt idx="2351">
                  <c:v>31.3466666666667</c:v>
                </c:pt>
                <c:pt idx="2352">
                  <c:v>31.36</c:v>
                </c:pt>
                <c:pt idx="2353">
                  <c:v>31.373333333333285</c:v>
                </c:pt>
                <c:pt idx="2354">
                  <c:v>31.386666666666699</c:v>
                </c:pt>
                <c:pt idx="2355">
                  <c:v>31.4</c:v>
                </c:pt>
                <c:pt idx="2356">
                  <c:v>31.413333333333281</c:v>
                </c:pt>
                <c:pt idx="2357">
                  <c:v>31.426666666666698</c:v>
                </c:pt>
                <c:pt idx="2358">
                  <c:v>31.439999999999998</c:v>
                </c:pt>
                <c:pt idx="2359">
                  <c:v>31.45333333333328</c:v>
                </c:pt>
                <c:pt idx="2360">
                  <c:v>31.466666666666697</c:v>
                </c:pt>
                <c:pt idx="2361">
                  <c:v>31.479999999999997</c:v>
                </c:pt>
                <c:pt idx="2362">
                  <c:v>31.493333333333279</c:v>
                </c:pt>
                <c:pt idx="2363">
                  <c:v>31.5066666666667</c:v>
                </c:pt>
                <c:pt idx="2364">
                  <c:v>31.52</c:v>
                </c:pt>
                <c:pt idx="2365">
                  <c:v>31.533333333333285</c:v>
                </c:pt>
                <c:pt idx="2366">
                  <c:v>31.546666666666699</c:v>
                </c:pt>
                <c:pt idx="2367">
                  <c:v>31.56</c:v>
                </c:pt>
                <c:pt idx="2368">
                  <c:v>31.573333333333284</c:v>
                </c:pt>
                <c:pt idx="2369">
                  <c:v>31.586666666666702</c:v>
                </c:pt>
                <c:pt idx="2370">
                  <c:v>31.6</c:v>
                </c:pt>
                <c:pt idx="2371">
                  <c:v>31.613333333333284</c:v>
                </c:pt>
                <c:pt idx="2372">
                  <c:v>31.626666666666701</c:v>
                </c:pt>
                <c:pt idx="2373">
                  <c:v>31.64</c:v>
                </c:pt>
                <c:pt idx="2374">
                  <c:v>31.653333333333283</c:v>
                </c:pt>
                <c:pt idx="2375">
                  <c:v>31.6666666666667</c:v>
                </c:pt>
                <c:pt idx="2376">
                  <c:v>31.68</c:v>
                </c:pt>
                <c:pt idx="2377">
                  <c:v>31.693333333333285</c:v>
                </c:pt>
                <c:pt idx="2378">
                  <c:v>31.706666666666699</c:v>
                </c:pt>
                <c:pt idx="2379">
                  <c:v>31.72</c:v>
                </c:pt>
                <c:pt idx="2380">
                  <c:v>31.733333333333285</c:v>
                </c:pt>
                <c:pt idx="2381">
                  <c:v>31.746666666666702</c:v>
                </c:pt>
                <c:pt idx="2382">
                  <c:v>31.759999999999998</c:v>
                </c:pt>
                <c:pt idx="2383">
                  <c:v>31.77333333333328</c:v>
                </c:pt>
                <c:pt idx="2384">
                  <c:v>31.786666666666697</c:v>
                </c:pt>
                <c:pt idx="2385">
                  <c:v>31.8</c:v>
                </c:pt>
                <c:pt idx="2386">
                  <c:v>31.813333333333283</c:v>
                </c:pt>
                <c:pt idx="2387">
                  <c:v>31.8266666666667</c:v>
                </c:pt>
                <c:pt idx="2388">
                  <c:v>31.84</c:v>
                </c:pt>
                <c:pt idx="2389">
                  <c:v>31.853333333333286</c:v>
                </c:pt>
                <c:pt idx="2390">
                  <c:v>31.866666666666699</c:v>
                </c:pt>
                <c:pt idx="2391">
                  <c:v>31.88</c:v>
                </c:pt>
                <c:pt idx="2392">
                  <c:v>31.893333333333281</c:v>
                </c:pt>
                <c:pt idx="2393">
                  <c:v>31.906666666666688</c:v>
                </c:pt>
                <c:pt idx="2394">
                  <c:v>31.919999999999998</c:v>
                </c:pt>
                <c:pt idx="2395">
                  <c:v>31.93333333333328</c:v>
                </c:pt>
                <c:pt idx="2396">
                  <c:v>31.946666666666697</c:v>
                </c:pt>
                <c:pt idx="2397">
                  <c:v>31.959999999999997</c:v>
                </c:pt>
                <c:pt idx="2398">
                  <c:v>31.973333333333279</c:v>
                </c:pt>
                <c:pt idx="2399">
                  <c:v>31.986666666666697</c:v>
                </c:pt>
                <c:pt idx="2400">
                  <c:v>32</c:v>
                </c:pt>
                <c:pt idx="2401">
                  <c:v>32.0133333333333</c:v>
                </c:pt>
                <c:pt idx="2402">
                  <c:v>32.026666666666678</c:v>
                </c:pt>
                <c:pt idx="2403">
                  <c:v>32.04</c:v>
                </c:pt>
                <c:pt idx="2404">
                  <c:v>32.053333333333299</c:v>
                </c:pt>
                <c:pt idx="2405">
                  <c:v>32.066666666666663</c:v>
                </c:pt>
                <c:pt idx="2406">
                  <c:v>32.08</c:v>
                </c:pt>
                <c:pt idx="2407">
                  <c:v>32.093333333333305</c:v>
                </c:pt>
                <c:pt idx="2408">
                  <c:v>32.106666666666662</c:v>
                </c:pt>
                <c:pt idx="2409">
                  <c:v>32.120000000000005</c:v>
                </c:pt>
                <c:pt idx="2410">
                  <c:v>32.133333333333304</c:v>
                </c:pt>
                <c:pt idx="2411">
                  <c:v>32.146666666666661</c:v>
                </c:pt>
                <c:pt idx="2412">
                  <c:v>32.160000000000004</c:v>
                </c:pt>
                <c:pt idx="2413">
                  <c:v>32.173333333333304</c:v>
                </c:pt>
                <c:pt idx="2414">
                  <c:v>32.186666666666667</c:v>
                </c:pt>
                <c:pt idx="2415">
                  <c:v>32.200000000000003</c:v>
                </c:pt>
                <c:pt idx="2416">
                  <c:v>32.213333333333303</c:v>
                </c:pt>
                <c:pt idx="2417">
                  <c:v>32.226666666666674</c:v>
                </c:pt>
                <c:pt idx="2418">
                  <c:v>32.24</c:v>
                </c:pt>
                <c:pt idx="2419">
                  <c:v>32.253333333333302</c:v>
                </c:pt>
                <c:pt idx="2420">
                  <c:v>32.266666666666673</c:v>
                </c:pt>
                <c:pt idx="2421">
                  <c:v>32.28</c:v>
                </c:pt>
                <c:pt idx="2422">
                  <c:v>32.293333333333308</c:v>
                </c:pt>
                <c:pt idx="2423">
                  <c:v>32.306666666666672</c:v>
                </c:pt>
                <c:pt idx="2424">
                  <c:v>32.32</c:v>
                </c:pt>
                <c:pt idx="2425">
                  <c:v>32.3333333333333</c:v>
                </c:pt>
                <c:pt idx="2426">
                  <c:v>32.346666666666671</c:v>
                </c:pt>
                <c:pt idx="2427">
                  <c:v>32.36</c:v>
                </c:pt>
                <c:pt idx="2428">
                  <c:v>32.373333333333299</c:v>
                </c:pt>
                <c:pt idx="2429">
                  <c:v>32.386666666666656</c:v>
                </c:pt>
                <c:pt idx="2430">
                  <c:v>32.4</c:v>
                </c:pt>
                <c:pt idx="2431">
                  <c:v>32.413333333333298</c:v>
                </c:pt>
                <c:pt idx="2432">
                  <c:v>32.426666666666662</c:v>
                </c:pt>
                <c:pt idx="2433">
                  <c:v>32.44</c:v>
                </c:pt>
                <c:pt idx="2434">
                  <c:v>32.453333333333298</c:v>
                </c:pt>
                <c:pt idx="2435">
                  <c:v>32.466666666666661</c:v>
                </c:pt>
                <c:pt idx="2436">
                  <c:v>32.480000000000004</c:v>
                </c:pt>
                <c:pt idx="2437">
                  <c:v>32.493333333333304</c:v>
                </c:pt>
                <c:pt idx="2438">
                  <c:v>32.506666666666668</c:v>
                </c:pt>
                <c:pt idx="2439">
                  <c:v>32.520000000000003</c:v>
                </c:pt>
                <c:pt idx="2440">
                  <c:v>32.533333333333303</c:v>
                </c:pt>
                <c:pt idx="2441">
                  <c:v>32.546666666666667</c:v>
                </c:pt>
                <c:pt idx="2442">
                  <c:v>32.56</c:v>
                </c:pt>
                <c:pt idx="2443">
                  <c:v>32.573333333333302</c:v>
                </c:pt>
                <c:pt idx="2444">
                  <c:v>32.586666666666666</c:v>
                </c:pt>
                <c:pt idx="2445">
                  <c:v>32.6</c:v>
                </c:pt>
                <c:pt idx="2446">
                  <c:v>32.613333333333301</c:v>
                </c:pt>
                <c:pt idx="2447">
                  <c:v>32.626666666666672</c:v>
                </c:pt>
                <c:pt idx="2448">
                  <c:v>32.64</c:v>
                </c:pt>
                <c:pt idx="2449">
                  <c:v>32.6533333333333</c:v>
                </c:pt>
                <c:pt idx="2450">
                  <c:v>32.666666666666679</c:v>
                </c:pt>
                <c:pt idx="2451">
                  <c:v>32.68</c:v>
                </c:pt>
                <c:pt idx="2452">
                  <c:v>32.693333333333307</c:v>
                </c:pt>
                <c:pt idx="2453">
                  <c:v>32.706666666666663</c:v>
                </c:pt>
                <c:pt idx="2454">
                  <c:v>32.720000000000006</c:v>
                </c:pt>
                <c:pt idx="2455">
                  <c:v>32.733333333333306</c:v>
                </c:pt>
                <c:pt idx="2456">
                  <c:v>32.746666666666663</c:v>
                </c:pt>
                <c:pt idx="2457">
                  <c:v>32.760000000000005</c:v>
                </c:pt>
                <c:pt idx="2458">
                  <c:v>32.773333333333305</c:v>
                </c:pt>
                <c:pt idx="2459">
                  <c:v>32.786666666666662</c:v>
                </c:pt>
                <c:pt idx="2460">
                  <c:v>32.800000000000004</c:v>
                </c:pt>
                <c:pt idx="2461">
                  <c:v>32.813333333333297</c:v>
                </c:pt>
                <c:pt idx="2462">
                  <c:v>32.826666666666696</c:v>
                </c:pt>
                <c:pt idx="2463">
                  <c:v>32.839999999999996</c:v>
                </c:pt>
                <c:pt idx="2464">
                  <c:v>32.853333333333296</c:v>
                </c:pt>
                <c:pt idx="2465">
                  <c:v>32.866666666666667</c:v>
                </c:pt>
                <c:pt idx="2466">
                  <c:v>32.879999999999995</c:v>
                </c:pt>
                <c:pt idx="2467">
                  <c:v>32.893333333333302</c:v>
                </c:pt>
                <c:pt idx="2468">
                  <c:v>32.906666666666666</c:v>
                </c:pt>
                <c:pt idx="2469">
                  <c:v>32.92</c:v>
                </c:pt>
                <c:pt idx="2470">
                  <c:v>32.933333333333302</c:v>
                </c:pt>
                <c:pt idx="2471">
                  <c:v>32.946666666666665</c:v>
                </c:pt>
                <c:pt idx="2472">
                  <c:v>32.96</c:v>
                </c:pt>
                <c:pt idx="2473">
                  <c:v>32.973333333333301</c:v>
                </c:pt>
                <c:pt idx="2474">
                  <c:v>32.986666666666672</c:v>
                </c:pt>
                <c:pt idx="2475">
                  <c:v>33</c:v>
                </c:pt>
                <c:pt idx="2476">
                  <c:v>33.0133333333333</c:v>
                </c:pt>
                <c:pt idx="2477">
                  <c:v>33.026666666666678</c:v>
                </c:pt>
                <c:pt idx="2478">
                  <c:v>33.04</c:v>
                </c:pt>
                <c:pt idx="2479">
                  <c:v>33.053333333333299</c:v>
                </c:pt>
                <c:pt idx="2480">
                  <c:v>33.066666666666663</c:v>
                </c:pt>
                <c:pt idx="2481">
                  <c:v>33.08</c:v>
                </c:pt>
                <c:pt idx="2482">
                  <c:v>33.093333333333305</c:v>
                </c:pt>
                <c:pt idx="2483">
                  <c:v>33.106666666666662</c:v>
                </c:pt>
                <c:pt idx="2484">
                  <c:v>33.120000000000005</c:v>
                </c:pt>
                <c:pt idx="2485">
                  <c:v>33.133333333333304</c:v>
                </c:pt>
                <c:pt idx="2486">
                  <c:v>33.146666666666661</c:v>
                </c:pt>
                <c:pt idx="2487">
                  <c:v>33.160000000000004</c:v>
                </c:pt>
                <c:pt idx="2488">
                  <c:v>33.173333333333304</c:v>
                </c:pt>
                <c:pt idx="2489">
                  <c:v>33.186666666666667</c:v>
                </c:pt>
                <c:pt idx="2490">
                  <c:v>33.200000000000003</c:v>
                </c:pt>
                <c:pt idx="2491">
                  <c:v>33.213333333333303</c:v>
                </c:pt>
                <c:pt idx="2492">
                  <c:v>33.226666666666674</c:v>
                </c:pt>
                <c:pt idx="2493">
                  <c:v>33.24</c:v>
                </c:pt>
                <c:pt idx="2494">
                  <c:v>33.253333333333302</c:v>
                </c:pt>
                <c:pt idx="2495">
                  <c:v>33.266666666666673</c:v>
                </c:pt>
                <c:pt idx="2496">
                  <c:v>33.28</c:v>
                </c:pt>
                <c:pt idx="2497">
                  <c:v>33.293333333333308</c:v>
                </c:pt>
                <c:pt idx="2498">
                  <c:v>33.306666666666672</c:v>
                </c:pt>
                <c:pt idx="2499">
                  <c:v>33.32</c:v>
                </c:pt>
                <c:pt idx="2500">
                  <c:v>33.3333333333333</c:v>
                </c:pt>
                <c:pt idx="2501">
                  <c:v>33.346666666666671</c:v>
                </c:pt>
                <c:pt idx="2502">
                  <c:v>33.36</c:v>
                </c:pt>
                <c:pt idx="2503">
                  <c:v>33.373333333333299</c:v>
                </c:pt>
                <c:pt idx="2504">
                  <c:v>33.386666666666656</c:v>
                </c:pt>
                <c:pt idx="2505">
                  <c:v>33.4</c:v>
                </c:pt>
                <c:pt idx="2506">
                  <c:v>33.413333333333298</c:v>
                </c:pt>
                <c:pt idx="2507">
                  <c:v>33.426666666666662</c:v>
                </c:pt>
                <c:pt idx="2508">
                  <c:v>33.44</c:v>
                </c:pt>
                <c:pt idx="2509">
                  <c:v>33.453333333333298</c:v>
                </c:pt>
                <c:pt idx="2510">
                  <c:v>33.466666666666661</c:v>
                </c:pt>
                <c:pt idx="2511">
                  <c:v>33.480000000000004</c:v>
                </c:pt>
                <c:pt idx="2512">
                  <c:v>33.493333333333304</c:v>
                </c:pt>
                <c:pt idx="2513">
                  <c:v>33.506666666666668</c:v>
                </c:pt>
                <c:pt idx="2514">
                  <c:v>33.520000000000003</c:v>
                </c:pt>
                <c:pt idx="2515">
                  <c:v>33.533333333333303</c:v>
                </c:pt>
                <c:pt idx="2516">
                  <c:v>33.546666666666667</c:v>
                </c:pt>
                <c:pt idx="2517">
                  <c:v>33.56</c:v>
                </c:pt>
                <c:pt idx="2518">
                  <c:v>33.573333333333302</c:v>
                </c:pt>
                <c:pt idx="2519">
                  <c:v>33.586666666666666</c:v>
                </c:pt>
                <c:pt idx="2520">
                  <c:v>33.6</c:v>
                </c:pt>
                <c:pt idx="2521">
                  <c:v>33.613333333333301</c:v>
                </c:pt>
                <c:pt idx="2522">
                  <c:v>33.626666666666672</c:v>
                </c:pt>
                <c:pt idx="2523">
                  <c:v>33.64</c:v>
                </c:pt>
                <c:pt idx="2524">
                  <c:v>33.6533333333333</c:v>
                </c:pt>
                <c:pt idx="2525">
                  <c:v>33.666666666666679</c:v>
                </c:pt>
                <c:pt idx="2526">
                  <c:v>33.68</c:v>
                </c:pt>
                <c:pt idx="2527">
                  <c:v>33.693333333333307</c:v>
                </c:pt>
                <c:pt idx="2528">
                  <c:v>33.706666666666663</c:v>
                </c:pt>
                <c:pt idx="2529">
                  <c:v>33.720000000000006</c:v>
                </c:pt>
                <c:pt idx="2530">
                  <c:v>33.733333333333306</c:v>
                </c:pt>
                <c:pt idx="2531">
                  <c:v>33.746666666666663</c:v>
                </c:pt>
                <c:pt idx="2532">
                  <c:v>33.760000000000005</c:v>
                </c:pt>
                <c:pt idx="2533">
                  <c:v>33.773333333333305</c:v>
                </c:pt>
                <c:pt idx="2534">
                  <c:v>33.786666666666662</c:v>
                </c:pt>
                <c:pt idx="2535">
                  <c:v>33.800000000000004</c:v>
                </c:pt>
                <c:pt idx="2536">
                  <c:v>33.813333333333297</c:v>
                </c:pt>
                <c:pt idx="2537">
                  <c:v>33.826666666666696</c:v>
                </c:pt>
                <c:pt idx="2538">
                  <c:v>33.839999999999996</c:v>
                </c:pt>
                <c:pt idx="2539">
                  <c:v>33.853333333333296</c:v>
                </c:pt>
                <c:pt idx="2540">
                  <c:v>33.866666666666667</c:v>
                </c:pt>
                <c:pt idx="2541">
                  <c:v>33.879999999999995</c:v>
                </c:pt>
                <c:pt idx="2542">
                  <c:v>33.893333333333302</c:v>
                </c:pt>
                <c:pt idx="2543">
                  <c:v>33.906666666666666</c:v>
                </c:pt>
                <c:pt idx="2544">
                  <c:v>33.92</c:v>
                </c:pt>
                <c:pt idx="2545">
                  <c:v>33.933333333333302</c:v>
                </c:pt>
                <c:pt idx="2546">
                  <c:v>33.946666666666665</c:v>
                </c:pt>
                <c:pt idx="2547">
                  <c:v>33.96</c:v>
                </c:pt>
                <c:pt idx="2548">
                  <c:v>33.973333333333301</c:v>
                </c:pt>
                <c:pt idx="2549">
                  <c:v>33.986666666666672</c:v>
                </c:pt>
                <c:pt idx="2550">
                  <c:v>34</c:v>
                </c:pt>
                <c:pt idx="2551">
                  <c:v>34.0133333333333</c:v>
                </c:pt>
                <c:pt idx="2552">
                  <c:v>34.026666666666678</c:v>
                </c:pt>
                <c:pt idx="2553">
                  <c:v>34.04</c:v>
                </c:pt>
                <c:pt idx="2554">
                  <c:v>34.053333333333299</c:v>
                </c:pt>
                <c:pt idx="2555">
                  <c:v>34.066666666666663</c:v>
                </c:pt>
                <c:pt idx="2556">
                  <c:v>34.08</c:v>
                </c:pt>
                <c:pt idx="2557">
                  <c:v>34.093333333333305</c:v>
                </c:pt>
                <c:pt idx="2558">
                  <c:v>34.106666666666662</c:v>
                </c:pt>
                <c:pt idx="2559">
                  <c:v>34.120000000000005</c:v>
                </c:pt>
                <c:pt idx="2560">
                  <c:v>34.133333333333304</c:v>
                </c:pt>
                <c:pt idx="2561">
                  <c:v>34.146666666666661</c:v>
                </c:pt>
                <c:pt idx="2562">
                  <c:v>34.160000000000004</c:v>
                </c:pt>
                <c:pt idx="2563">
                  <c:v>34.173333333333304</c:v>
                </c:pt>
                <c:pt idx="2564">
                  <c:v>34.186666666666667</c:v>
                </c:pt>
                <c:pt idx="2565">
                  <c:v>34.200000000000003</c:v>
                </c:pt>
                <c:pt idx="2566">
                  <c:v>34.213333333333303</c:v>
                </c:pt>
                <c:pt idx="2567">
                  <c:v>34.226666666666674</c:v>
                </c:pt>
                <c:pt idx="2568">
                  <c:v>34.24</c:v>
                </c:pt>
                <c:pt idx="2569">
                  <c:v>34.253333333333302</c:v>
                </c:pt>
                <c:pt idx="2570">
                  <c:v>34.266666666666673</c:v>
                </c:pt>
                <c:pt idx="2571">
                  <c:v>34.28</c:v>
                </c:pt>
                <c:pt idx="2572">
                  <c:v>34.293333333333308</c:v>
                </c:pt>
                <c:pt idx="2573">
                  <c:v>34.306666666666672</c:v>
                </c:pt>
                <c:pt idx="2574">
                  <c:v>34.32</c:v>
                </c:pt>
                <c:pt idx="2575">
                  <c:v>34.3333333333333</c:v>
                </c:pt>
                <c:pt idx="2576">
                  <c:v>34.346666666666671</c:v>
                </c:pt>
                <c:pt idx="2577">
                  <c:v>34.36</c:v>
                </c:pt>
                <c:pt idx="2578">
                  <c:v>34.373333333333299</c:v>
                </c:pt>
                <c:pt idx="2579">
                  <c:v>34.386666666666656</c:v>
                </c:pt>
                <c:pt idx="2580">
                  <c:v>34.4</c:v>
                </c:pt>
                <c:pt idx="2581">
                  <c:v>34.413333333333298</c:v>
                </c:pt>
                <c:pt idx="2582">
                  <c:v>34.426666666666662</c:v>
                </c:pt>
                <c:pt idx="2583">
                  <c:v>34.44</c:v>
                </c:pt>
                <c:pt idx="2584">
                  <c:v>34.453333333333298</c:v>
                </c:pt>
                <c:pt idx="2585">
                  <c:v>34.466666666666661</c:v>
                </c:pt>
                <c:pt idx="2586">
                  <c:v>34.480000000000004</c:v>
                </c:pt>
                <c:pt idx="2587">
                  <c:v>34.493333333333304</c:v>
                </c:pt>
                <c:pt idx="2588">
                  <c:v>34.506666666666668</c:v>
                </c:pt>
                <c:pt idx="2589">
                  <c:v>34.520000000000003</c:v>
                </c:pt>
                <c:pt idx="2590">
                  <c:v>34.533333333333303</c:v>
                </c:pt>
                <c:pt idx="2591">
                  <c:v>34.546666666666667</c:v>
                </c:pt>
                <c:pt idx="2592">
                  <c:v>34.56</c:v>
                </c:pt>
                <c:pt idx="2593">
                  <c:v>34.573333333333302</c:v>
                </c:pt>
                <c:pt idx="2594">
                  <c:v>34.586666666666666</c:v>
                </c:pt>
                <c:pt idx="2595">
                  <c:v>34.6</c:v>
                </c:pt>
                <c:pt idx="2596">
                  <c:v>34.613333333333301</c:v>
                </c:pt>
                <c:pt idx="2597">
                  <c:v>34.626666666666672</c:v>
                </c:pt>
                <c:pt idx="2598">
                  <c:v>34.64</c:v>
                </c:pt>
                <c:pt idx="2599">
                  <c:v>34.6533333333333</c:v>
                </c:pt>
                <c:pt idx="2600">
                  <c:v>34.666666666666679</c:v>
                </c:pt>
                <c:pt idx="2601">
                  <c:v>34.68</c:v>
                </c:pt>
                <c:pt idx="2602">
                  <c:v>34.693333333333307</c:v>
                </c:pt>
                <c:pt idx="2603">
                  <c:v>34.706666666666663</c:v>
                </c:pt>
                <c:pt idx="2604">
                  <c:v>34.720000000000006</c:v>
                </c:pt>
                <c:pt idx="2605">
                  <c:v>34.733333333333306</c:v>
                </c:pt>
                <c:pt idx="2606">
                  <c:v>34.746666666666663</c:v>
                </c:pt>
                <c:pt idx="2607">
                  <c:v>34.760000000000005</c:v>
                </c:pt>
                <c:pt idx="2608">
                  <c:v>34.773333333333305</c:v>
                </c:pt>
                <c:pt idx="2609">
                  <c:v>34.786666666666662</c:v>
                </c:pt>
                <c:pt idx="2610">
                  <c:v>34.800000000000004</c:v>
                </c:pt>
                <c:pt idx="2611">
                  <c:v>34.813333333333297</c:v>
                </c:pt>
                <c:pt idx="2612">
                  <c:v>34.826666666666696</c:v>
                </c:pt>
                <c:pt idx="2613">
                  <c:v>34.839999999999996</c:v>
                </c:pt>
                <c:pt idx="2614">
                  <c:v>34.853333333333296</c:v>
                </c:pt>
                <c:pt idx="2615">
                  <c:v>34.866666666666667</c:v>
                </c:pt>
                <c:pt idx="2616">
                  <c:v>34.879999999999995</c:v>
                </c:pt>
                <c:pt idx="2617">
                  <c:v>34.893333333333302</c:v>
                </c:pt>
                <c:pt idx="2618">
                  <c:v>34.906666666666666</c:v>
                </c:pt>
                <c:pt idx="2619">
                  <c:v>34.92</c:v>
                </c:pt>
                <c:pt idx="2620">
                  <c:v>34.933333333333302</c:v>
                </c:pt>
                <c:pt idx="2621">
                  <c:v>34.946666666666665</c:v>
                </c:pt>
                <c:pt idx="2622">
                  <c:v>34.96</c:v>
                </c:pt>
                <c:pt idx="2623">
                  <c:v>34.973333333333301</c:v>
                </c:pt>
                <c:pt idx="2624">
                  <c:v>34.986666666666672</c:v>
                </c:pt>
                <c:pt idx="2625">
                  <c:v>35</c:v>
                </c:pt>
                <c:pt idx="2626">
                  <c:v>35.0133333333333</c:v>
                </c:pt>
                <c:pt idx="2627">
                  <c:v>35.026666666666678</c:v>
                </c:pt>
                <c:pt idx="2628">
                  <c:v>35.04</c:v>
                </c:pt>
                <c:pt idx="2629">
                  <c:v>35.053333333333299</c:v>
                </c:pt>
                <c:pt idx="2630">
                  <c:v>35.066666666666663</c:v>
                </c:pt>
                <c:pt idx="2631">
                  <c:v>35.08</c:v>
                </c:pt>
                <c:pt idx="2632">
                  <c:v>35.093333333333305</c:v>
                </c:pt>
                <c:pt idx="2633">
                  <c:v>35.106666666666662</c:v>
                </c:pt>
                <c:pt idx="2634">
                  <c:v>35.120000000000005</c:v>
                </c:pt>
                <c:pt idx="2635">
                  <c:v>35.133333333333304</c:v>
                </c:pt>
                <c:pt idx="2636">
                  <c:v>35.146666666666661</c:v>
                </c:pt>
                <c:pt idx="2637">
                  <c:v>35.160000000000004</c:v>
                </c:pt>
                <c:pt idx="2638">
                  <c:v>35.173333333333304</c:v>
                </c:pt>
                <c:pt idx="2639">
                  <c:v>35.186666666666667</c:v>
                </c:pt>
                <c:pt idx="2640">
                  <c:v>35.200000000000003</c:v>
                </c:pt>
                <c:pt idx="2641">
                  <c:v>35.213333333333303</c:v>
                </c:pt>
                <c:pt idx="2642">
                  <c:v>35.226666666666674</c:v>
                </c:pt>
                <c:pt idx="2643">
                  <c:v>35.24</c:v>
                </c:pt>
                <c:pt idx="2644">
                  <c:v>35.253333333333302</c:v>
                </c:pt>
                <c:pt idx="2645">
                  <c:v>35.266666666666673</c:v>
                </c:pt>
                <c:pt idx="2646">
                  <c:v>35.28</c:v>
                </c:pt>
                <c:pt idx="2647">
                  <c:v>35.293333333333308</c:v>
                </c:pt>
                <c:pt idx="2648">
                  <c:v>35.306666666666672</c:v>
                </c:pt>
                <c:pt idx="2649">
                  <c:v>35.32</c:v>
                </c:pt>
                <c:pt idx="2650">
                  <c:v>35.3333333333333</c:v>
                </c:pt>
                <c:pt idx="2651">
                  <c:v>35.346666666666671</c:v>
                </c:pt>
                <c:pt idx="2652">
                  <c:v>35.36</c:v>
                </c:pt>
                <c:pt idx="2653">
                  <c:v>35.373333333333299</c:v>
                </c:pt>
                <c:pt idx="2654">
                  <c:v>35.386666666666656</c:v>
                </c:pt>
                <c:pt idx="2655">
                  <c:v>35.4</c:v>
                </c:pt>
                <c:pt idx="2656">
                  <c:v>35.413333333333298</c:v>
                </c:pt>
                <c:pt idx="2657">
                  <c:v>35.426666666666662</c:v>
                </c:pt>
                <c:pt idx="2658">
                  <c:v>35.44</c:v>
                </c:pt>
                <c:pt idx="2659">
                  <c:v>35.453333333333298</c:v>
                </c:pt>
                <c:pt idx="2660">
                  <c:v>35.466666666666661</c:v>
                </c:pt>
                <c:pt idx="2661">
                  <c:v>35.480000000000004</c:v>
                </c:pt>
                <c:pt idx="2662">
                  <c:v>35.493333333333304</c:v>
                </c:pt>
                <c:pt idx="2663">
                  <c:v>35.506666666666668</c:v>
                </c:pt>
                <c:pt idx="2664">
                  <c:v>35.520000000000003</c:v>
                </c:pt>
                <c:pt idx="2665">
                  <c:v>35.533333333333303</c:v>
                </c:pt>
                <c:pt idx="2666">
                  <c:v>35.546666666666667</c:v>
                </c:pt>
                <c:pt idx="2667">
                  <c:v>35.56</c:v>
                </c:pt>
                <c:pt idx="2668">
                  <c:v>35.573333333333302</c:v>
                </c:pt>
                <c:pt idx="2669">
                  <c:v>35.586666666666666</c:v>
                </c:pt>
                <c:pt idx="2670">
                  <c:v>35.6</c:v>
                </c:pt>
                <c:pt idx="2671">
                  <c:v>35.613333333333301</c:v>
                </c:pt>
                <c:pt idx="2672">
                  <c:v>35.626666666666672</c:v>
                </c:pt>
                <c:pt idx="2673">
                  <c:v>35.64</c:v>
                </c:pt>
                <c:pt idx="2674">
                  <c:v>35.6533333333333</c:v>
                </c:pt>
                <c:pt idx="2675">
                  <c:v>35.666666666666679</c:v>
                </c:pt>
                <c:pt idx="2676">
                  <c:v>35.68</c:v>
                </c:pt>
                <c:pt idx="2677">
                  <c:v>35.693333333333307</c:v>
                </c:pt>
                <c:pt idx="2678">
                  <c:v>35.706666666666663</c:v>
                </c:pt>
                <c:pt idx="2679">
                  <c:v>35.720000000000006</c:v>
                </c:pt>
                <c:pt idx="2680">
                  <c:v>35.733333333333306</c:v>
                </c:pt>
                <c:pt idx="2681">
                  <c:v>35.746666666666663</c:v>
                </c:pt>
                <c:pt idx="2682">
                  <c:v>35.760000000000005</c:v>
                </c:pt>
                <c:pt idx="2683">
                  <c:v>35.773333333333305</c:v>
                </c:pt>
                <c:pt idx="2684">
                  <c:v>35.786666666666662</c:v>
                </c:pt>
                <c:pt idx="2685">
                  <c:v>35.800000000000004</c:v>
                </c:pt>
                <c:pt idx="2686">
                  <c:v>35.813333333333297</c:v>
                </c:pt>
                <c:pt idx="2687">
                  <c:v>35.826666666666696</c:v>
                </c:pt>
                <c:pt idx="2688">
                  <c:v>35.839999999999996</c:v>
                </c:pt>
                <c:pt idx="2689">
                  <c:v>35.853333333333296</c:v>
                </c:pt>
                <c:pt idx="2690">
                  <c:v>35.866666666666667</c:v>
                </c:pt>
                <c:pt idx="2691">
                  <c:v>35.879999999999995</c:v>
                </c:pt>
                <c:pt idx="2692">
                  <c:v>35.893333333333302</c:v>
                </c:pt>
                <c:pt idx="2693">
                  <c:v>35.906666666666666</c:v>
                </c:pt>
                <c:pt idx="2694">
                  <c:v>35.92</c:v>
                </c:pt>
                <c:pt idx="2695">
                  <c:v>35.933333333333302</c:v>
                </c:pt>
                <c:pt idx="2696">
                  <c:v>35.946666666666665</c:v>
                </c:pt>
                <c:pt idx="2697">
                  <c:v>35.96</c:v>
                </c:pt>
                <c:pt idx="2698">
                  <c:v>35.973333333333301</c:v>
                </c:pt>
                <c:pt idx="2699">
                  <c:v>35.986666666666672</c:v>
                </c:pt>
                <c:pt idx="2700">
                  <c:v>36</c:v>
                </c:pt>
                <c:pt idx="2701">
                  <c:v>36.0133333333333</c:v>
                </c:pt>
                <c:pt idx="2702">
                  <c:v>36.026666666666678</c:v>
                </c:pt>
                <c:pt idx="2703">
                  <c:v>36.04</c:v>
                </c:pt>
                <c:pt idx="2704">
                  <c:v>36.053333333333299</c:v>
                </c:pt>
                <c:pt idx="2705">
                  <c:v>36.066666666666663</c:v>
                </c:pt>
                <c:pt idx="2706">
                  <c:v>36.08</c:v>
                </c:pt>
                <c:pt idx="2707">
                  <c:v>36.093333333333305</c:v>
                </c:pt>
                <c:pt idx="2708">
                  <c:v>36.106666666666662</c:v>
                </c:pt>
                <c:pt idx="2709">
                  <c:v>36.120000000000005</c:v>
                </c:pt>
                <c:pt idx="2710">
                  <c:v>36.133333333333304</c:v>
                </c:pt>
                <c:pt idx="2711">
                  <c:v>36.146666666666661</c:v>
                </c:pt>
                <c:pt idx="2712">
                  <c:v>36.160000000000004</c:v>
                </c:pt>
                <c:pt idx="2713">
                  <c:v>36.173333333333304</c:v>
                </c:pt>
                <c:pt idx="2714">
                  <c:v>36.186666666666667</c:v>
                </c:pt>
                <c:pt idx="2715">
                  <c:v>36.200000000000003</c:v>
                </c:pt>
                <c:pt idx="2716">
                  <c:v>36.213333333333303</c:v>
                </c:pt>
                <c:pt idx="2717">
                  <c:v>36.226666666666674</c:v>
                </c:pt>
                <c:pt idx="2718">
                  <c:v>36.24</c:v>
                </c:pt>
                <c:pt idx="2719">
                  <c:v>36.253333333333302</c:v>
                </c:pt>
                <c:pt idx="2720">
                  <c:v>36.266666666666673</c:v>
                </c:pt>
                <c:pt idx="2721">
                  <c:v>36.28</c:v>
                </c:pt>
                <c:pt idx="2722">
                  <c:v>36.293333333333308</c:v>
                </c:pt>
                <c:pt idx="2723">
                  <c:v>36.306666666666672</c:v>
                </c:pt>
                <c:pt idx="2724">
                  <c:v>36.32</c:v>
                </c:pt>
                <c:pt idx="2725">
                  <c:v>36.3333333333333</c:v>
                </c:pt>
                <c:pt idx="2726">
                  <c:v>36.346666666666671</c:v>
                </c:pt>
                <c:pt idx="2727">
                  <c:v>36.36</c:v>
                </c:pt>
                <c:pt idx="2728">
                  <c:v>36.373333333333299</c:v>
                </c:pt>
                <c:pt idx="2729">
                  <c:v>36.386666666666656</c:v>
                </c:pt>
                <c:pt idx="2730">
                  <c:v>36.4</c:v>
                </c:pt>
                <c:pt idx="2731">
                  <c:v>36.413333333333298</c:v>
                </c:pt>
                <c:pt idx="2732">
                  <c:v>36.426666666666662</c:v>
                </c:pt>
                <c:pt idx="2733">
                  <c:v>36.44</c:v>
                </c:pt>
                <c:pt idx="2734">
                  <c:v>36.453333333333298</c:v>
                </c:pt>
                <c:pt idx="2735">
                  <c:v>36.466666666666661</c:v>
                </c:pt>
                <c:pt idx="2736">
                  <c:v>36.480000000000004</c:v>
                </c:pt>
                <c:pt idx="2737">
                  <c:v>36.493333333333304</c:v>
                </c:pt>
                <c:pt idx="2738">
                  <c:v>36.506666666666668</c:v>
                </c:pt>
                <c:pt idx="2739">
                  <c:v>36.520000000000003</c:v>
                </c:pt>
                <c:pt idx="2740">
                  <c:v>36.533333333333303</c:v>
                </c:pt>
                <c:pt idx="2741">
                  <c:v>36.546666666666667</c:v>
                </c:pt>
                <c:pt idx="2742">
                  <c:v>36.56</c:v>
                </c:pt>
                <c:pt idx="2743">
                  <c:v>36.573333333333302</c:v>
                </c:pt>
                <c:pt idx="2744">
                  <c:v>36.586666666666666</c:v>
                </c:pt>
                <c:pt idx="2745">
                  <c:v>36.6</c:v>
                </c:pt>
                <c:pt idx="2746">
                  <c:v>36.613333333333301</c:v>
                </c:pt>
                <c:pt idx="2747">
                  <c:v>36.626666666666672</c:v>
                </c:pt>
                <c:pt idx="2748">
                  <c:v>36.64</c:v>
                </c:pt>
                <c:pt idx="2749">
                  <c:v>36.6533333333333</c:v>
                </c:pt>
                <c:pt idx="2750">
                  <c:v>36.666666666666679</c:v>
                </c:pt>
                <c:pt idx="2751">
                  <c:v>36.68</c:v>
                </c:pt>
                <c:pt idx="2752">
                  <c:v>36.693333333333307</c:v>
                </c:pt>
                <c:pt idx="2753">
                  <c:v>36.706666666666663</c:v>
                </c:pt>
                <c:pt idx="2754">
                  <c:v>36.720000000000006</c:v>
                </c:pt>
                <c:pt idx="2755">
                  <c:v>36.733333333333306</c:v>
                </c:pt>
                <c:pt idx="2756">
                  <c:v>36.746666666666663</c:v>
                </c:pt>
                <c:pt idx="2757">
                  <c:v>36.760000000000005</c:v>
                </c:pt>
                <c:pt idx="2758">
                  <c:v>36.773333333333305</c:v>
                </c:pt>
                <c:pt idx="2759">
                  <c:v>36.786666666666662</c:v>
                </c:pt>
                <c:pt idx="2760">
                  <c:v>36.800000000000004</c:v>
                </c:pt>
                <c:pt idx="2761">
                  <c:v>36.813333333333297</c:v>
                </c:pt>
                <c:pt idx="2762">
                  <c:v>36.826666666666696</c:v>
                </c:pt>
                <c:pt idx="2763">
                  <c:v>36.839999999999996</c:v>
                </c:pt>
                <c:pt idx="2764">
                  <c:v>36.853333333333296</c:v>
                </c:pt>
                <c:pt idx="2765">
                  <c:v>36.866666666666667</c:v>
                </c:pt>
                <c:pt idx="2766">
                  <c:v>36.879999999999995</c:v>
                </c:pt>
                <c:pt idx="2767">
                  <c:v>36.893333333333302</c:v>
                </c:pt>
                <c:pt idx="2768">
                  <c:v>36.906666666666666</c:v>
                </c:pt>
                <c:pt idx="2769">
                  <c:v>36.92</c:v>
                </c:pt>
                <c:pt idx="2770">
                  <c:v>36.933333333333302</c:v>
                </c:pt>
                <c:pt idx="2771">
                  <c:v>36.946666666666665</c:v>
                </c:pt>
                <c:pt idx="2772">
                  <c:v>36.96</c:v>
                </c:pt>
                <c:pt idx="2773">
                  <c:v>36.973333333333301</c:v>
                </c:pt>
                <c:pt idx="2774">
                  <c:v>36.986666666666672</c:v>
                </c:pt>
                <c:pt idx="2775">
                  <c:v>37</c:v>
                </c:pt>
                <c:pt idx="2776">
                  <c:v>37.0133333333333</c:v>
                </c:pt>
                <c:pt idx="2777">
                  <c:v>37.026666666666678</c:v>
                </c:pt>
                <c:pt idx="2778">
                  <c:v>37.04</c:v>
                </c:pt>
                <c:pt idx="2779">
                  <c:v>37.053333333333299</c:v>
                </c:pt>
                <c:pt idx="2780">
                  <c:v>37.066666666666663</c:v>
                </c:pt>
                <c:pt idx="2781">
                  <c:v>37.08</c:v>
                </c:pt>
                <c:pt idx="2782">
                  <c:v>37.093333333333305</c:v>
                </c:pt>
                <c:pt idx="2783">
                  <c:v>37.106666666666662</c:v>
                </c:pt>
                <c:pt idx="2784">
                  <c:v>37.120000000000005</c:v>
                </c:pt>
                <c:pt idx="2785">
                  <c:v>37.133333333333304</c:v>
                </c:pt>
                <c:pt idx="2786">
                  <c:v>37.146666666666661</c:v>
                </c:pt>
                <c:pt idx="2787">
                  <c:v>37.160000000000004</c:v>
                </c:pt>
                <c:pt idx="2788">
                  <c:v>37.173333333333304</c:v>
                </c:pt>
                <c:pt idx="2789">
                  <c:v>37.186666666666667</c:v>
                </c:pt>
                <c:pt idx="2790">
                  <c:v>37.200000000000003</c:v>
                </c:pt>
                <c:pt idx="2791">
                  <c:v>37.213333333333303</c:v>
                </c:pt>
                <c:pt idx="2792">
                  <c:v>37.226666666666674</c:v>
                </c:pt>
                <c:pt idx="2793">
                  <c:v>37.24</c:v>
                </c:pt>
                <c:pt idx="2794">
                  <c:v>37.253333333333302</c:v>
                </c:pt>
                <c:pt idx="2795">
                  <c:v>37.266666666666673</c:v>
                </c:pt>
                <c:pt idx="2796">
                  <c:v>37.28</c:v>
                </c:pt>
                <c:pt idx="2797">
                  <c:v>37.293333333333308</c:v>
                </c:pt>
                <c:pt idx="2798">
                  <c:v>37.306666666666672</c:v>
                </c:pt>
                <c:pt idx="2799">
                  <c:v>37.32</c:v>
                </c:pt>
                <c:pt idx="2800">
                  <c:v>37.3333333333333</c:v>
                </c:pt>
                <c:pt idx="2801">
                  <c:v>37.346666666666671</c:v>
                </c:pt>
                <c:pt idx="2802">
                  <c:v>37.36</c:v>
                </c:pt>
                <c:pt idx="2803">
                  <c:v>37.373333333333299</c:v>
                </c:pt>
                <c:pt idx="2804">
                  <c:v>37.386666666666656</c:v>
                </c:pt>
                <c:pt idx="2805">
                  <c:v>37.4</c:v>
                </c:pt>
                <c:pt idx="2806">
                  <c:v>37.413333333333298</c:v>
                </c:pt>
                <c:pt idx="2807">
                  <c:v>37.426666666666662</c:v>
                </c:pt>
                <c:pt idx="2808">
                  <c:v>37.44</c:v>
                </c:pt>
                <c:pt idx="2809">
                  <c:v>37.453333333333298</c:v>
                </c:pt>
                <c:pt idx="2810">
                  <c:v>37.466666666666661</c:v>
                </c:pt>
                <c:pt idx="2811">
                  <c:v>37.480000000000004</c:v>
                </c:pt>
                <c:pt idx="2812">
                  <c:v>37.493333333333304</c:v>
                </c:pt>
                <c:pt idx="2813">
                  <c:v>37.506666666666668</c:v>
                </c:pt>
                <c:pt idx="2814">
                  <c:v>37.520000000000003</c:v>
                </c:pt>
                <c:pt idx="2815">
                  <c:v>37.533333333333303</c:v>
                </c:pt>
                <c:pt idx="2816">
                  <c:v>37.546666666666667</c:v>
                </c:pt>
                <c:pt idx="2817">
                  <c:v>37.56</c:v>
                </c:pt>
                <c:pt idx="2818">
                  <c:v>37.573333333333302</c:v>
                </c:pt>
                <c:pt idx="2819">
                  <c:v>37.586666666666666</c:v>
                </c:pt>
                <c:pt idx="2820">
                  <c:v>37.6</c:v>
                </c:pt>
                <c:pt idx="2821">
                  <c:v>37.613333333333301</c:v>
                </c:pt>
                <c:pt idx="2822">
                  <c:v>37.626666666666672</c:v>
                </c:pt>
                <c:pt idx="2823">
                  <c:v>37.64</c:v>
                </c:pt>
                <c:pt idx="2824">
                  <c:v>37.6533333333333</c:v>
                </c:pt>
                <c:pt idx="2825">
                  <c:v>37.666666666666679</c:v>
                </c:pt>
                <c:pt idx="2826">
                  <c:v>37.68</c:v>
                </c:pt>
                <c:pt idx="2827">
                  <c:v>37.693333333333307</c:v>
                </c:pt>
                <c:pt idx="2828">
                  <c:v>37.706666666666663</c:v>
                </c:pt>
                <c:pt idx="2829">
                  <c:v>37.720000000000006</c:v>
                </c:pt>
                <c:pt idx="2830">
                  <c:v>37.733333333333306</c:v>
                </c:pt>
                <c:pt idx="2831">
                  <c:v>37.746666666666663</c:v>
                </c:pt>
                <c:pt idx="2832">
                  <c:v>37.760000000000005</c:v>
                </c:pt>
                <c:pt idx="2833">
                  <c:v>37.773333333333305</c:v>
                </c:pt>
                <c:pt idx="2834">
                  <c:v>37.786666666666662</c:v>
                </c:pt>
                <c:pt idx="2835">
                  <c:v>37.800000000000004</c:v>
                </c:pt>
                <c:pt idx="2836">
                  <c:v>37.813333333333297</c:v>
                </c:pt>
                <c:pt idx="2837">
                  <c:v>37.826666666666696</c:v>
                </c:pt>
                <c:pt idx="2838">
                  <c:v>37.839999999999996</c:v>
                </c:pt>
                <c:pt idx="2839">
                  <c:v>37.853333333333296</c:v>
                </c:pt>
                <c:pt idx="2840">
                  <c:v>37.866666666666667</c:v>
                </c:pt>
                <c:pt idx="2841">
                  <c:v>37.879999999999995</c:v>
                </c:pt>
                <c:pt idx="2842">
                  <c:v>37.893333333333302</c:v>
                </c:pt>
                <c:pt idx="2843">
                  <c:v>37.906666666666666</c:v>
                </c:pt>
                <c:pt idx="2844">
                  <c:v>37.92</c:v>
                </c:pt>
                <c:pt idx="2845">
                  <c:v>37.933333333333302</c:v>
                </c:pt>
                <c:pt idx="2846">
                  <c:v>37.946666666666665</c:v>
                </c:pt>
                <c:pt idx="2847">
                  <c:v>37.96</c:v>
                </c:pt>
                <c:pt idx="2848">
                  <c:v>37.973333333333301</c:v>
                </c:pt>
                <c:pt idx="2849">
                  <c:v>37.986666666666672</c:v>
                </c:pt>
                <c:pt idx="2850">
                  <c:v>38</c:v>
                </c:pt>
                <c:pt idx="2851">
                  <c:v>38.0133333333333</c:v>
                </c:pt>
                <c:pt idx="2852">
                  <c:v>38.026666666666678</c:v>
                </c:pt>
                <c:pt idx="2853">
                  <c:v>38.04</c:v>
                </c:pt>
                <c:pt idx="2854">
                  <c:v>38.053333333333299</c:v>
                </c:pt>
                <c:pt idx="2855">
                  <c:v>38.066666666666663</c:v>
                </c:pt>
                <c:pt idx="2856">
                  <c:v>38.08</c:v>
                </c:pt>
                <c:pt idx="2857">
                  <c:v>38.093333333333305</c:v>
                </c:pt>
                <c:pt idx="2858">
                  <c:v>38.106666666666662</c:v>
                </c:pt>
                <c:pt idx="2859">
                  <c:v>38.120000000000005</c:v>
                </c:pt>
                <c:pt idx="2860">
                  <c:v>38.133333333333304</c:v>
                </c:pt>
                <c:pt idx="2861">
                  <c:v>38.146666666666661</c:v>
                </c:pt>
                <c:pt idx="2862">
                  <c:v>38.160000000000004</c:v>
                </c:pt>
                <c:pt idx="2863">
                  <c:v>38.173333333333304</c:v>
                </c:pt>
                <c:pt idx="2864">
                  <c:v>38.186666666666667</c:v>
                </c:pt>
                <c:pt idx="2865">
                  <c:v>38.200000000000003</c:v>
                </c:pt>
                <c:pt idx="2866">
                  <c:v>38.213333333333303</c:v>
                </c:pt>
                <c:pt idx="2867">
                  <c:v>38.226666666666674</c:v>
                </c:pt>
                <c:pt idx="2868">
                  <c:v>38.24</c:v>
                </c:pt>
                <c:pt idx="2869">
                  <c:v>38.253333333333302</c:v>
                </c:pt>
                <c:pt idx="2870">
                  <c:v>38.266666666666673</c:v>
                </c:pt>
                <c:pt idx="2871">
                  <c:v>38.28</c:v>
                </c:pt>
                <c:pt idx="2872">
                  <c:v>38.293333333333308</c:v>
                </c:pt>
                <c:pt idx="2873">
                  <c:v>38.306666666666672</c:v>
                </c:pt>
                <c:pt idx="2874">
                  <c:v>38.32</c:v>
                </c:pt>
                <c:pt idx="2875">
                  <c:v>38.3333333333333</c:v>
                </c:pt>
                <c:pt idx="2876">
                  <c:v>38.346666666666671</c:v>
                </c:pt>
                <c:pt idx="2877">
                  <c:v>38.36</c:v>
                </c:pt>
                <c:pt idx="2878">
                  <c:v>38.373333333333299</c:v>
                </c:pt>
                <c:pt idx="2879">
                  <c:v>38.386666666666656</c:v>
                </c:pt>
                <c:pt idx="2880">
                  <c:v>38.4</c:v>
                </c:pt>
                <c:pt idx="2881">
                  <c:v>38.413333333333298</c:v>
                </c:pt>
                <c:pt idx="2882">
                  <c:v>38.426666666666662</c:v>
                </c:pt>
                <c:pt idx="2883">
                  <c:v>38.44</c:v>
                </c:pt>
                <c:pt idx="2884">
                  <c:v>38.453333333333298</c:v>
                </c:pt>
                <c:pt idx="2885">
                  <c:v>38.466666666666661</c:v>
                </c:pt>
                <c:pt idx="2886">
                  <c:v>38.480000000000004</c:v>
                </c:pt>
                <c:pt idx="2887">
                  <c:v>38.493333333333304</c:v>
                </c:pt>
                <c:pt idx="2888">
                  <c:v>38.506666666666668</c:v>
                </c:pt>
                <c:pt idx="2889">
                  <c:v>38.520000000000003</c:v>
                </c:pt>
                <c:pt idx="2890">
                  <c:v>38.533333333333303</c:v>
                </c:pt>
                <c:pt idx="2891">
                  <c:v>38.546666666666667</c:v>
                </c:pt>
                <c:pt idx="2892">
                  <c:v>38.56</c:v>
                </c:pt>
                <c:pt idx="2893">
                  <c:v>38.573333333333302</c:v>
                </c:pt>
                <c:pt idx="2894">
                  <c:v>38.586666666666666</c:v>
                </c:pt>
                <c:pt idx="2895">
                  <c:v>38.6</c:v>
                </c:pt>
                <c:pt idx="2896">
                  <c:v>38.613333333333301</c:v>
                </c:pt>
                <c:pt idx="2897">
                  <c:v>38.626666666666672</c:v>
                </c:pt>
                <c:pt idx="2898">
                  <c:v>38.64</c:v>
                </c:pt>
                <c:pt idx="2899">
                  <c:v>38.6533333333333</c:v>
                </c:pt>
                <c:pt idx="2900">
                  <c:v>38.666666666666679</c:v>
                </c:pt>
                <c:pt idx="2901">
                  <c:v>38.68</c:v>
                </c:pt>
                <c:pt idx="2902">
                  <c:v>38.693333333333307</c:v>
                </c:pt>
                <c:pt idx="2903">
                  <c:v>38.706666666666663</c:v>
                </c:pt>
                <c:pt idx="2904">
                  <c:v>38.720000000000006</c:v>
                </c:pt>
                <c:pt idx="2905">
                  <c:v>38.733333333333306</c:v>
                </c:pt>
                <c:pt idx="2906">
                  <c:v>38.746666666666663</c:v>
                </c:pt>
                <c:pt idx="2907">
                  <c:v>38.760000000000005</c:v>
                </c:pt>
                <c:pt idx="2908">
                  <c:v>38.773333333333305</c:v>
                </c:pt>
                <c:pt idx="2909">
                  <c:v>38.786666666666662</c:v>
                </c:pt>
                <c:pt idx="2910">
                  <c:v>38.800000000000004</c:v>
                </c:pt>
                <c:pt idx="2911">
                  <c:v>38.813333333333297</c:v>
                </c:pt>
                <c:pt idx="2912">
                  <c:v>38.826666666666696</c:v>
                </c:pt>
                <c:pt idx="2913">
                  <c:v>38.839999999999996</c:v>
                </c:pt>
                <c:pt idx="2914">
                  <c:v>38.853333333333296</c:v>
                </c:pt>
                <c:pt idx="2915">
                  <c:v>38.866666666666667</c:v>
                </c:pt>
                <c:pt idx="2916">
                  <c:v>38.879999999999995</c:v>
                </c:pt>
                <c:pt idx="2917">
                  <c:v>38.893333333333302</c:v>
                </c:pt>
                <c:pt idx="2918">
                  <c:v>38.906666666666666</c:v>
                </c:pt>
                <c:pt idx="2919">
                  <c:v>38.92</c:v>
                </c:pt>
                <c:pt idx="2920">
                  <c:v>38.933333333333302</c:v>
                </c:pt>
                <c:pt idx="2921">
                  <c:v>38.946666666666665</c:v>
                </c:pt>
                <c:pt idx="2922">
                  <c:v>38.96</c:v>
                </c:pt>
                <c:pt idx="2923">
                  <c:v>38.973333333333301</c:v>
                </c:pt>
                <c:pt idx="2924">
                  <c:v>38.986666666666672</c:v>
                </c:pt>
                <c:pt idx="2925">
                  <c:v>39</c:v>
                </c:pt>
                <c:pt idx="2926">
                  <c:v>39.0133333333333</c:v>
                </c:pt>
                <c:pt idx="2927">
                  <c:v>39.026666666666678</c:v>
                </c:pt>
                <c:pt idx="2928">
                  <c:v>39.04</c:v>
                </c:pt>
                <c:pt idx="2929">
                  <c:v>39.053333333333299</c:v>
                </c:pt>
                <c:pt idx="2930">
                  <c:v>39.066666666666663</c:v>
                </c:pt>
                <c:pt idx="2931">
                  <c:v>39.08</c:v>
                </c:pt>
                <c:pt idx="2932">
                  <c:v>39.093333333333305</c:v>
                </c:pt>
                <c:pt idx="2933">
                  <c:v>39.106666666666662</c:v>
                </c:pt>
                <c:pt idx="2934">
                  <c:v>39.120000000000005</c:v>
                </c:pt>
                <c:pt idx="2935">
                  <c:v>39.133333333333304</c:v>
                </c:pt>
                <c:pt idx="2936">
                  <c:v>39.146666666666661</c:v>
                </c:pt>
                <c:pt idx="2937">
                  <c:v>39.160000000000004</c:v>
                </c:pt>
                <c:pt idx="2938">
                  <c:v>39.173333333333304</c:v>
                </c:pt>
                <c:pt idx="2939">
                  <c:v>39.186666666666667</c:v>
                </c:pt>
                <c:pt idx="2940">
                  <c:v>39.200000000000003</c:v>
                </c:pt>
                <c:pt idx="2941">
                  <c:v>39.213333333333303</c:v>
                </c:pt>
                <c:pt idx="2942">
                  <c:v>39.226666666666674</c:v>
                </c:pt>
                <c:pt idx="2943">
                  <c:v>39.24</c:v>
                </c:pt>
                <c:pt idx="2944">
                  <c:v>39.253333333333302</c:v>
                </c:pt>
                <c:pt idx="2945">
                  <c:v>39.266666666666673</c:v>
                </c:pt>
                <c:pt idx="2946">
                  <c:v>39.28</c:v>
                </c:pt>
                <c:pt idx="2947">
                  <c:v>39.293333333333308</c:v>
                </c:pt>
                <c:pt idx="2948">
                  <c:v>39.306666666666672</c:v>
                </c:pt>
                <c:pt idx="2949">
                  <c:v>39.32</c:v>
                </c:pt>
                <c:pt idx="2950">
                  <c:v>39.3333333333333</c:v>
                </c:pt>
                <c:pt idx="2951">
                  <c:v>39.346666666666671</c:v>
                </c:pt>
                <c:pt idx="2952">
                  <c:v>39.36</c:v>
                </c:pt>
                <c:pt idx="2953">
                  <c:v>39.373333333333299</c:v>
                </c:pt>
                <c:pt idx="2954">
                  <c:v>39.386666666666656</c:v>
                </c:pt>
                <c:pt idx="2955">
                  <c:v>39.4</c:v>
                </c:pt>
                <c:pt idx="2956">
                  <c:v>39.413333333333298</c:v>
                </c:pt>
                <c:pt idx="2957">
                  <c:v>39.426666666666662</c:v>
                </c:pt>
                <c:pt idx="2958">
                  <c:v>39.44</c:v>
                </c:pt>
                <c:pt idx="2959">
                  <c:v>39.453333333333298</c:v>
                </c:pt>
                <c:pt idx="2960">
                  <c:v>39.466666666666661</c:v>
                </c:pt>
                <c:pt idx="2961">
                  <c:v>39.480000000000004</c:v>
                </c:pt>
                <c:pt idx="2962">
                  <c:v>39.493333333333304</c:v>
                </c:pt>
                <c:pt idx="2963">
                  <c:v>39.506666666666668</c:v>
                </c:pt>
                <c:pt idx="2964">
                  <c:v>39.520000000000003</c:v>
                </c:pt>
                <c:pt idx="2965">
                  <c:v>39.533333333333303</c:v>
                </c:pt>
                <c:pt idx="2966">
                  <c:v>39.546666666666667</c:v>
                </c:pt>
                <c:pt idx="2967">
                  <c:v>39.56</c:v>
                </c:pt>
                <c:pt idx="2968">
                  <c:v>39.573333333333302</c:v>
                </c:pt>
                <c:pt idx="2969">
                  <c:v>39.586666666666666</c:v>
                </c:pt>
                <c:pt idx="2970">
                  <c:v>39.6</c:v>
                </c:pt>
                <c:pt idx="2971">
                  <c:v>39.613333333333301</c:v>
                </c:pt>
                <c:pt idx="2972">
                  <c:v>39.626666666666672</c:v>
                </c:pt>
                <c:pt idx="2973">
                  <c:v>39.64</c:v>
                </c:pt>
                <c:pt idx="2974">
                  <c:v>39.6533333333333</c:v>
                </c:pt>
                <c:pt idx="2975">
                  <c:v>39.666666666666679</c:v>
                </c:pt>
                <c:pt idx="2976">
                  <c:v>39.68</c:v>
                </c:pt>
                <c:pt idx="2977">
                  <c:v>39.693333333333307</c:v>
                </c:pt>
                <c:pt idx="2978">
                  <c:v>39.706666666666663</c:v>
                </c:pt>
                <c:pt idx="2979">
                  <c:v>39.720000000000006</c:v>
                </c:pt>
                <c:pt idx="2980">
                  <c:v>39.733333333333306</c:v>
                </c:pt>
                <c:pt idx="2981">
                  <c:v>39.746666666666663</c:v>
                </c:pt>
                <c:pt idx="2982">
                  <c:v>39.760000000000005</c:v>
                </c:pt>
                <c:pt idx="2983">
                  <c:v>39.773333333333305</c:v>
                </c:pt>
                <c:pt idx="2984">
                  <c:v>39.786666666666662</c:v>
                </c:pt>
                <c:pt idx="2985">
                  <c:v>39.800000000000004</c:v>
                </c:pt>
                <c:pt idx="2986">
                  <c:v>39.813333333333297</c:v>
                </c:pt>
                <c:pt idx="2987">
                  <c:v>39.826666666666696</c:v>
                </c:pt>
                <c:pt idx="2988">
                  <c:v>39.839999999999996</c:v>
                </c:pt>
                <c:pt idx="2989">
                  <c:v>39.853333333333296</c:v>
                </c:pt>
                <c:pt idx="2990">
                  <c:v>39.866666666666667</c:v>
                </c:pt>
                <c:pt idx="2991">
                  <c:v>39.879999999999995</c:v>
                </c:pt>
                <c:pt idx="2992">
                  <c:v>39.893333333333302</c:v>
                </c:pt>
                <c:pt idx="2993">
                  <c:v>39.906666666666666</c:v>
                </c:pt>
                <c:pt idx="2994">
                  <c:v>39.92</c:v>
                </c:pt>
                <c:pt idx="2995">
                  <c:v>39.933333333333302</c:v>
                </c:pt>
                <c:pt idx="2996">
                  <c:v>39.946666666666665</c:v>
                </c:pt>
                <c:pt idx="2997">
                  <c:v>39.96</c:v>
                </c:pt>
                <c:pt idx="2998">
                  <c:v>39.973333333333301</c:v>
                </c:pt>
                <c:pt idx="2999">
                  <c:v>39.986666666666672</c:v>
                </c:pt>
                <c:pt idx="3000">
                  <c:v>40</c:v>
                </c:pt>
              </c:numCache>
            </c:numRef>
          </c:xVal>
          <c:yVal>
            <c:numRef>
              <c:f>'clutch enesemble'!$H$3:$H$3003</c:f>
              <c:numCache>
                <c:formatCode>General</c:formatCode>
                <c:ptCount val="3001"/>
                <c:pt idx="0">
                  <c:v>0</c:v>
                </c:pt>
                <c:pt idx="1">
                  <c:v>2.5943426397817097E-2</c:v>
                </c:pt>
                <c:pt idx="2">
                  <c:v>0.11864180797917702</c:v>
                </c:pt>
                <c:pt idx="3">
                  <c:v>0.16651450517211799</c:v>
                </c:pt>
                <c:pt idx="4">
                  <c:v>0.21134930861886903</c:v>
                </c:pt>
                <c:pt idx="5">
                  <c:v>0.26503784382139695</c:v>
                </c:pt>
                <c:pt idx="6">
                  <c:v>0.30944745821086306</c:v>
                </c:pt>
                <c:pt idx="7">
                  <c:v>0.35235153122322704</c:v>
                </c:pt>
                <c:pt idx="8">
                  <c:v>0.39885190222163808</c:v>
                </c:pt>
                <c:pt idx="9">
                  <c:v>0.43779045196138</c:v>
                </c:pt>
                <c:pt idx="10">
                  <c:v>0.48332488124184919</c:v>
                </c:pt>
                <c:pt idx="11">
                  <c:v>0.52479507882349818</c:v>
                </c:pt>
                <c:pt idx="12">
                  <c:v>0.58004052270338602</c:v>
                </c:pt>
                <c:pt idx="13">
                  <c:v>0.61461275150375405</c:v>
                </c:pt>
                <c:pt idx="14">
                  <c:v>0.65921249384451008</c:v>
                </c:pt>
                <c:pt idx="15">
                  <c:v>0.70901627356856012</c:v>
                </c:pt>
                <c:pt idx="16">
                  <c:v>0.75109603254760515</c:v>
                </c:pt>
                <c:pt idx="17">
                  <c:v>0.78820607941779597</c:v>
                </c:pt>
                <c:pt idx="18">
                  <c:v>0.82260549573614705</c:v>
                </c:pt>
                <c:pt idx="19">
                  <c:v>0.86280604380966197</c:v>
                </c:pt>
                <c:pt idx="20">
                  <c:v>0.90138924176980084</c:v>
                </c:pt>
                <c:pt idx="21">
                  <c:v>0.93323193450750508</c:v>
                </c:pt>
                <c:pt idx="22">
                  <c:v>0.9766937338062911</c:v>
                </c:pt>
                <c:pt idx="23">
                  <c:v>1.0038873915816049</c:v>
                </c:pt>
                <c:pt idx="24">
                  <c:v>1.0254445253289191</c:v>
                </c:pt>
                <c:pt idx="25">
                  <c:v>1.078261627708619</c:v>
                </c:pt>
                <c:pt idx="26">
                  <c:v>1.1124539622366922</c:v>
                </c:pt>
                <c:pt idx="27">
                  <c:v>1.1490947848706159</c:v>
                </c:pt>
                <c:pt idx="28">
                  <c:v>1.18343312375995</c:v>
                </c:pt>
                <c:pt idx="29">
                  <c:v>1.206462100778336</c:v>
                </c:pt>
                <c:pt idx="30">
                  <c:v>1.2384283426044576</c:v>
                </c:pt>
                <c:pt idx="31">
                  <c:v>1.2744535421480272</c:v>
                </c:pt>
                <c:pt idx="32">
                  <c:v>1.3116381960239818</c:v>
                </c:pt>
                <c:pt idx="33">
                  <c:v>1.3267681247836403</c:v>
                </c:pt>
                <c:pt idx="34">
                  <c:v>1.3745195520606071</c:v>
                </c:pt>
                <c:pt idx="35">
                  <c:v>1.3972216256034478</c:v>
                </c:pt>
                <c:pt idx="36">
                  <c:v>1.4321393455605198</c:v>
                </c:pt>
                <c:pt idx="37">
                  <c:v>1.456741895926001</c:v>
                </c:pt>
                <c:pt idx="38">
                  <c:v>1.4827521559515562</c:v>
                </c:pt>
                <c:pt idx="39">
                  <c:v>1.5103383550073517</c:v>
                </c:pt>
                <c:pt idx="40">
                  <c:v>1.5395574919780901</c:v>
                </c:pt>
                <c:pt idx="41">
                  <c:v>1.5561743667416112</c:v>
                </c:pt>
                <c:pt idx="42">
                  <c:v>1.6006644132380319</c:v>
                </c:pt>
                <c:pt idx="43">
                  <c:v>1.6214842858090177</c:v>
                </c:pt>
                <c:pt idx="44">
                  <c:v>1.6467237645535793</c:v>
                </c:pt>
                <c:pt idx="45">
                  <c:v>1.6697392734580478</c:v>
                </c:pt>
                <c:pt idx="46">
                  <c:v>1.699074327585371</c:v>
                </c:pt>
                <c:pt idx="47">
                  <c:v>1.7137439209894239</c:v>
                </c:pt>
                <c:pt idx="48">
                  <c:v>1.7379834456601417</c:v>
                </c:pt>
                <c:pt idx="49">
                  <c:v>1.7535322778678017</c:v>
                </c:pt>
                <c:pt idx="50">
                  <c:v>1.7813242157106535</c:v>
                </c:pt>
                <c:pt idx="51">
                  <c:v>1.8064388903073838</c:v>
                </c:pt>
                <c:pt idx="52">
                  <c:v>1.8321490564921838</c:v>
                </c:pt>
                <c:pt idx="53">
                  <c:v>1.8581588922936929</c:v>
                </c:pt>
                <c:pt idx="54">
                  <c:v>1.8703891688348853</c:v>
                </c:pt>
                <c:pt idx="55">
                  <c:v>1.9033678114870021</c:v>
                </c:pt>
                <c:pt idx="56">
                  <c:v>1.9143654392681853</c:v>
                </c:pt>
                <c:pt idx="57">
                  <c:v>1.9469545111724891</c:v>
                </c:pt>
                <c:pt idx="58">
                  <c:v>1.9601245448423952</c:v>
                </c:pt>
                <c:pt idx="59">
                  <c:v>1.9992324788591369</c:v>
                </c:pt>
                <c:pt idx="60">
                  <c:v>1.9947410703361461</c:v>
                </c:pt>
                <c:pt idx="61">
                  <c:v>2.0264059393305813</c:v>
                </c:pt>
                <c:pt idx="62">
                  <c:v>2.0381496019827838</c:v>
                </c:pt>
                <c:pt idx="63">
                  <c:v>2.0518277098104272</c:v>
                </c:pt>
                <c:pt idx="64">
                  <c:v>2.0700041212779841</c:v>
                </c:pt>
                <c:pt idx="65">
                  <c:v>2.1106768180934821</c:v>
                </c:pt>
                <c:pt idx="66">
                  <c:v>2.1094068532746877</c:v>
                </c:pt>
                <c:pt idx="67">
                  <c:v>2.1322825209134044</c:v>
                </c:pt>
                <c:pt idx="68">
                  <c:v>2.163163168426653</c:v>
                </c:pt>
                <c:pt idx="69">
                  <c:v>2.1736434167814269</c:v>
                </c:pt>
                <c:pt idx="70">
                  <c:v>2.1877724100287308</c:v>
                </c:pt>
                <c:pt idx="71">
                  <c:v>2.201325774232517</c:v>
                </c:pt>
                <c:pt idx="72">
                  <c:v>2.2233728761478067</c:v>
                </c:pt>
                <c:pt idx="73">
                  <c:v>2.2279693707118176</c:v>
                </c:pt>
                <c:pt idx="74">
                  <c:v>2.2426941264675526</c:v>
                </c:pt>
                <c:pt idx="75">
                  <c:v>2.2626948494166164</c:v>
                </c:pt>
                <c:pt idx="76">
                  <c:v>2.2834485482707914</c:v>
                </c:pt>
                <c:pt idx="77">
                  <c:v>2.302219884530829</c:v>
                </c:pt>
                <c:pt idx="78">
                  <c:v>2.3113128600044006</c:v>
                </c:pt>
                <c:pt idx="79">
                  <c:v>2.3390202021697188</c:v>
                </c:pt>
                <c:pt idx="80">
                  <c:v>2.3431403871380061</c:v>
                </c:pt>
                <c:pt idx="81">
                  <c:v>2.3565139376125961</c:v>
                </c:pt>
                <c:pt idx="82">
                  <c:v>2.3714385693291185</c:v>
                </c:pt>
                <c:pt idx="83">
                  <c:v>2.37046007756632</c:v>
                </c:pt>
                <c:pt idx="84">
                  <c:v>2.4036964994498824</c:v>
                </c:pt>
                <c:pt idx="85">
                  <c:v>2.4018217161587119</c:v>
                </c:pt>
                <c:pt idx="86">
                  <c:v>2.4164960754558202</c:v>
                </c:pt>
                <c:pt idx="87">
                  <c:v>2.4406234821509081</c:v>
                </c:pt>
                <c:pt idx="88">
                  <c:v>2.4544038619236161</c:v>
                </c:pt>
                <c:pt idx="89">
                  <c:v>2.4602772945468332</c:v>
                </c:pt>
                <c:pt idx="90">
                  <c:v>2.4688423668690236</c:v>
                </c:pt>
                <c:pt idx="91">
                  <c:v>2.4773865767728234</c:v>
                </c:pt>
                <c:pt idx="92">
                  <c:v>2.4938716885062382</c:v>
                </c:pt>
                <c:pt idx="93">
                  <c:v>2.4980976208663819</c:v>
                </c:pt>
                <c:pt idx="94">
                  <c:v>2.4943818584716029</c:v>
                </c:pt>
                <c:pt idx="95">
                  <c:v>2.5213267702329687</c:v>
                </c:pt>
                <c:pt idx="96">
                  <c:v>2.5405728494368933</c:v>
                </c:pt>
                <c:pt idx="97">
                  <c:v>2.5289968826275158</c:v>
                </c:pt>
                <c:pt idx="98">
                  <c:v>2.550536093307755</c:v>
                </c:pt>
                <c:pt idx="99">
                  <c:v>2.5468852102553661</c:v>
                </c:pt>
                <c:pt idx="100">
                  <c:v>2.5577278662930403</c:v>
                </c:pt>
                <c:pt idx="101">
                  <c:v>2.5850092415207735</c:v>
                </c:pt>
                <c:pt idx="102">
                  <c:v>2.6093860431546365</c:v>
                </c:pt>
                <c:pt idx="103">
                  <c:v>2.619887928094454</c:v>
                </c:pt>
                <c:pt idx="104">
                  <c:v>2.620245102749335</c:v>
                </c:pt>
                <c:pt idx="105">
                  <c:v>2.6031787881266624</c:v>
                </c:pt>
                <c:pt idx="106">
                  <c:v>2.638261882938481</c:v>
                </c:pt>
                <c:pt idx="107">
                  <c:v>2.6150800238020522</c:v>
                </c:pt>
                <c:pt idx="108">
                  <c:v>2.6412096271709999</c:v>
                </c:pt>
                <c:pt idx="109">
                  <c:v>2.646062670015394</c:v>
                </c:pt>
                <c:pt idx="110">
                  <c:v>2.6537464609725481</c:v>
                </c:pt>
                <c:pt idx="111">
                  <c:v>2.6770100580270624</c:v>
                </c:pt>
                <c:pt idx="112">
                  <c:v>2.6889969068142401</c:v>
                </c:pt>
                <c:pt idx="113">
                  <c:v>2.6854906421032712</c:v>
                </c:pt>
                <c:pt idx="114">
                  <c:v>2.7109605047780421</c:v>
                </c:pt>
                <c:pt idx="115">
                  <c:v>2.699761400975131</c:v>
                </c:pt>
                <c:pt idx="116">
                  <c:v>2.704495759198748</c:v>
                </c:pt>
                <c:pt idx="117">
                  <c:v>2.6979703809305482</c:v>
                </c:pt>
                <c:pt idx="118">
                  <c:v>2.710219976754678</c:v>
                </c:pt>
                <c:pt idx="119">
                  <c:v>2.7427148017227077</c:v>
                </c:pt>
                <c:pt idx="120">
                  <c:v>2.7268822025318742</c:v>
                </c:pt>
                <c:pt idx="121">
                  <c:v>2.7496130925286573</c:v>
                </c:pt>
                <c:pt idx="122">
                  <c:v>2.7300940391905164</c:v>
                </c:pt>
                <c:pt idx="123">
                  <c:v>2.7327589227555267</c:v>
                </c:pt>
                <c:pt idx="124">
                  <c:v>2.7597885788601952</c:v>
                </c:pt>
                <c:pt idx="125">
                  <c:v>2.7637216032493437</c:v>
                </c:pt>
                <c:pt idx="126">
                  <c:v>2.7828854532756528</c:v>
                </c:pt>
                <c:pt idx="127">
                  <c:v>2.7927766399311067</c:v>
                </c:pt>
                <c:pt idx="128">
                  <c:v>2.7886677429387179</c:v>
                </c:pt>
                <c:pt idx="129">
                  <c:v>2.7953160549168543</c:v>
                </c:pt>
                <c:pt idx="130">
                  <c:v>2.812447060119299</c:v>
                </c:pt>
                <c:pt idx="131">
                  <c:v>2.8059296572809975</c:v>
                </c:pt>
                <c:pt idx="132">
                  <c:v>2.8241600756388396</c:v>
                </c:pt>
                <c:pt idx="133">
                  <c:v>2.812467932136284</c:v>
                </c:pt>
                <c:pt idx="134">
                  <c:v>2.8239903064815652</c:v>
                </c:pt>
                <c:pt idx="135">
                  <c:v>2.8228878738742167</c:v>
                </c:pt>
                <c:pt idx="136">
                  <c:v>2.8387399225526111</c:v>
                </c:pt>
                <c:pt idx="137">
                  <c:v>2.8499966760887361</c:v>
                </c:pt>
                <c:pt idx="138">
                  <c:v>2.8528474810332218</c:v>
                </c:pt>
                <c:pt idx="139">
                  <c:v>2.8630560592262286</c:v>
                </c:pt>
                <c:pt idx="140">
                  <c:v>2.8569577044282517</c:v>
                </c:pt>
                <c:pt idx="141">
                  <c:v>2.868923795704291</c:v>
                </c:pt>
                <c:pt idx="142">
                  <c:v>2.8529360274787834</c:v>
                </c:pt>
                <c:pt idx="143">
                  <c:v>2.8741797315091278</c:v>
                </c:pt>
                <c:pt idx="144">
                  <c:v>2.8626236317898126</c:v>
                </c:pt>
                <c:pt idx="145">
                  <c:v>2.8747822325453818</c:v>
                </c:pt>
                <c:pt idx="146">
                  <c:v>2.8863890817456461</c:v>
                </c:pt>
                <c:pt idx="147">
                  <c:v>2.8982701022801796</c:v>
                </c:pt>
                <c:pt idx="148">
                  <c:v>2.8706412497242506</c:v>
                </c:pt>
                <c:pt idx="149">
                  <c:v>2.8935306329400481</c:v>
                </c:pt>
                <c:pt idx="150">
                  <c:v>2.8877654490248235</c:v>
                </c:pt>
                <c:pt idx="151">
                  <c:v>2.8773613179349842</c:v>
                </c:pt>
                <c:pt idx="152">
                  <c:v>2.8969864558370189</c:v>
                </c:pt>
                <c:pt idx="153">
                  <c:v>2.902961144826484</c:v>
                </c:pt>
                <c:pt idx="154">
                  <c:v>2.9310304172985928</c:v>
                </c:pt>
                <c:pt idx="155">
                  <c:v>2.9103973793745888</c:v>
                </c:pt>
                <c:pt idx="156">
                  <c:v>2.9044519917733762</c:v>
                </c:pt>
                <c:pt idx="157">
                  <c:v>2.9043177694141864</c:v>
                </c:pt>
                <c:pt idx="158">
                  <c:v>2.9394141095769122</c:v>
                </c:pt>
                <c:pt idx="159">
                  <c:v>2.927772534460928</c:v>
                </c:pt>
                <c:pt idx="160">
                  <c:v>2.9192209851807815</c:v>
                </c:pt>
                <c:pt idx="161">
                  <c:v>2.9097221829597109</c:v>
                </c:pt>
                <c:pt idx="162">
                  <c:v>2.9389685577679505</c:v>
                </c:pt>
                <c:pt idx="163">
                  <c:v>2.9104621151014873</c:v>
                </c:pt>
                <c:pt idx="164">
                  <c:v>2.9005096918875735</c:v>
                </c:pt>
                <c:pt idx="165">
                  <c:v>2.9255662827929623</c:v>
                </c:pt>
                <c:pt idx="166">
                  <c:v>2.933141132829387</c:v>
                </c:pt>
                <c:pt idx="167">
                  <c:v>2.9416877350840829</c:v>
                </c:pt>
                <c:pt idx="168">
                  <c:v>2.9506323836629686</c:v>
                </c:pt>
                <c:pt idx="169">
                  <c:v>2.9417714360117846</c:v>
                </c:pt>
                <c:pt idx="170">
                  <c:v>2.9253135510890442</c:v>
                </c:pt>
                <c:pt idx="171">
                  <c:v>2.9557644703574959</c:v>
                </c:pt>
                <c:pt idx="172">
                  <c:v>2.9511612608463214</c:v>
                </c:pt>
                <c:pt idx="173">
                  <c:v>2.9345901399346865</c:v>
                </c:pt>
                <c:pt idx="174">
                  <c:v>2.947053615187103</c:v>
                </c:pt>
                <c:pt idx="175">
                  <c:v>2.9681253760154185</c:v>
                </c:pt>
                <c:pt idx="176">
                  <c:v>2.9485811354256581</c:v>
                </c:pt>
                <c:pt idx="177">
                  <c:v>2.9564561808712964</c:v>
                </c:pt>
                <c:pt idx="178">
                  <c:v>2.944524868361349</c:v>
                </c:pt>
                <c:pt idx="179">
                  <c:v>2.9628270233346536</c:v>
                </c:pt>
                <c:pt idx="180">
                  <c:v>2.951840763941382</c:v>
                </c:pt>
                <c:pt idx="181">
                  <c:v>2.96767421647876</c:v>
                </c:pt>
                <c:pt idx="182">
                  <c:v>2.9635963006561954</c:v>
                </c:pt>
                <c:pt idx="183">
                  <c:v>2.9583295467673549</c:v>
                </c:pt>
                <c:pt idx="184">
                  <c:v>2.9590819864852196</c:v>
                </c:pt>
                <c:pt idx="185">
                  <c:v>2.9655992102746072</c:v>
                </c:pt>
                <c:pt idx="186">
                  <c:v>2.9748491396897969</c:v>
                </c:pt>
                <c:pt idx="187">
                  <c:v>2.9756126768205227</c:v>
                </c:pt>
                <c:pt idx="188">
                  <c:v>2.9890191561376209</c:v>
                </c:pt>
                <c:pt idx="189">
                  <c:v>2.9726892270165548</c:v>
                </c:pt>
                <c:pt idx="190">
                  <c:v>2.9635194131846427</c:v>
                </c:pt>
                <c:pt idx="191">
                  <c:v>2.9695310253565985</c:v>
                </c:pt>
                <c:pt idx="192">
                  <c:v>2.9701113039733422</c:v>
                </c:pt>
                <c:pt idx="193">
                  <c:v>2.9746810013485629</c:v>
                </c:pt>
                <c:pt idx="194">
                  <c:v>2.9849904005876651</c:v>
                </c:pt>
                <c:pt idx="195">
                  <c:v>2.9892655221389828</c:v>
                </c:pt>
                <c:pt idx="196">
                  <c:v>2.986932525624737</c:v>
                </c:pt>
                <c:pt idx="197">
                  <c:v>2.9686082177485678</c:v>
                </c:pt>
                <c:pt idx="198">
                  <c:v>2.989233669431969</c:v>
                </c:pt>
                <c:pt idx="199">
                  <c:v>2.9912287415515126</c:v>
                </c:pt>
                <c:pt idx="200">
                  <c:v>2.9801157053688461</c:v>
                </c:pt>
                <c:pt idx="201">
                  <c:v>2.9818888655664448</c:v>
                </c:pt>
                <c:pt idx="202">
                  <c:v>2.9935770727961666</c:v>
                </c:pt>
                <c:pt idx="203">
                  <c:v>2.9793264521024105</c:v>
                </c:pt>
                <c:pt idx="204">
                  <c:v>2.999173911942199</c:v>
                </c:pt>
                <c:pt idx="205">
                  <c:v>2.9824240269322262</c:v>
                </c:pt>
                <c:pt idx="206">
                  <c:v>2.996325691948492</c:v>
                </c:pt>
                <c:pt idx="207">
                  <c:v>2.98741490580854</c:v>
                </c:pt>
                <c:pt idx="208">
                  <c:v>2.9824998312531337</c:v>
                </c:pt>
                <c:pt idx="209">
                  <c:v>2.9841327860400106</c:v>
                </c:pt>
                <c:pt idx="210">
                  <c:v>2.998215107916939</c:v>
                </c:pt>
                <c:pt idx="211">
                  <c:v>2.9866536175567275</c:v>
                </c:pt>
                <c:pt idx="212">
                  <c:v>2.9880790409887061</c:v>
                </c:pt>
                <c:pt idx="213">
                  <c:v>2.989001887964104</c:v>
                </c:pt>
                <c:pt idx="214">
                  <c:v>2.9923519311263189</c:v>
                </c:pt>
                <c:pt idx="215">
                  <c:v>2.9967476374555337</c:v>
                </c:pt>
                <c:pt idx="216">
                  <c:v>2.9797873660432308</c:v>
                </c:pt>
                <c:pt idx="217">
                  <c:v>2.9844039889575651</c:v>
                </c:pt>
                <c:pt idx="218">
                  <c:v>2.989605523397302</c:v>
                </c:pt>
                <c:pt idx="219">
                  <c:v>2.9818526984758464</c:v>
                </c:pt>
                <c:pt idx="220">
                  <c:v>3.0074524148055546</c:v>
                </c:pt>
                <c:pt idx="221">
                  <c:v>3.0059542049328534</c:v>
                </c:pt>
                <c:pt idx="222">
                  <c:v>2.9845887389357282</c:v>
                </c:pt>
                <c:pt idx="223">
                  <c:v>3.0042817768278116</c:v>
                </c:pt>
                <c:pt idx="224">
                  <c:v>3.0031077116387426</c:v>
                </c:pt>
                <c:pt idx="225">
                  <c:v>2.9855697009330564</c:v>
                </c:pt>
                <c:pt idx="226">
                  <c:v>2.9821884199767696</c:v>
                </c:pt>
                <c:pt idx="227">
                  <c:v>3.0091639930370571</c:v>
                </c:pt>
                <c:pt idx="228">
                  <c:v>2.9880899819177724</c:v>
                </c:pt>
                <c:pt idx="229">
                  <c:v>2.9891491209079142</c:v>
                </c:pt>
                <c:pt idx="230">
                  <c:v>2.9789794039435873</c:v>
                </c:pt>
                <c:pt idx="231">
                  <c:v>2.9963127889453904</c:v>
                </c:pt>
                <c:pt idx="232">
                  <c:v>2.9997988996444036</c:v>
                </c:pt>
                <c:pt idx="233">
                  <c:v>3.0003100377445566</c:v>
                </c:pt>
                <c:pt idx="234">
                  <c:v>2.9884777227501682</c:v>
                </c:pt>
                <c:pt idx="235">
                  <c:v>2.9793536629997108</c:v>
                </c:pt>
                <c:pt idx="236">
                  <c:v>2.977315606090202</c:v>
                </c:pt>
                <c:pt idx="237">
                  <c:v>2.9857958779771536</c:v>
                </c:pt>
                <c:pt idx="238">
                  <c:v>2.9919833263987328</c:v>
                </c:pt>
                <c:pt idx="239">
                  <c:v>2.9998944751394876</c:v>
                </c:pt>
                <c:pt idx="240">
                  <c:v>2.9757058237385756</c:v>
                </c:pt>
                <c:pt idx="241">
                  <c:v>2.98604255876596</c:v>
                </c:pt>
                <c:pt idx="242">
                  <c:v>3.009125511324819</c:v>
                </c:pt>
                <c:pt idx="243">
                  <c:v>2.9902983399379877</c:v>
                </c:pt>
                <c:pt idx="244">
                  <c:v>2.9886638727054673</c:v>
                </c:pt>
                <c:pt idx="245">
                  <c:v>2.9904114506735562</c:v>
                </c:pt>
                <c:pt idx="246">
                  <c:v>2.9920814425724664</c:v>
                </c:pt>
                <c:pt idx="247">
                  <c:v>2.9855348188512214</c:v>
                </c:pt>
                <c:pt idx="248">
                  <c:v>2.9810525646607444</c:v>
                </c:pt>
                <c:pt idx="249">
                  <c:v>2.9944916787946925</c:v>
                </c:pt>
                <c:pt idx="250">
                  <c:v>2.9759848310331845</c:v>
                </c:pt>
                <c:pt idx="251">
                  <c:v>2.9735634192751874</c:v>
                </c:pt>
                <c:pt idx="252">
                  <c:v>2.9794982330065896</c:v>
                </c:pt>
                <c:pt idx="253">
                  <c:v>2.9763440957149614</c:v>
                </c:pt>
                <c:pt idx="254">
                  <c:v>2.993619611261094</c:v>
                </c:pt>
                <c:pt idx="255">
                  <c:v>2.9767139669854572</c:v>
                </c:pt>
                <c:pt idx="256">
                  <c:v>2.9913511422263812</c:v>
                </c:pt>
                <c:pt idx="257">
                  <c:v>2.9468726013284905</c:v>
                </c:pt>
                <c:pt idx="258">
                  <c:v>2.9806539995502965</c:v>
                </c:pt>
                <c:pt idx="259">
                  <c:v>2.9706451404622696</c:v>
                </c:pt>
                <c:pt idx="260">
                  <c:v>2.9728137886130677</c:v>
                </c:pt>
                <c:pt idx="261">
                  <c:v>2.9556364660537504</c:v>
                </c:pt>
                <c:pt idx="262">
                  <c:v>2.9828169844971346</c:v>
                </c:pt>
                <c:pt idx="263">
                  <c:v>2.9741268408076338</c:v>
                </c:pt>
                <c:pt idx="264">
                  <c:v>2.9677176050307934</c:v>
                </c:pt>
                <c:pt idx="265">
                  <c:v>2.9622094689470164</c:v>
                </c:pt>
                <c:pt idx="266">
                  <c:v>2.9663752515224506</c:v>
                </c:pt>
                <c:pt idx="267">
                  <c:v>2.9525524693404965</c:v>
                </c:pt>
                <c:pt idx="268">
                  <c:v>2.9696136366525359</c:v>
                </c:pt>
                <c:pt idx="269">
                  <c:v>2.9598215764703126</c:v>
                </c:pt>
                <c:pt idx="270">
                  <c:v>2.9615912745095154</c:v>
                </c:pt>
                <c:pt idx="271">
                  <c:v>2.9401564086269474</c:v>
                </c:pt>
                <c:pt idx="272">
                  <c:v>2.9555211758390079</c:v>
                </c:pt>
                <c:pt idx="273">
                  <c:v>2.9468068312990536</c:v>
                </c:pt>
                <c:pt idx="274">
                  <c:v>2.9482779150076839</c:v>
                </c:pt>
                <c:pt idx="275">
                  <c:v>2.9335927454393707</c:v>
                </c:pt>
                <c:pt idx="276">
                  <c:v>2.9566050783162825</c:v>
                </c:pt>
                <c:pt idx="277">
                  <c:v>2.9418992418988821</c:v>
                </c:pt>
                <c:pt idx="278">
                  <c:v>2.9489702164670706</c:v>
                </c:pt>
                <c:pt idx="279">
                  <c:v>2.9365782880607085</c:v>
                </c:pt>
                <c:pt idx="280">
                  <c:v>2.9576037683402743</c:v>
                </c:pt>
                <c:pt idx="281">
                  <c:v>2.9569576829460948</c:v>
                </c:pt>
                <c:pt idx="282">
                  <c:v>2.9299056724035886</c:v>
                </c:pt>
                <c:pt idx="283">
                  <c:v>2.9329348423247872</c:v>
                </c:pt>
                <c:pt idx="284">
                  <c:v>2.9454064044768056</c:v>
                </c:pt>
                <c:pt idx="285">
                  <c:v>2.9623627149801939</c:v>
                </c:pt>
                <c:pt idx="286">
                  <c:v>2.9361530442105614</c:v>
                </c:pt>
                <c:pt idx="287">
                  <c:v>2.9276054438057617</c:v>
                </c:pt>
                <c:pt idx="288">
                  <c:v>2.9372301883997407</c:v>
                </c:pt>
                <c:pt idx="289">
                  <c:v>2.9427864854606138</c:v>
                </c:pt>
                <c:pt idx="290">
                  <c:v>2.9383768397789907</c:v>
                </c:pt>
                <c:pt idx="291">
                  <c:v>2.9307189155204036</c:v>
                </c:pt>
                <c:pt idx="292">
                  <c:v>2.9286717065468766</c:v>
                </c:pt>
                <c:pt idx="293">
                  <c:v>2.9255595118419051</c:v>
                </c:pt>
                <c:pt idx="294">
                  <c:v>2.9374123271781567</c:v>
                </c:pt>
                <c:pt idx="295">
                  <c:v>2.948409661511965</c:v>
                </c:pt>
                <c:pt idx="296">
                  <c:v>2.9185715036907718</c:v>
                </c:pt>
                <c:pt idx="297">
                  <c:v>2.9329401065912473</c:v>
                </c:pt>
                <c:pt idx="298">
                  <c:v>2.9171638949947187</c:v>
                </c:pt>
                <c:pt idx="299">
                  <c:v>2.9355310139741322</c:v>
                </c:pt>
                <c:pt idx="300">
                  <c:v>2.9114401920198523</c:v>
                </c:pt>
                <c:pt idx="301">
                  <c:v>2.9248757088388198</c:v>
                </c:pt>
                <c:pt idx="302">
                  <c:v>2.9225446783342677</c:v>
                </c:pt>
                <c:pt idx="303">
                  <c:v>2.9185210113055442</c:v>
                </c:pt>
                <c:pt idx="304">
                  <c:v>2.9350415673173975</c:v>
                </c:pt>
                <c:pt idx="305">
                  <c:v>2.9196941798506817</c:v>
                </c:pt>
                <c:pt idx="306">
                  <c:v>2.9155778557009211</c:v>
                </c:pt>
                <c:pt idx="307">
                  <c:v>2.9315403571218797</c:v>
                </c:pt>
                <c:pt idx="308">
                  <c:v>2.922131768402509</c:v>
                </c:pt>
                <c:pt idx="309">
                  <c:v>2.9087236755902079</c:v>
                </c:pt>
                <c:pt idx="310">
                  <c:v>2.9169117520943368</c:v>
                </c:pt>
                <c:pt idx="311">
                  <c:v>2.9184950140242671</c:v>
                </c:pt>
                <c:pt idx="312">
                  <c:v>2.9115394150467737</c:v>
                </c:pt>
                <c:pt idx="313">
                  <c:v>2.9096436319556034</c:v>
                </c:pt>
                <c:pt idx="314">
                  <c:v>2.9156792764364878</c:v>
                </c:pt>
                <c:pt idx="315">
                  <c:v>2.9144275017729746</c:v>
                </c:pt>
                <c:pt idx="316">
                  <c:v>2.9205989934627947</c:v>
                </c:pt>
                <c:pt idx="317">
                  <c:v>2.8992698020344068</c:v>
                </c:pt>
                <c:pt idx="318">
                  <c:v>2.8866293329488504</c:v>
                </c:pt>
                <c:pt idx="319">
                  <c:v>2.899573500277691</c:v>
                </c:pt>
                <c:pt idx="320">
                  <c:v>2.9046601258997535</c:v>
                </c:pt>
                <c:pt idx="321">
                  <c:v>2.9135451116146425</c:v>
                </c:pt>
                <c:pt idx="322">
                  <c:v>2.89427069909922</c:v>
                </c:pt>
                <c:pt idx="323">
                  <c:v>2.8885714441057848</c:v>
                </c:pt>
                <c:pt idx="324">
                  <c:v>2.8869648645709489</c:v>
                </c:pt>
                <c:pt idx="325">
                  <c:v>2.8867619316753181</c:v>
                </c:pt>
                <c:pt idx="326">
                  <c:v>2.9068303642855571</c:v>
                </c:pt>
                <c:pt idx="327">
                  <c:v>2.8957625038860817</c:v>
                </c:pt>
                <c:pt idx="328">
                  <c:v>2.8655282525805212</c:v>
                </c:pt>
                <c:pt idx="329">
                  <c:v>2.8871979620894415</c:v>
                </c:pt>
                <c:pt idx="330">
                  <c:v>2.8817559551308234</c:v>
                </c:pt>
                <c:pt idx="331">
                  <c:v>2.8915010335933404</c:v>
                </c:pt>
                <c:pt idx="332">
                  <c:v>2.8817449986925219</c:v>
                </c:pt>
                <c:pt idx="333">
                  <c:v>2.8851662799144142</c:v>
                </c:pt>
                <c:pt idx="334">
                  <c:v>2.8905240802723826</c:v>
                </c:pt>
                <c:pt idx="335">
                  <c:v>2.8837104629010066</c:v>
                </c:pt>
                <c:pt idx="336">
                  <c:v>2.8954719010461005</c:v>
                </c:pt>
                <c:pt idx="337">
                  <c:v>2.8833170471982523</c:v>
                </c:pt>
                <c:pt idx="338">
                  <c:v>2.8852365017195232</c:v>
                </c:pt>
                <c:pt idx="339">
                  <c:v>2.8875820459992689</c:v>
                </c:pt>
                <c:pt idx="340">
                  <c:v>2.905211822633547</c:v>
                </c:pt>
                <c:pt idx="341">
                  <c:v>2.8880062569499492</c:v>
                </c:pt>
                <c:pt idx="342">
                  <c:v>2.8617596386110722</c:v>
                </c:pt>
                <c:pt idx="343">
                  <c:v>2.8834273853763634</c:v>
                </c:pt>
                <c:pt idx="344">
                  <c:v>2.8779095482839283</c:v>
                </c:pt>
                <c:pt idx="345">
                  <c:v>2.8546329676958746</c:v>
                </c:pt>
                <c:pt idx="346">
                  <c:v>2.8806126197669029</c:v>
                </c:pt>
                <c:pt idx="347">
                  <c:v>2.8661433086394661</c:v>
                </c:pt>
                <c:pt idx="348">
                  <c:v>2.8632793787270043</c:v>
                </c:pt>
                <c:pt idx="349">
                  <c:v>2.8601228859138788</c:v>
                </c:pt>
                <c:pt idx="350">
                  <c:v>2.8610732385497037</c:v>
                </c:pt>
                <c:pt idx="351">
                  <c:v>2.8570333661055911</c:v>
                </c:pt>
                <c:pt idx="352">
                  <c:v>2.8533120462417725</c:v>
                </c:pt>
                <c:pt idx="353">
                  <c:v>2.8690294602173698</c:v>
                </c:pt>
                <c:pt idx="354">
                  <c:v>2.8439352859819977</c:v>
                </c:pt>
                <c:pt idx="355">
                  <c:v>2.8475088384805431</c:v>
                </c:pt>
                <c:pt idx="356">
                  <c:v>2.8488687085411</c:v>
                </c:pt>
                <c:pt idx="357">
                  <c:v>2.853566141658991</c:v>
                </c:pt>
                <c:pt idx="358">
                  <c:v>2.8271914953089872</c:v>
                </c:pt>
                <c:pt idx="359">
                  <c:v>2.8532229557995148</c:v>
                </c:pt>
                <c:pt idx="360">
                  <c:v>2.8524167684437121</c:v>
                </c:pt>
                <c:pt idx="361">
                  <c:v>2.85175354089544</c:v>
                </c:pt>
                <c:pt idx="362">
                  <c:v>2.8326329026833426</c:v>
                </c:pt>
                <c:pt idx="363">
                  <c:v>2.833959168994419</c:v>
                </c:pt>
                <c:pt idx="364">
                  <c:v>2.841284697296699</c:v>
                </c:pt>
                <c:pt idx="365">
                  <c:v>2.8352381520035546</c:v>
                </c:pt>
                <c:pt idx="366">
                  <c:v>2.8351347846481181</c:v>
                </c:pt>
                <c:pt idx="367">
                  <c:v>2.8193969429825243</c:v>
                </c:pt>
                <c:pt idx="368">
                  <c:v>2.830929232707831</c:v>
                </c:pt>
                <c:pt idx="369">
                  <c:v>2.8382106114521908</c:v>
                </c:pt>
                <c:pt idx="370">
                  <c:v>2.8369223027792168</c:v>
                </c:pt>
                <c:pt idx="371">
                  <c:v>2.8077219794747541</c:v>
                </c:pt>
                <c:pt idx="372">
                  <c:v>2.8283954823330388</c:v>
                </c:pt>
                <c:pt idx="373">
                  <c:v>2.8196900229981097</c:v>
                </c:pt>
                <c:pt idx="374">
                  <c:v>2.8314297553153032</c:v>
                </c:pt>
                <c:pt idx="375">
                  <c:v>2.8166520709202438</c:v>
                </c:pt>
                <c:pt idx="376">
                  <c:v>2.8310072374496968</c:v>
                </c:pt>
                <c:pt idx="377">
                  <c:v>2.804022496546672</c:v>
                </c:pt>
                <c:pt idx="378">
                  <c:v>2.8103246625788971</c:v>
                </c:pt>
                <c:pt idx="379">
                  <c:v>2.804433752123269</c:v>
                </c:pt>
                <c:pt idx="380">
                  <c:v>2.8050448756973272</c:v>
                </c:pt>
                <c:pt idx="381">
                  <c:v>2.8150367637617046</c:v>
                </c:pt>
                <c:pt idx="382">
                  <c:v>2.8121475187671079</c:v>
                </c:pt>
                <c:pt idx="383">
                  <c:v>2.7966005830111635</c:v>
                </c:pt>
                <c:pt idx="384">
                  <c:v>2.8015185876005941</c:v>
                </c:pt>
                <c:pt idx="385">
                  <c:v>2.7862014242695015</c:v>
                </c:pt>
                <c:pt idx="386">
                  <c:v>2.7971694053761502</c:v>
                </c:pt>
                <c:pt idx="387">
                  <c:v>2.7928467627445488</c:v>
                </c:pt>
                <c:pt idx="388">
                  <c:v>2.8136924029479631</c:v>
                </c:pt>
                <c:pt idx="389">
                  <c:v>2.7676065011262252</c:v>
                </c:pt>
                <c:pt idx="390">
                  <c:v>2.7942945712777005</c:v>
                </c:pt>
                <c:pt idx="391">
                  <c:v>2.8078357188648009</c:v>
                </c:pt>
                <c:pt idx="392">
                  <c:v>2.7938702443947641</c:v>
                </c:pt>
                <c:pt idx="393">
                  <c:v>2.7830776004213167</c:v>
                </c:pt>
                <c:pt idx="394">
                  <c:v>2.7926905278175904</c:v>
                </c:pt>
                <c:pt idx="395">
                  <c:v>2.7844299695880839</c:v>
                </c:pt>
                <c:pt idx="396">
                  <c:v>2.7870861190884173</c:v>
                </c:pt>
                <c:pt idx="397">
                  <c:v>2.7851906443068413</c:v>
                </c:pt>
                <c:pt idx="398">
                  <c:v>2.7951984613757599</c:v>
                </c:pt>
                <c:pt idx="399">
                  <c:v>2.7763196831998815</c:v>
                </c:pt>
                <c:pt idx="400">
                  <c:v>2.7838696853324842</c:v>
                </c:pt>
                <c:pt idx="401">
                  <c:v>2.7963245538975485</c:v>
                </c:pt>
                <c:pt idx="402">
                  <c:v>2.7706124260178768</c:v>
                </c:pt>
                <c:pt idx="403">
                  <c:v>2.7778863319675176</c:v>
                </c:pt>
                <c:pt idx="404">
                  <c:v>2.7876045013887305</c:v>
                </c:pt>
                <c:pt idx="405">
                  <c:v>2.7736103567963304</c:v>
                </c:pt>
                <c:pt idx="406">
                  <c:v>2.7676773108802784</c:v>
                </c:pt>
                <c:pt idx="407">
                  <c:v>2.7722376794438106</c:v>
                </c:pt>
                <c:pt idx="408">
                  <c:v>2.7733831058671803</c:v>
                </c:pt>
                <c:pt idx="409">
                  <c:v>2.7602396159958942</c:v>
                </c:pt>
                <c:pt idx="410">
                  <c:v>2.7596573018162922</c:v>
                </c:pt>
                <c:pt idx="411">
                  <c:v>2.7660394780370683</c:v>
                </c:pt>
                <c:pt idx="412">
                  <c:v>2.7482505224569906</c:v>
                </c:pt>
                <c:pt idx="413">
                  <c:v>2.7690550888699872</c:v>
                </c:pt>
                <c:pt idx="414">
                  <c:v>2.7531520000771459</c:v>
                </c:pt>
                <c:pt idx="415">
                  <c:v>2.7469369329892159</c:v>
                </c:pt>
                <c:pt idx="416">
                  <c:v>2.7434200876101613</c:v>
                </c:pt>
                <c:pt idx="417">
                  <c:v>2.7553409802744562</c:v>
                </c:pt>
                <c:pt idx="418">
                  <c:v>2.7503776777796984</c:v>
                </c:pt>
                <c:pt idx="419">
                  <c:v>2.7624016400763605</c:v>
                </c:pt>
                <c:pt idx="420">
                  <c:v>2.7386072395524619</c:v>
                </c:pt>
                <c:pt idx="421">
                  <c:v>2.7535907382716007</c:v>
                </c:pt>
                <c:pt idx="422">
                  <c:v>2.7425299391446969</c:v>
                </c:pt>
                <c:pt idx="423">
                  <c:v>2.7478452336991528</c:v>
                </c:pt>
                <c:pt idx="424">
                  <c:v>2.7471234662180546</c:v>
                </c:pt>
                <c:pt idx="425">
                  <c:v>2.7377923366045125</c:v>
                </c:pt>
                <c:pt idx="426">
                  <c:v>2.7436745133320075</c:v>
                </c:pt>
                <c:pt idx="427">
                  <c:v>2.7390909666793841</c:v>
                </c:pt>
                <c:pt idx="428">
                  <c:v>2.7367458048931033</c:v>
                </c:pt>
                <c:pt idx="429">
                  <c:v>2.7249955772477064</c:v>
                </c:pt>
                <c:pt idx="430">
                  <c:v>2.7389785970378702</c:v>
                </c:pt>
                <c:pt idx="431">
                  <c:v>2.73086767529594</c:v>
                </c:pt>
                <c:pt idx="432">
                  <c:v>2.7284643533312272</c:v>
                </c:pt>
                <c:pt idx="433">
                  <c:v>2.7300721981584322</c:v>
                </c:pt>
                <c:pt idx="434">
                  <c:v>2.7211635035200734</c:v>
                </c:pt>
                <c:pt idx="435">
                  <c:v>2.7214398407868514</c:v>
                </c:pt>
                <c:pt idx="436">
                  <c:v>2.7078167909597166</c:v>
                </c:pt>
                <c:pt idx="437">
                  <c:v>2.7089179755709156</c:v>
                </c:pt>
                <c:pt idx="438">
                  <c:v>2.7266673873669585</c:v>
                </c:pt>
                <c:pt idx="439">
                  <c:v>2.7178474715900172</c:v>
                </c:pt>
                <c:pt idx="440">
                  <c:v>2.727843365923186</c:v>
                </c:pt>
                <c:pt idx="441">
                  <c:v>2.7251659973797646</c:v>
                </c:pt>
                <c:pt idx="442">
                  <c:v>2.7044948032630032</c:v>
                </c:pt>
                <c:pt idx="443">
                  <c:v>2.7151432294823792</c:v>
                </c:pt>
                <c:pt idx="444">
                  <c:v>2.700915485544491</c:v>
                </c:pt>
                <c:pt idx="445">
                  <c:v>2.704390857664321</c:v>
                </c:pt>
                <c:pt idx="446">
                  <c:v>2.6992132646231415</c:v>
                </c:pt>
                <c:pt idx="447">
                  <c:v>2.7057546880692618</c:v>
                </c:pt>
                <c:pt idx="448">
                  <c:v>2.7008551637125531</c:v>
                </c:pt>
                <c:pt idx="449">
                  <c:v>2.6948820790431864</c:v>
                </c:pt>
                <c:pt idx="450">
                  <c:v>2.706303134136236</c:v>
                </c:pt>
                <c:pt idx="451">
                  <c:v>2.6934406738568315</c:v>
                </c:pt>
                <c:pt idx="452">
                  <c:v>2.6873238417564682</c:v>
                </c:pt>
                <c:pt idx="453">
                  <c:v>2.7102240060030489</c:v>
                </c:pt>
                <c:pt idx="454">
                  <c:v>2.6954992569620035</c:v>
                </c:pt>
                <c:pt idx="455">
                  <c:v>2.6825600591789991</c:v>
                </c:pt>
                <c:pt idx="456">
                  <c:v>2.6812104884459065</c:v>
                </c:pt>
                <c:pt idx="457">
                  <c:v>2.6916654886096305</c:v>
                </c:pt>
                <c:pt idx="458">
                  <c:v>2.6754480379666128</c:v>
                </c:pt>
                <c:pt idx="459">
                  <c:v>2.6858323555899966</c:v>
                </c:pt>
                <c:pt idx="460">
                  <c:v>2.6833824471150778</c:v>
                </c:pt>
                <c:pt idx="461">
                  <c:v>2.6931664363541721</c:v>
                </c:pt>
                <c:pt idx="462">
                  <c:v>2.6722544102394434</c:v>
                </c:pt>
                <c:pt idx="463">
                  <c:v>2.6792381258331672</c:v>
                </c:pt>
                <c:pt idx="464">
                  <c:v>2.6773352676286946</c:v>
                </c:pt>
                <c:pt idx="465">
                  <c:v>2.663886237054748</c:v>
                </c:pt>
                <c:pt idx="466">
                  <c:v>2.6473694189933212</c:v>
                </c:pt>
                <c:pt idx="467">
                  <c:v>2.657687065495081</c:v>
                </c:pt>
                <c:pt idx="468">
                  <c:v>2.6731909875984936</c:v>
                </c:pt>
                <c:pt idx="469">
                  <c:v>2.6803245485569365</c:v>
                </c:pt>
                <c:pt idx="470">
                  <c:v>2.6665226458360904</c:v>
                </c:pt>
                <c:pt idx="471">
                  <c:v>2.6763588915941257</c:v>
                </c:pt>
                <c:pt idx="472">
                  <c:v>2.6660690700129512</c:v>
                </c:pt>
                <c:pt idx="473">
                  <c:v>2.6651816770168755</c:v>
                </c:pt>
                <c:pt idx="474">
                  <c:v>2.6652882196427141</c:v>
                </c:pt>
                <c:pt idx="475">
                  <c:v>2.6643847938522485</c:v>
                </c:pt>
                <c:pt idx="476">
                  <c:v>2.6431538492964406</c:v>
                </c:pt>
                <c:pt idx="477">
                  <c:v>2.6456317900272475</c:v>
                </c:pt>
                <c:pt idx="478">
                  <c:v>2.6384555960438272</c:v>
                </c:pt>
                <c:pt idx="479">
                  <c:v>2.6475408299678689</c:v>
                </c:pt>
                <c:pt idx="480">
                  <c:v>2.6354390335032374</c:v>
                </c:pt>
                <c:pt idx="481">
                  <c:v>2.6244827651555842</c:v>
                </c:pt>
                <c:pt idx="482">
                  <c:v>2.6382390180973023</c:v>
                </c:pt>
                <c:pt idx="483">
                  <c:v>2.627797545172005</c:v>
                </c:pt>
                <c:pt idx="484">
                  <c:v>2.6399007286621066</c:v>
                </c:pt>
                <c:pt idx="485">
                  <c:v>2.6384268119760126</c:v>
                </c:pt>
                <c:pt idx="486">
                  <c:v>2.6463379347859584</c:v>
                </c:pt>
                <c:pt idx="487">
                  <c:v>2.6349329981990919</c:v>
                </c:pt>
                <c:pt idx="488">
                  <c:v>2.6130978734468839</c:v>
                </c:pt>
                <c:pt idx="489">
                  <c:v>2.6275660561193606</c:v>
                </c:pt>
                <c:pt idx="490">
                  <c:v>2.6256089162875687</c:v>
                </c:pt>
                <c:pt idx="491">
                  <c:v>2.6275820941014714</c:v>
                </c:pt>
                <c:pt idx="492">
                  <c:v>2.6390399030876788</c:v>
                </c:pt>
                <c:pt idx="493">
                  <c:v>2.6121168222974114</c:v>
                </c:pt>
                <c:pt idx="494">
                  <c:v>2.6142561993390023</c:v>
                </c:pt>
                <c:pt idx="495">
                  <c:v>2.6256853242998193</c:v>
                </c:pt>
                <c:pt idx="496">
                  <c:v>2.6134468116997094</c:v>
                </c:pt>
                <c:pt idx="497">
                  <c:v>2.6298495621400022</c:v>
                </c:pt>
                <c:pt idx="498">
                  <c:v>2.6052660086097341</c:v>
                </c:pt>
                <c:pt idx="499">
                  <c:v>2.6049248711323707</c:v>
                </c:pt>
                <c:pt idx="500">
                  <c:v>2.6042806746821374</c:v>
                </c:pt>
                <c:pt idx="501">
                  <c:v>2.6064131945368074</c:v>
                </c:pt>
                <c:pt idx="502">
                  <c:v>2.6113859465310325</c:v>
                </c:pt>
                <c:pt idx="503">
                  <c:v>2.5985570757378862</c:v>
                </c:pt>
                <c:pt idx="504">
                  <c:v>2.5965134960801586</c:v>
                </c:pt>
                <c:pt idx="505">
                  <c:v>2.6068118838705279</c:v>
                </c:pt>
                <c:pt idx="506">
                  <c:v>2.6133401371761749</c:v>
                </c:pt>
                <c:pt idx="507">
                  <c:v>2.6217713889741936</c:v>
                </c:pt>
                <c:pt idx="508">
                  <c:v>2.591973932417067</c:v>
                </c:pt>
                <c:pt idx="509">
                  <c:v>2.5900636600069409</c:v>
                </c:pt>
                <c:pt idx="510">
                  <c:v>2.5851684677947588</c:v>
                </c:pt>
                <c:pt idx="511">
                  <c:v>2.5966243330797041</c:v>
                </c:pt>
                <c:pt idx="512">
                  <c:v>2.5842918049662624</c:v>
                </c:pt>
                <c:pt idx="513">
                  <c:v>2.5802524006124079</c:v>
                </c:pt>
                <c:pt idx="514">
                  <c:v>2.587081190568183</c:v>
                </c:pt>
                <c:pt idx="515">
                  <c:v>2.5842907845016985</c:v>
                </c:pt>
                <c:pt idx="516">
                  <c:v>2.5690460056812139</c:v>
                </c:pt>
                <c:pt idx="517">
                  <c:v>2.5850246097874203</c:v>
                </c:pt>
                <c:pt idx="518">
                  <c:v>2.5920861286651777</c:v>
                </c:pt>
                <c:pt idx="519">
                  <c:v>2.5810677719777835</c:v>
                </c:pt>
                <c:pt idx="520">
                  <c:v>2.5753243318040671</c:v>
                </c:pt>
                <c:pt idx="521">
                  <c:v>2.5807839502806176</c:v>
                </c:pt>
                <c:pt idx="522">
                  <c:v>2.5688349198340998</c:v>
                </c:pt>
                <c:pt idx="523">
                  <c:v>2.5690617423724391</c:v>
                </c:pt>
                <c:pt idx="524">
                  <c:v>2.5689333707424669</c:v>
                </c:pt>
                <c:pt idx="525">
                  <c:v>2.5657037742949851</c:v>
                </c:pt>
                <c:pt idx="526">
                  <c:v>2.5730204036318254</c:v>
                </c:pt>
                <c:pt idx="527">
                  <c:v>2.5854548504696564</c:v>
                </c:pt>
                <c:pt idx="528">
                  <c:v>2.5616760668524035</c:v>
                </c:pt>
                <c:pt idx="529">
                  <c:v>2.557242134641609</c:v>
                </c:pt>
                <c:pt idx="530">
                  <c:v>2.5578636706020701</c:v>
                </c:pt>
                <c:pt idx="531">
                  <c:v>2.5586057186725859</c:v>
                </c:pt>
                <c:pt idx="532">
                  <c:v>2.5634281459735573</c:v>
                </c:pt>
                <c:pt idx="533">
                  <c:v>2.5598887633078538</c:v>
                </c:pt>
                <c:pt idx="534">
                  <c:v>2.5327442111979299</c:v>
                </c:pt>
                <c:pt idx="535">
                  <c:v>2.5455698246228207</c:v>
                </c:pt>
                <c:pt idx="536">
                  <c:v>2.5565828435764821</c:v>
                </c:pt>
                <c:pt idx="537">
                  <c:v>2.5414952611345409</c:v>
                </c:pt>
                <c:pt idx="538">
                  <c:v>2.5403061542816241</c:v>
                </c:pt>
                <c:pt idx="539">
                  <c:v>2.5370456747819388</c:v>
                </c:pt>
                <c:pt idx="540">
                  <c:v>2.5484478411496383</c:v>
                </c:pt>
                <c:pt idx="541">
                  <c:v>2.53266030585299</c:v>
                </c:pt>
                <c:pt idx="542">
                  <c:v>2.5242323287393043</c:v>
                </c:pt>
                <c:pt idx="543">
                  <c:v>2.5229508036272548</c:v>
                </c:pt>
                <c:pt idx="544">
                  <c:v>2.5449736607551081</c:v>
                </c:pt>
                <c:pt idx="545">
                  <c:v>2.5307013121525563</c:v>
                </c:pt>
                <c:pt idx="546">
                  <c:v>2.5381441106990539</c:v>
                </c:pt>
                <c:pt idx="547">
                  <c:v>2.5300695839612177</c:v>
                </c:pt>
                <c:pt idx="548">
                  <c:v>2.5445364755057418</c:v>
                </c:pt>
                <c:pt idx="549">
                  <c:v>2.5360321982512786</c:v>
                </c:pt>
                <c:pt idx="550">
                  <c:v>2.5285043346133564</c:v>
                </c:pt>
                <c:pt idx="551">
                  <c:v>2.5118042399429532</c:v>
                </c:pt>
                <c:pt idx="552">
                  <c:v>2.5389643461223748</c:v>
                </c:pt>
                <c:pt idx="553">
                  <c:v>2.522926038490898</c:v>
                </c:pt>
                <c:pt idx="554">
                  <c:v>2.5328082259052356</c:v>
                </c:pt>
                <c:pt idx="555">
                  <c:v>2.5174920999784729</c:v>
                </c:pt>
                <c:pt idx="556">
                  <c:v>2.5265241846008846</c:v>
                </c:pt>
                <c:pt idx="557">
                  <c:v>2.5136152703431036</c:v>
                </c:pt>
                <c:pt idx="558">
                  <c:v>2.5130154177802826</c:v>
                </c:pt>
                <c:pt idx="559">
                  <c:v>2.4896943969993881</c:v>
                </c:pt>
                <c:pt idx="560">
                  <c:v>2.5137624599131265</c:v>
                </c:pt>
                <c:pt idx="561">
                  <c:v>2.5079526699346339</c:v>
                </c:pt>
                <c:pt idx="562">
                  <c:v>2.5026916005682129</c:v>
                </c:pt>
                <c:pt idx="563">
                  <c:v>2.4938842640811933</c:v>
                </c:pt>
                <c:pt idx="564">
                  <c:v>2.5044212492303504</c:v>
                </c:pt>
                <c:pt idx="565">
                  <c:v>2.5017743173462432</c:v>
                </c:pt>
                <c:pt idx="566">
                  <c:v>2.5053601431176209</c:v>
                </c:pt>
                <c:pt idx="567">
                  <c:v>2.4951137696613714</c:v>
                </c:pt>
                <c:pt idx="568">
                  <c:v>2.4856449259384625</c:v>
                </c:pt>
                <c:pt idx="569">
                  <c:v>2.4765191822739707</c:v>
                </c:pt>
                <c:pt idx="570">
                  <c:v>2.49522842816735</c:v>
                </c:pt>
                <c:pt idx="571">
                  <c:v>2.4912060643059379</c:v>
                </c:pt>
                <c:pt idx="572">
                  <c:v>2.4798898090640256</c:v>
                </c:pt>
                <c:pt idx="573">
                  <c:v>2.4868131461351339</c:v>
                </c:pt>
                <c:pt idx="574">
                  <c:v>2.4826585963785051</c:v>
                </c:pt>
                <c:pt idx="575">
                  <c:v>2.4878164009831387</c:v>
                </c:pt>
                <c:pt idx="576">
                  <c:v>2.4815706678650304</c:v>
                </c:pt>
                <c:pt idx="577">
                  <c:v>2.4672603879767911</c:v>
                </c:pt>
                <c:pt idx="578">
                  <c:v>2.4821596942032431</c:v>
                </c:pt>
                <c:pt idx="579">
                  <c:v>2.4820166818418286</c:v>
                </c:pt>
                <c:pt idx="580">
                  <c:v>2.4943412742920632</c:v>
                </c:pt>
                <c:pt idx="581">
                  <c:v>2.4831347913847805</c:v>
                </c:pt>
                <c:pt idx="582">
                  <c:v>2.4645432984259545</c:v>
                </c:pt>
                <c:pt idx="583">
                  <c:v>2.4748510428904251</c:v>
                </c:pt>
                <c:pt idx="584">
                  <c:v>2.4780186336815664</c:v>
                </c:pt>
                <c:pt idx="585">
                  <c:v>2.4791983571327201</c:v>
                </c:pt>
                <c:pt idx="586">
                  <c:v>2.4626020822741386</c:v>
                </c:pt>
                <c:pt idx="587">
                  <c:v>2.4602802551324778</c:v>
                </c:pt>
                <c:pt idx="588">
                  <c:v>2.4714930306469731</c:v>
                </c:pt>
                <c:pt idx="589">
                  <c:v>2.4547504203499275</c:v>
                </c:pt>
                <c:pt idx="590">
                  <c:v>2.4489499776700101</c:v>
                </c:pt>
                <c:pt idx="591">
                  <c:v>2.4737791879019233</c:v>
                </c:pt>
                <c:pt idx="592">
                  <c:v>2.439677879578412</c:v>
                </c:pt>
                <c:pt idx="593">
                  <c:v>2.4451873985750363</c:v>
                </c:pt>
                <c:pt idx="594">
                  <c:v>2.4501974941117806</c:v>
                </c:pt>
                <c:pt idx="595">
                  <c:v>2.4498612384724865</c:v>
                </c:pt>
                <c:pt idx="596">
                  <c:v>2.4564112298896026</c:v>
                </c:pt>
                <c:pt idx="597">
                  <c:v>2.4429694312446024</c:v>
                </c:pt>
                <c:pt idx="598">
                  <c:v>2.4648556581664725</c:v>
                </c:pt>
                <c:pt idx="599">
                  <c:v>2.4481837738793613</c:v>
                </c:pt>
                <c:pt idx="600">
                  <c:v>2.4451871875586959</c:v>
                </c:pt>
                <c:pt idx="601">
                  <c:v>2.4452343006390724</c:v>
                </c:pt>
                <c:pt idx="602">
                  <c:v>2.4366327018153133</c:v>
                </c:pt>
                <c:pt idx="603">
                  <c:v>2.444230949814175</c:v>
                </c:pt>
                <c:pt idx="604">
                  <c:v>2.4539244316688897</c:v>
                </c:pt>
                <c:pt idx="605">
                  <c:v>2.426928866864468</c:v>
                </c:pt>
                <c:pt idx="606">
                  <c:v>2.433452303538246</c:v>
                </c:pt>
                <c:pt idx="607">
                  <c:v>2.4356541171144626</c:v>
                </c:pt>
                <c:pt idx="608">
                  <c:v>2.433258040592075</c:v>
                </c:pt>
                <c:pt idx="609">
                  <c:v>2.4382245704002647</c:v>
                </c:pt>
                <c:pt idx="610">
                  <c:v>2.4288797021268071</c:v>
                </c:pt>
                <c:pt idx="611">
                  <c:v>2.4219073221119136</c:v>
                </c:pt>
                <c:pt idx="612">
                  <c:v>2.4311697058187036</c:v>
                </c:pt>
                <c:pt idx="613">
                  <c:v>2.4312922267802466</c:v>
                </c:pt>
                <c:pt idx="614">
                  <c:v>2.4121217001269954</c:v>
                </c:pt>
                <c:pt idx="615">
                  <c:v>2.4359880848147535</c:v>
                </c:pt>
                <c:pt idx="616">
                  <c:v>2.4236764329237657</c:v>
                </c:pt>
                <c:pt idx="617">
                  <c:v>2.4146444171167825</c:v>
                </c:pt>
                <c:pt idx="618">
                  <c:v>2.4019844464058839</c:v>
                </c:pt>
                <c:pt idx="619">
                  <c:v>2.4117236328163201</c:v>
                </c:pt>
                <c:pt idx="620">
                  <c:v>2.400050550714826</c:v>
                </c:pt>
                <c:pt idx="621">
                  <c:v>2.4192780212651557</c:v>
                </c:pt>
                <c:pt idx="622">
                  <c:v>2.3998514004028024</c:v>
                </c:pt>
                <c:pt idx="623">
                  <c:v>2.4002307200981372</c:v>
                </c:pt>
                <c:pt idx="624">
                  <c:v>2.4107339804935886</c:v>
                </c:pt>
                <c:pt idx="625">
                  <c:v>2.4183355368536694</c:v>
                </c:pt>
                <c:pt idx="626">
                  <c:v>2.3992974739071986</c:v>
                </c:pt>
                <c:pt idx="627">
                  <c:v>2.3776093211146936</c:v>
                </c:pt>
                <c:pt idx="628">
                  <c:v>2.4068716957812386</c:v>
                </c:pt>
                <c:pt idx="629">
                  <c:v>2.3797028800117697</c:v>
                </c:pt>
                <c:pt idx="630">
                  <c:v>2.3873575955589992</c:v>
                </c:pt>
                <c:pt idx="631">
                  <c:v>2.3938975422567537</c:v>
                </c:pt>
                <c:pt idx="632">
                  <c:v>2.3850648299386097</c:v>
                </c:pt>
                <c:pt idx="633">
                  <c:v>2.3925574590167344</c:v>
                </c:pt>
                <c:pt idx="634">
                  <c:v>2.3911138169472919</c:v>
                </c:pt>
                <c:pt idx="635">
                  <c:v>2.3878262268994859</c:v>
                </c:pt>
                <c:pt idx="636">
                  <c:v>2.3766518800883234</c:v>
                </c:pt>
                <c:pt idx="637">
                  <c:v>2.3953957254394909</c:v>
                </c:pt>
                <c:pt idx="638">
                  <c:v>2.3677780965116288</c:v>
                </c:pt>
                <c:pt idx="639">
                  <c:v>2.388279613508681</c:v>
                </c:pt>
                <c:pt idx="640">
                  <c:v>2.3815210624701955</c:v>
                </c:pt>
                <c:pt idx="641">
                  <c:v>2.3757087838391566</c:v>
                </c:pt>
                <c:pt idx="642">
                  <c:v>2.3662146142471485</c:v>
                </c:pt>
                <c:pt idx="643">
                  <c:v>2.3670706494527001</c:v>
                </c:pt>
                <c:pt idx="644">
                  <c:v>2.3632530435681818</c:v>
                </c:pt>
                <c:pt idx="645">
                  <c:v>2.3582945367725583</c:v>
                </c:pt>
                <c:pt idx="646">
                  <c:v>2.3738981545907327</c:v>
                </c:pt>
                <c:pt idx="647">
                  <c:v>2.3544769003745474</c:v>
                </c:pt>
                <c:pt idx="648">
                  <c:v>2.3740856296581989</c:v>
                </c:pt>
                <c:pt idx="649">
                  <c:v>2.364868119347912</c:v>
                </c:pt>
                <c:pt idx="650">
                  <c:v>2.3632728052234797</c:v>
                </c:pt>
                <c:pt idx="651">
                  <c:v>2.3662427999596924</c:v>
                </c:pt>
                <c:pt idx="652">
                  <c:v>2.3450781841407062</c:v>
                </c:pt>
                <c:pt idx="653">
                  <c:v>2.3505234009049278</c:v>
                </c:pt>
                <c:pt idx="654">
                  <c:v>2.3578172499778964</c:v>
                </c:pt>
                <c:pt idx="655">
                  <c:v>2.3659063011746686</c:v>
                </c:pt>
                <c:pt idx="656">
                  <c:v>2.3550114509227118</c:v>
                </c:pt>
                <c:pt idx="657">
                  <c:v>2.364325811603682</c:v>
                </c:pt>
                <c:pt idx="658">
                  <c:v>2.3432112210930902</c:v>
                </c:pt>
                <c:pt idx="659">
                  <c:v>2.3701205491066726</c:v>
                </c:pt>
                <c:pt idx="660">
                  <c:v>2.346756756878444</c:v>
                </c:pt>
                <c:pt idx="661">
                  <c:v>2.3505443321620341</c:v>
                </c:pt>
                <c:pt idx="662">
                  <c:v>2.3409897422900605</c:v>
                </c:pt>
                <c:pt idx="663">
                  <c:v>2.3319505798745537</c:v>
                </c:pt>
                <c:pt idx="664">
                  <c:v>2.3293227876762801</c:v>
                </c:pt>
                <c:pt idx="665">
                  <c:v>2.3295117652990522</c:v>
                </c:pt>
                <c:pt idx="666">
                  <c:v>2.3365625993366774</c:v>
                </c:pt>
                <c:pt idx="667">
                  <c:v>2.3370355295923062</c:v>
                </c:pt>
                <c:pt idx="668">
                  <c:v>2.3310893723233721</c:v>
                </c:pt>
                <c:pt idx="669">
                  <c:v>2.3130915758859065</c:v>
                </c:pt>
                <c:pt idx="670">
                  <c:v>2.3237187151214225</c:v>
                </c:pt>
                <c:pt idx="671">
                  <c:v>2.3239462287289365</c:v>
                </c:pt>
                <c:pt idx="672">
                  <c:v>2.329699238508534</c:v>
                </c:pt>
                <c:pt idx="673">
                  <c:v>2.3056807869124585</c:v>
                </c:pt>
                <c:pt idx="674">
                  <c:v>2.3171003090826479</c:v>
                </c:pt>
                <c:pt idx="675">
                  <c:v>2.3019772364542477</c:v>
                </c:pt>
                <c:pt idx="676">
                  <c:v>2.3174189211727416</c:v>
                </c:pt>
                <c:pt idx="677">
                  <c:v>2.3123336177929152</c:v>
                </c:pt>
                <c:pt idx="678">
                  <c:v>2.2999774521635326</c:v>
                </c:pt>
                <c:pt idx="679">
                  <c:v>2.3221191054685586</c:v>
                </c:pt>
                <c:pt idx="680">
                  <c:v>2.293989500366473</c:v>
                </c:pt>
                <c:pt idx="681">
                  <c:v>2.2998146217244364</c:v>
                </c:pt>
                <c:pt idx="682">
                  <c:v>2.3094704314981116</c:v>
                </c:pt>
                <c:pt idx="683">
                  <c:v>2.2952060864731605</c:v>
                </c:pt>
                <c:pt idx="684">
                  <c:v>2.2857252957454866</c:v>
                </c:pt>
                <c:pt idx="685">
                  <c:v>2.2843634602307019</c:v>
                </c:pt>
                <c:pt idx="686">
                  <c:v>2.2793077799583723</c:v>
                </c:pt>
                <c:pt idx="687">
                  <c:v>2.2899567787556969</c:v>
                </c:pt>
                <c:pt idx="688">
                  <c:v>2.2907585766612</c:v>
                </c:pt>
                <c:pt idx="689">
                  <c:v>2.2860705719760084</c:v>
                </c:pt>
                <c:pt idx="690">
                  <c:v>2.2976869487279288</c:v>
                </c:pt>
                <c:pt idx="691">
                  <c:v>2.2858461464568922</c:v>
                </c:pt>
                <c:pt idx="692">
                  <c:v>2.2799188736250198</c:v>
                </c:pt>
                <c:pt idx="693">
                  <c:v>2.2863081724951142</c:v>
                </c:pt>
                <c:pt idx="694">
                  <c:v>2.2857311808206568</c:v>
                </c:pt>
                <c:pt idx="695">
                  <c:v>2.2872224048411152</c:v>
                </c:pt>
                <c:pt idx="696">
                  <c:v>2.2765158894589139</c:v>
                </c:pt>
                <c:pt idx="697">
                  <c:v>2.2888552912146638</c:v>
                </c:pt>
                <c:pt idx="698">
                  <c:v>2.2691288285984612</c:v>
                </c:pt>
                <c:pt idx="699">
                  <c:v>2.2684279137990879</c:v>
                </c:pt>
                <c:pt idx="700">
                  <c:v>2.2647327317207546</c:v>
                </c:pt>
                <c:pt idx="701">
                  <c:v>2.2763171791960661</c:v>
                </c:pt>
                <c:pt idx="702">
                  <c:v>2.25917280591054</c:v>
                </c:pt>
                <c:pt idx="703">
                  <c:v>2.2843303746550263</c:v>
                </c:pt>
                <c:pt idx="704">
                  <c:v>2.2558444484924705</c:v>
                </c:pt>
                <c:pt idx="705">
                  <c:v>2.2607391674748873</c:v>
                </c:pt>
                <c:pt idx="706">
                  <c:v>2.2669871739551142</c:v>
                </c:pt>
                <c:pt idx="707">
                  <c:v>2.2612086522550525</c:v>
                </c:pt>
                <c:pt idx="708">
                  <c:v>2.2541991687460023</c:v>
                </c:pt>
                <c:pt idx="709">
                  <c:v>2.271018413288874</c:v>
                </c:pt>
                <c:pt idx="710">
                  <c:v>2.2468467088445325</c:v>
                </c:pt>
                <c:pt idx="711">
                  <c:v>2.2573140346836298</c:v>
                </c:pt>
                <c:pt idx="712">
                  <c:v>2.2468205797511924</c:v>
                </c:pt>
                <c:pt idx="713">
                  <c:v>2.2462733424831782</c:v>
                </c:pt>
                <c:pt idx="714">
                  <c:v>2.2559946701489766</c:v>
                </c:pt>
                <c:pt idx="715">
                  <c:v>2.2652573600636661</c:v>
                </c:pt>
                <c:pt idx="716">
                  <c:v>2.2469446513374347</c:v>
                </c:pt>
                <c:pt idx="717">
                  <c:v>2.2512650119107214</c:v>
                </c:pt>
                <c:pt idx="718">
                  <c:v>2.2341498901888426</c:v>
                </c:pt>
                <c:pt idx="719">
                  <c:v>2.2423514042691277</c:v>
                </c:pt>
                <c:pt idx="720">
                  <c:v>2.2465890996002797</c:v>
                </c:pt>
                <c:pt idx="721">
                  <c:v>2.2252432665925226</c:v>
                </c:pt>
                <c:pt idx="722">
                  <c:v>2.2371674189999022</c:v>
                </c:pt>
                <c:pt idx="723">
                  <c:v>2.2247491660540941</c:v>
                </c:pt>
                <c:pt idx="724">
                  <c:v>2.2388351119004422</c:v>
                </c:pt>
                <c:pt idx="725">
                  <c:v>2.2354483109230183</c:v>
                </c:pt>
                <c:pt idx="726">
                  <c:v>2.2322590342018542</c:v>
                </c:pt>
                <c:pt idx="727">
                  <c:v>2.2232175329255623</c:v>
                </c:pt>
                <c:pt idx="728">
                  <c:v>2.2119487948666037</c:v>
                </c:pt>
                <c:pt idx="729">
                  <c:v>2.2125070436714314</c:v>
                </c:pt>
                <c:pt idx="730">
                  <c:v>2.2351446110529185</c:v>
                </c:pt>
                <c:pt idx="731">
                  <c:v>2.2166428276915586</c:v>
                </c:pt>
                <c:pt idx="732">
                  <c:v>2.204088408564862</c:v>
                </c:pt>
                <c:pt idx="733">
                  <c:v>2.2176143985873429</c:v>
                </c:pt>
                <c:pt idx="734">
                  <c:v>2.2216903545862499</c:v>
                </c:pt>
                <c:pt idx="735">
                  <c:v>2.2134800862565727</c:v>
                </c:pt>
                <c:pt idx="736">
                  <c:v>2.2054466514497446</c:v>
                </c:pt>
                <c:pt idx="737">
                  <c:v>2.2171131222073979</c:v>
                </c:pt>
                <c:pt idx="738">
                  <c:v>2.2248707122824669</c:v>
                </c:pt>
                <c:pt idx="739">
                  <c:v>2.1941541591467399</c:v>
                </c:pt>
                <c:pt idx="740">
                  <c:v>2.2161194282662979</c:v>
                </c:pt>
                <c:pt idx="741">
                  <c:v>2.2021265113532218</c:v>
                </c:pt>
                <c:pt idx="742">
                  <c:v>2.2101037929972969</c:v>
                </c:pt>
                <c:pt idx="743">
                  <c:v>2.2228406076015421</c:v>
                </c:pt>
                <c:pt idx="744">
                  <c:v>2.2061531654193218</c:v>
                </c:pt>
                <c:pt idx="745">
                  <c:v>2.1985014168949881</c:v>
                </c:pt>
                <c:pt idx="746">
                  <c:v>2.1879747592949079</c:v>
                </c:pt>
                <c:pt idx="747">
                  <c:v>2.1988770479610587</c:v>
                </c:pt>
                <c:pt idx="748">
                  <c:v>2.2052047892431181</c:v>
                </c:pt>
                <c:pt idx="749">
                  <c:v>2.1858246069393545</c:v>
                </c:pt>
                <c:pt idx="750">
                  <c:v>2.191874297189206</c:v>
                </c:pt>
                <c:pt idx="751">
                  <c:v>2.1854086609668406</c:v>
                </c:pt>
                <c:pt idx="752">
                  <c:v>2.1813823490242039</c:v>
                </c:pt>
                <c:pt idx="753">
                  <c:v>2.1767231603775525</c:v>
                </c:pt>
                <c:pt idx="754">
                  <c:v>2.1832625939264259</c:v>
                </c:pt>
                <c:pt idx="755">
                  <c:v>2.1899784982310999</c:v>
                </c:pt>
                <c:pt idx="756">
                  <c:v>2.1917265338333398</c:v>
                </c:pt>
                <c:pt idx="757">
                  <c:v>2.1737039171961543</c:v>
                </c:pt>
                <c:pt idx="758">
                  <c:v>2.1640607454895386</c:v>
                </c:pt>
                <c:pt idx="759">
                  <c:v>2.1754540078959983</c:v>
                </c:pt>
                <c:pt idx="760">
                  <c:v>2.1699560464304044</c:v>
                </c:pt>
                <c:pt idx="761">
                  <c:v>2.1716017767282021</c:v>
                </c:pt>
                <c:pt idx="762">
                  <c:v>2.1839622955667681</c:v>
                </c:pt>
                <c:pt idx="763">
                  <c:v>2.1792773147962605</c:v>
                </c:pt>
                <c:pt idx="764">
                  <c:v>2.1893035709471786</c:v>
                </c:pt>
                <c:pt idx="765">
                  <c:v>2.1708046071390541</c:v>
                </c:pt>
                <c:pt idx="766">
                  <c:v>2.1698450568870058</c:v>
                </c:pt>
                <c:pt idx="767">
                  <c:v>2.1749110884316276</c:v>
                </c:pt>
                <c:pt idx="768">
                  <c:v>2.1509374684806852</c:v>
                </c:pt>
                <c:pt idx="769">
                  <c:v>2.1547834527979988</c:v>
                </c:pt>
                <c:pt idx="770">
                  <c:v>2.1808403451044165</c:v>
                </c:pt>
                <c:pt idx="771">
                  <c:v>2.1643266163746682</c:v>
                </c:pt>
                <c:pt idx="772">
                  <c:v>2.1805814813080104</c:v>
                </c:pt>
                <c:pt idx="773">
                  <c:v>2.1654238988772305</c:v>
                </c:pt>
                <c:pt idx="774">
                  <c:v>2.1474547006716946</c:v>
                </c:pt>
                <c:pt idx="775">
                  <c:v>2.1596245507504386</c:v>
                </c:pt>
                <c:pt idx="776">
                  <c:v>2.1657796600332646</c:v>
                </c:pt>
                <c:pt idx="777">
                  <c:v>2.1586733350726437</c:v>
                </c:pt>
                <c:pt idx="778">
                  <c:v>2.1552223378296675</c:v>
                </c:pt>
                <c:pt idx="779">
                  <c:v>2.1560743751671181</c:v>
                </c:pt>
                <c:pt idx="780">
                  <c:v>2.1293584534090297</c:v>
                </c:pt>
                <c:pt idx="781">
                  <c:v>2.1388341475720769</c:v>
                </c:pt>
                <c:pt idx="782">
                  <c:v>2.1434209994017079</c:v>
                </c:pt>
                <c:pt idx="783">
                  <c:v>2.1548132260133079</c:v>
                </c:pt>
                <c:pt idx="784">
                  <c:v>2.1435663250117525</c:v>
                </c:pt>
                <c:pt idx="785">
                  <c:v>2.1553791386073424</c:v>
                </c:pt>
                <c:pt idx="786">
                  <c:v>2.151338809115658</c:v>
                </c:pt>
                <c:pt idx="787">
                  <c:v>2.1451698101368462</c:v>
                </c:pt>
                <c:pt idx="788">
                  <c:v>2.1434229289368392</c:v>
                </c:pt>
                <c:pt idx="789">
                  <c:v>2.1610940659406124</c:v>
                </c:pt>
                <c:pt idx="790">
                  <c:v>2.1365278357252322</c:v>
                </c:pt>
                <c:pt idx="791">
                  <c:v>2.1595124874910399</c:v>
                </c:pt>
                <c:pt idx="792">
                  <c:v>2.1321681167288031</c:v>
                </c:pt>
                <c:pt idx="793">
                  <c:v>2.1482534811443621</c:v>
                </c:pt>
                <c:pt idx="794">
                  <c:v>2.1192951996967624</c:v>
                </c:pt>
                <c:pt idx="795">
                  <c:v>2.1422637303174983</c:v>
                </c:pt>
                <c:pt idx="796">
                  <c:v>2.1346987007036797</c:v>
                </c:pt>
                <c:pt idx="797">
                  <c:v>2.1340271179224626</c:v>
                </c:pt>
                <c:pt idx="798">
                  <c:v>2.1253570442694785</c:v>
                </c:pt>
                <c:pt idx="799">
                  <c:v>2.1254682853812668</c:v>
                </c:pt>
                <c:pt idx="800">
                  <c:v>2.1285335212329368</c:v>
                </c:pt>
                <c:pt idx="801">
                  <c:v>2.1116005810157605</c:v>
                </c:pt>
                <c:pt idx="802">
                  <c:v>2.1307853133899961</c:v>
                </c:pt>
                <c:pt idx="803">
                  <c:v>2.1317309398663125</c:v>
                </c:pt>
                <c:pt idx="804">
                  <c:v>2.1257276470637603</c:v>
                </c:pt>
                <c:pt idx="805">
                  <c:v>2.123480852889347</c:v>
                </c:pt>
                <c:pt idx="806">
                  <c:v>2.1186628104033813</c:v>
                </c:pt>
                <c:pt idx="807">
                  <c:v>2.1187598085747399</c:v>
                </c:pt>
                <c:pt idx="808">
                  <c:v>2.1078932728954807</c:v>
                </c:pt>
                <c:pt idx="809">
                  <c:v>2.105698099344016</c:v>
                </c:pt>
                <c:pt idx="810">
                  <c:v>2.1284892865875977</c:v>
                </c:pt>
                <c:pt idx="811">
                  <c:v>2.120392022228204</c:v>
                </c:pt>
                <c:pt idx="812">
                  <c:v>2.1026308511205536</c:v>
                </c:pt>
                <c:pt idx="813">
                  <c:v>2.0985572087261746</c:v>
                </c:pt>
                <c:pt idx="814">
                  <c:v>2.123308627173238</c:v>
                </c:pt>
                <c:pt idx="815">
                  <c:v>2.0995504424906541</c:v>
                </c:pt>
                <c:pt idx="816">
                  <c:v>2.1069945300489299</c:v>
                </c:pt>
                <c:pt idx="817">
                  <c:v>2.1190846290535346</c:v>
                </c:pt>
                <c:pt idx="818">
                  <c:v>2.1091094771488277</c:v>
                </c:pt>
                <c:pt idx="819">
                  <c:v>2.1029581311332</c:v>
                </c:pt>
                <c:pt idx="820">
                  <c:v>2.1118201416633302</c:v>
                </c:pt>
                <c:pt idx="821">
                  <c:v>2.0968817912728239</c:v>
                </c:pt>
                <c:pt idx="822">
                  <c:v>2.0999208336467876</c:v>
                </c:pt>
                <c:pt idx="823">
                  <c:v>2.0982590393943914</c:v>
                </c:pt>
                <c:pt idx="824">
                  <c:v>2.0962942919299801</c:v>
                </c:pt>
                <c:pt idx="825">
                  <c:v>2.0882603422450465</c:v>
                </c:pt>
                <c:pt idx="826">
                  <c:v>2.0846523140058602</c:v>
                </c:pt>
                <c:pt idx="827">
                  <c:v>2.0894426668405677</c:v>
                </c:pt>
                <c:pt idx="828">
                  <c:v>2.1066546772839021</c:v>
                </c:pt>
                <c:pt idx="829">
                  <c:v>2.0940030149289122</c:v>
                </c:pt>
                <c:pt idx="830">
                  <c:v>2.0757136520367334</c:v>
                </c:pt>
                <c:pt idx="831">
                  <c:v>2.0953433095494054</c:v>
                </c:pt>
                <c:pt idx="832">
                  <c:v>2.0872807237119746</c:v>
                </c:pt>
                <c:pt idx="833">
                  <c:v>2.0830993825537631</c:v>
                </c:pt>
                <c:pt idx="834">
                  <c:v>2.0769581416287983</c:v>
                </c:pt>
                <c:pt idx="835">
                  <c:v>2.0893256899729264</c:v>
                </c:pt>
                <c:pt idx="836">
                  <c:v>2.0828092485777745</c:v>
                </c:pt>
                <c:pt idx="837">
                  <c:v>2.0546780092038102</c:v>
                </c:pt>
                <c:pt idx="838">
                  <c:v>2.0796314080489098</c:v>
                </c:pt>
                <c:pt idx="839">
                  <c:v>2.0718452680083979</c:v>
                </c:pt>
                <c:pt idx="840">
                  <c:v>2.0815572828371369</c:v>
                </c:pt>
                <c:pt idx="841">
                  <c:v>2.0628838254788984</c:v>
                </c:pt>
                <c:pt idx="842">
                  <c:v>2.0610274532505422</c:v>
                </c:pt>
                <c:pt idx="843">
                  <c:v>2.0767492760572739</c:v>
                </c:pt>
                <c:pt idx="844">
                  <c:v>2.0696228982594862</c:v>
                </c:pt>
                <c:pt idx="845">
                  <c:v>2.0598733659931656</c:v>
                </c:pt>
                <c:pt idx="846">
                  <c:v>2.0457209035624682</c:v>
                </c:pt>
                <c:pt idx="847">
                  <c:v>2.0643778799467625</c:v>
                </c:pt>
                <c:pt idx="848">
                  <c:v>2.0568096784325078</c:v>
                </c:pt>
                <c:pt idx="849">
                  <c:v>2.0665097121396898</c:v>
                </c:pt>
                <c:pt idx="850">
                  <c:v>2.0462205992456779</c:v>
                </c:pt>
                <c:pt idx="851">
                  <c:v>2.0484036796323499</c:v>
                </c:pt>
                <c:pt idx="852">
                  <c:v>2.0649730653077785</c:v>
                </c:pt>
                <c:pt idx="853">
                  <c:v>2.0505401198858526</c:v>
                </c:pt>
                <c:pt idx="854">
                  <c:v>2.0448107577180763</c:v>
                </c:pt>
                <c:pt idx="855">
                  <c:v>2.0616194198764815</c:v>
                </c:pt>
                <c:pt idx="856">
                  <c:v>2.038490154247822</c:v>
                </c:pt>
                <c:pt idx="857">
                  <c:v>2.057156651590768</c:v>
                </c:pt>
                <c:pt idx="858">
                  <c:v>2.0424966289388595</c:v>
                </c:pt>
                <c:pt idx="859">
                  <c:v>2.0376532089391839</c:v>
                </c:pt>
                <c:pt idx="860">
                  <c:v>2.0395379635770601</c:v>
                </c:pt>
                <c:pt idx="861">
                  <c:v>2.0511032721270412</c:v>
                </c:pt>
                <c:pt idx="862">
                  <c:v>2.0411158133726941</c:v>
                </c:pt>
                <c:pt idx="863">
                  <c:v>2.0305119629786912</c:v>
                </c:pt>
                <c:pt idx="864">
                  <c:v>2.0466638310062235</c:v>
                </c:pt>
                <c:pt idx="865">
                  <c:v>2.0271906712272423</c:v>
                </c:pt>
                <c:pt idx="866">
                  <c:v>2.0307047887711303</c:v>
                </c:pt>
                <c:pt idx="867">
                  <c:v>2.0287150840624042</c:v>
                </c:pt>
                <c:pt idx="868">
                  <c:v>2.0296265412163845</c:v>
                </c:pt>
                <c:pt idx="869">
                  <c:v>2.0330977428486237</c:v>
                </c:pt>
                <c:pt idx="870">
                  <c:v>2.0430393213830111</c:v>
                </c:pt>
                <c:pt idx="871">
                  <c:v>2.0170019698838777</c:v>
                </c:pt>
                <c:pt idx="872">
                  <c:v>2.02641988255772</c:v>
                </c:pt>
                <c:pt idx="873">
                  <c:v>2.0269422330512841</c:v>
                </c:pt>
                <c:pt idx="874">
                  <c:v>2.0301778133836939</c:v>
                </c:pt>
                <c:pt idx="875">
                  <c:v>2.0300542586290042</c:v>
                </c:pt>
                <c:pt idx="876">
                  <c:v>2.0117630495429459</c:v>
                </c:pt>
                <c:pt idx="877">
                  <c:v>2.0142822302177206</c:v>
                </c:pt>
                <c:pt idx="878">
                  <c:v>2.0173904236262561</c:v>
                </c:pt>
                <c:pt idx="879">
                  <c:v>1.998808018652332</c:v>
                </c:pt>
                <c:pt idx="880">
                  <c:v>2.0067305120146184</c:v>
                </c:pt>
                <c:pt idx="881">
                  <c:v>2.011201320997368</c:v>
                </c:pt>
                <c:pt idx="882">
                  <c:v>1.9949491355125162</c:v>
                </c:pt>
                <c:pt idx="883">
                  <c:v>2.0226954259527496</c:v>
                </c:pt>
                <c:pt idx="884">
                  <c:v>1.9996891203019902</c:v>
                </c:pt>
                <c:pt idx="885">
                  <c:v>2.0080461367098001</c:v>
                </c:pt>
                <c:pt idx="886">
                  <c:v>2.0006016793717278</c:v>
                </c:pt>
                <c:pt idx="887">
                  <c:v>2.0129008124242245</c:v>
                </c:pt>
                <c:pt idx="888">
                  <c:v>1.9962401970161141</c:v>
                </c:pt>
                <c:pt idx="889">
                  <c:v>2.016567453831974</c:v>
                </c:pt>
                <c:pt idx="890">
                  <c:v>1.9882751380931243</c:v>
                </c:pt>
                <c:pt idx="891">
                  <c:v>2.0272955279956602</c:v>
                </c:pt>
                <c:pt idx="892">
                  <c:v>2.0180763794002834</c:v>
                </c:pt>
                <c:pt idx="893">
                  <c:v>1.9870416398638622</c:v>
                </c:pt>
                <c:pt idx="894">
                  <c:v>1.9779947672609288</c:v>
                </c:pt>
                <c:pt idx="895">
                  <c:v>1.9849513518033921</c:v>
                </c:pt>
                <c:pt idx="896">
                  <c:v>1.9987746049889381</c:v>
                </c:pt>
                <c:pt idx="897">
                  <c:v>1.9917818334808701</c:v>
                </c:pt>
                <c:pt idx="898">
                  <c:v>1.9955359104419641</c:v>
                </c:pt>
                <c:pt idx="899">
                  <c:v>1.9728515189216982</c:v>
                </c:pt>
                <c:pt idx="900">
                  <c:v>1.983608089378972</c:v>
                </c:pt>
                <c:pt idx="901">
                  <c:v>1.9775780216284082</c:v>
                </c:pt>
                <c:pt idx="902">
                  <c:v>1.9832106925048918</c:v>
                </c:pt>
                <c:pt idx="903">
                  <c:v>1.9830656592967562</c:v>
                </c:pt>
                <c:pt idx="904">
                  <c:v>1.9856660851911778</c:v>
                </c:pt>
                <c:pt idx="905">
                  <c:v>1.9697286084034298</c:v>
                </c:pt>
                <c:pt idx="906">
                  <c:v>1.9847777908316262</c:v>
                </c:pt>
                <c:pt idx="907">
                  <c:v>1.9789822352042981</c:v>
                </c:pt>
                <c:pt idx="908">
                  <c:v>1.9851271492239262</c:v>
                </c:pt>
                <c:pt idx="909">
                  <c:v>1.9522745748677703</c:v>
                </c:pt>
                <c:pt idx="910">
                  <c:v>1.9706128330050083</c:v>
                </c:pt>
                <c:pt idx="911">
                  <c:v>1.9593499008761441</c:v>
                </c:pt>
                <c:pt idx="912">
                  <c:v>1.9636726687646431</c:v>
                </c:pt>
                <c:pt idx="913">
                  <c:v>1.9562784076073041</c:v>
                </c:pt>
                <c:pt idx="914">
                  <c:v>1.9633205198750221</c:v>
                </c:pt>
                <c:pt idx="915">
                  <c:v>1.969927465053932</c:v>
                </c:pt>
                <c:pt idx="916">
                  <c:v>1.9657929215874701</c:v>
                </c:pt>
                <c:pt idx="917">
                  <c:v>1.9532737391185742</c:v>
                </c:pt>
                <c:pt idx="918">
                  <c:v>1.942149415456474</c:v>
                </c:pt>
                <c:pt idx="919">
                  <c:v>1.9492925832913162</c:v>
                </c:pt>
                <c:pt idx="920">
                  <c:v>1.9604299689423201</c:v>
                </c:pt>
                <c:pt idx="921">
                  <c:v>1.9747570767840164</c:v>
                </c:pt>
                <c:pt idx="922">
                  <c:v>1.9544267619104381</c:v>
                </c:pt>
                <c:pt idx="923">
                  <c:v>1.94588941454117</c:v>
                </c:pt>
                <c:pt idx="924">
                  <c:v>1.9630536733703821</c:v>
                </c:pt>
                <c:pt idx="925">
                  <c:v>1.9521056575251199</c:v>
                </c:pt>
                <c:pt idx="926">
                  <c:v>1.9362624440845722</c:v>
                </c:pt>
                <c:pt idx="927">
                  <c:v>1.9596255978206578</c:v>
                </c:pt>
                <c:pt idx="928">
                  <c:v>1.9526195084576021</c:v>
                </c:pt>
                <c:pt idx="929">
                  <c:v>1.94531466971346</c:v>
                </c:pt>
                <c:pt idx="930">
                  <c:v>1.937323809892642</c:v>
                </c:pt>
                <c:pt idx="931">
                  <c:v>1.9506921758502942</c:v>
                </c:pt>
                <c:pt idx="932">
                  <c:v>1.931922209096226</c:v>
                </c:pt>
                <c:pt idx="933">
                  <c:v>1.9374583719954561</c:v>
                </c:pt>
                <c:pt idx="934">
                  <c:v>1.9375178988202202</c:v>
                </c:pt>
                <c:pt idx="935">
                  <c:v>1.9355720041475142</c:v>
                </c:pt>
                <c:pt idx="936">
                  <c:v>1.9355296060479628</c:v>
                </c:pt>
                <c:pt idx="937">
                  <c:v>1.9202965417471181</c:v>
                </c:pt>
                <c:pt idx="938">
                  <c:v>1.934040892268496</c:v>
                </c:pt>
                <c:pt idx="939">
                  <c:v>1.92488479867859</c:v>
                </c:pt>
                <c:pt idx="940">
                  <c:v>1.9369394592756839</c:v>
                </c:pt>
                <c:pt idx="941">
                  <c:v>1.9303521364648943</c:v>
                </c:pt>
                <c:pt idx="942">
                  <c:v>1.9240005618450724</c:v>
                </c:pt>
                <c:pt idx="943">
                  <c:v>1.920784716623374</c:v>
                </c:pt>
                <c:pt idx="944">
                  <c:v>1.911717553557098</c:v>
                </c:pt>
                <c:pt idx="945">
                  <c:v>1.9122597209103422</c:v>
                </c:pt>
                <c:pt idx="946">
                  <c:v>1.9253010649830962</c:v>
                </c:pt>
                <c:pt idx="947">
                  <c:v>1.9062345925626858</c:v>
                </c:pt>
                <c:pt idx="948">
                  <c:v>1.9404231261881641</c:v>
                </c:pt>
                <c:pt idx="949">
                  <c:v>1.921227895411902</c:v>
                </c:pt>
                <c:pt idx="950">
                  <c:v>1.905474476524242</c:v>
                </c:pt>
                <c:pt idx="951">
                  <c:v>1.9350322077676718</c:v>
                </c:pt>
                <c:pt idx="952">
                  <c:v>1.9137597100302199</c:v>
                </c:pt>
                <c:pt idx="953">
                  <c:v>1.9224720732335503</c:v>
                </c:pt>
                <c:pt idx="954">
                  <c:v>1.906627476394368</c:v>
                </c:pt>
                <c:pt idx="955">
                  <c:v>1.9171898073092519</c:v>
                </c:pt>
                <c:pt idx="956">
                  <c:v>1.897509121434636</c:v>
                </c:pt>
                <c:pt idx="957">
                  <c:v>1.9076991109455659</c:v>
                </c:pt>
                <c:pt idx="958">
                  <c:v>1.9097723252157801</c:v>
                </c:pt>
                <c:pt idx="959">
                  <c:v>1.9036646199056808</c:v>
                </c:pt>
                <c:pt idx="960">
                  <c:v>1.9073956574387978</c:v>
                </c:pt>
                <c:pt idx="961">
                  <c:v>1.913435928589182</c:v>
                </c:pt>
                <c:pt idx="962">
                  <c:v>1.9053986699165981</c:v>
                </c:pt>
                <c:pt idx="963">
                  <c:v>1.8783226120446896</c:v>
                </c:pt>
                <c:pt idx="964">
                  <c:v>1.887785877614508</c:v>
                </c:pt>
                <c:pt idx="965">
                  <c:v>1.9047077972538771</c:v>
                </c:pt>
                <c:pt idx="966">
                  <c:v>1.9160997080581519</c:v>
                </c:pt>
                <c:pt idx="967">
                  <c:v>1.8833599393951521</c:v>
                </c:pt>
                <c:pt idx="968">
                  <c:v>1.9090253980422378</c:v>
                </c:pt>
                <c:pt idx="969">
                  <c:v>1.8985712000274437</c:v>
                </c:pt>
                <c:pt idx="970">
                  <c:v>1.8869693315812661</c:v>
                </c:pt>
                <c:pt idx="971">
                  <c:v>1.9008226448010741</c:v>
                </c:pt>
                <c:pt idx="972">
                  <c:v>1.8988731855936081</c:v>
                </c:pt>
                <c:pt idx="973">
                  <c:v>1.8975923600691298</c:v>
                </c:pt>
                <c:pt idx="974">
                  <c:v>1.88226608384613</c:v>
                </c:pt>
                <c:pt idx="975">
                  <c:v>1.893051371313492</c:v>
                </c:pt>
                <c:pt idx="976">
                  <c:v>1.8987207293192121</c:v>
                </c:pt>
                <c:pt idx="977">
                  <c:v>1.8983170999340822</c:v>
                </c:pt>
                <c:pt idx="978">
                  <c:v>1.8966717873982479</c:v>
                </c:pt>
                <c:pt idx="979">
                  <c:v>1.868653062642972</c:v>
                </c:pt>
                <c:pt idx="980">
                  <c:v>1.880694704207508</c:v>
                </c:pt>
                <c:pt idx="981">
                  <c:v>1.8711701207756462</c:v>
                </c:pt>
                <c:pt idx="982">
                  <c:v>1.8627316617341438</c:v>
                </c:pt>
                <c:pt idx="983">
                  <c:v>1.8810729458669102</c:v>
                </c:pt>
                <c:pt idx="984">
                  <c:v>1.882973718986138</c:v>
                </c:pt>
                <c:pt idx="985">
                  <c:v>1.8774670854537041</c:v>
                </c:pt>
                <c:pt idx="986">
                  <c:v>1.864191708167716</c:v>
                </c:pt>
                <c:pt idx="987">
                  <c:v>1.8618652753637839</c:v>
                </c:pt>
                <c:pt idx="988">
                  <c:v>1.861178399992744</c:v>
                </c:pt>
                <c:pt idx="989">
                  <c:v>1.8566806789778421</c:v>
                </c:pt>
                <c:pt idx="990">
                  <c:v>1.870803006660346</c:v>
                </c:pt>
                <c:pt idx="991">
                  <c:v>1.8693288420242649</c:v>
                </c:pt>
                <c:pt idx="992">
                  <c:v>1.8673784675717802</c:v>
                </c:pt>
                <c:pt idx="993">
                  <c:v>1.8509889942106761</c:v>
                </c:pt>
                <c:pt idx="994">
                  <c:v>1.851618154404324</c:v>
                </c:pt>
                <c:pt idx="995">
                  <c:v>1.8507894812644838</c:v>
                </c:pt>
                <c:pt idx="996">
                  <c:v>1.8725193287056041</c:v>
                </c:pt>
                <c:pt idx="997">
                  <c:v>1.8681403379972901</c:v>
                </c:pt>
                <c:pt idx="998">
                  <c:v>1.8510477325238102</c:v>
                </c:pt>
                <c:pt idx="999">
                  <c:v>1.8508676578056438</c:v>
                </c:pt>
                <c:pt idx="1000">
                  <c:v>1.8699771524490079</c:v>
                </c:pt>
                <c:pt idx="1001">
                  <c:v>1.85346300115826</c:v>
                </c:pt>
                <c:pt idx="1002">
                  <c:v>1.8542320714482523</c:v>
                </c:pt>
                <c:pt idx="1003">
                  <c:v>1.8594787478872359</c:v>
                </c:pt>
                <c:pt idx="1004">
                  <c:v>1.8599654153864478</c:v>
                </c:pt>
                <c:pt idx="1005">
                  <c:v>1.8473997930995056</c:v>
                </c:pt>
                <c:pt idx="1006">
                  <c:v>1.8441674997660742</c:v>
                </c:pt>
                <c:pt idx="1007">
                  <c:v>1.848097713609852</c:v>
                </c:pt>
                <c:pt idx="1008">
                  <c:v>1.8522745501811519</c:v>
                </c:pt>
                <c:pt idx="1009">
                  <c:v>1.8413496643451579</c:v>
                </c:pt>
                <c:pt idx="1010">
                  <c:v>1.836168800448108</c:v>
                </c:pt>
                <c:pt idx="1011">
                  <c:v>1.8426752433665661</c:v>
                </c:pt>
                <c:pt idx="1012">
                  <c:v>1.83044281531286</c:v>
                </c:pt>
                <c:pt idx="1013">
                  <c:v>1.8441173646174722</c:v>
                </c:pt>
                <c:pt idx="1014">
                  <c:v>1.84211153337719</c:v>
                </c:pt>
                <c:pt idx="1015">
                  <c:v>1.8275449050642298</c:v>
                </c:pt>
                <c:pt idx="1016">
                  <c:v>1.8416648521427796</c:v>
                </c:pt>
                <c:pt idx="1017">
                  <c:v>1.8438864070169119</c:v>
                </c:pt>
                <c:pt idx="1018">
                  <c:v>1.8213933773049866</c:v>
                </c:pt>
                <c:pt idx="1019">
                  <c:v>1.831514761112838</c:v>
                </c:pt>
                <c:pt idx="1020">
                  <c:v>1.8307300365786141</c:v>
                </c:pt>
                <c:pt idx="1021">
                  <c:v>1.81688267583725</c:v>
                </c:pt>
                <c:pt idx="1022">
                  <c:v>1.829989040961058</c:v>
                </c:pt>
                <c:pt idx="1023">
                  <c:v>1.831807635893032</c:v>
                </c:pt>
                <c:pt idx="1024">
                  <c:v>1.8293797044516</c:v>
                </c:pt>
                <c:pt idx="1025">
                  <c:v>1.8127541690586242</c:v>
                </c:pt>
                <c:pt idx="1026">
                  <c:v>1.7967632314095479</c:v>
                </c:pt>
                <c:pt idx="1027">
                  <c:v>1.8275646273810178</c:v>
                </c:pt>
                <c:pt idx="1028">
                  <c:v>1.818035272808912</c:v>
                </c:pt>
                <c:pt idx="1029">
                  <c:v>1.7979498856412379</c:v>
                </c:pt>
                <c:pt idx="1030">
                  <c:v>1.8030103560733919</c:v>
                </c:pt>
                <c:pt idx="1031">
                  <c:v>1.8124047859193058</c:v>
                </c:pt>
                <c:pt idx="1032">
                  <c:v>1.8237567758611739</c:v>
                </c:pt>
                <c:pt idx="1033">
                  <c:v>1.8124997995416539</c:v>
                </c:pt>
                <c:pt idx="1034">
                  <c:v>1.8055934135321776</c:v>
                </c:pt>
                <c:pt idx="1035">
                  <c:v>1.7979713765226657</c:v>
                </c:pt>
                <c:pt idx="1036">
                  <c:v>1.8032482934341936</c:v>
                </c:pt>
                <c:pt idx="1037">
                  <c:v>1.7964868476986759</c:v>
                </c:pt>
                <c:pt idx="1038">
                  <c:v>1.787010878769304</c:v>
                </c:pt>
                <c:pt idx="1039">
                  <c:v>1.7926681411324938</c:v>
                </c:pt>
                <c:pt idx="1040">
                  <c:v>1.8006589342743062</c:v>
                </c:pt>
                <c:pt idx="1041">
                  <c:v>1.80540550530196</c:v>
                </c:pt>
                <c:pt idx="1042">
                  <c:v>1.7917771572824297</c:v>
                </c:pt>
                <c:pt idx="1043">
                  <c:v>1.7823353066590299</c:v>
                </c:pt>
                <c:pt idx="1044">
                  <c:v>1.79464036266395</c:v>
                </c:pt>
                <c:pt idx="1045">
                  <c:v>1.7856674617667343</c:v>
                </c:pt>
                <c:pt idx="1046">
                  <c:v>1.79424458536354</c:v>
                </c:pt>
                <c:pt idx="1047">
                  <c:v>1.7643167026671198</c:v>
                </c:pt>
                <c:pt idx="1048">
                  <c:v>1.7991229445324599</c:v>
                </c:pt>
                <c:pt idx="1049">
                  <c:v>1.7751224924566158</c:v>
                </c:pt>
                <c:pt idx="1050">
                  <c:v>1.7851875327669742</c:v>
                </c:pt>
                <c:pt idx="1051">
                  <c:v>1.7807004221152001</c:v>
                </c:pt>
                <c:pt idx="1052">
                  <c:v>1.770009398086718</c:v>
                </c:pt>
                <c:pt idx="1053">
                  <c:v>1.775886865406616</c:v>
                </c:pt>
                <c:pt idx="1054">
                  <c:v>1.776501338473788</c:v>
                </c:pt>
                <c:pt idx="1055">
                  <c:v>1.7745118234314721</c:v>
                </c:pt>
                <c:pt idx="1056">
                  <c:v>1.770031904557634</c:v>
                </c:pt>
                <c:pt idx="1057">
                  <c:v>1.789046720737558</c:v>
                </c:pt>
                <c:pt idx="1058">
                  <c:v>1.7658713679448497</c:v>
                </c:pt>
                <c:pt idx="1059">
                  <c:v>1.768304234884726</c:v>
                </c:pt>
                <c:pt idx="1060">
                  <c:v>1.7753560682826959</c:v>
                </c:pt>
                <c:pt idx="1061">
                  <c:v>1.7762140588120618</c:v>
                </c:pt>
                <c:pt idx="1062">
                  <c:v>1.7585569243574721</c:v>
                </c:pt>
                <c:pt idx="1063">
                  <c:v>1.7766330522810538</c:v>
                </c:pt>
                <c:pt idx="1064">
                  <c:v>1.761482043874846</c:v>
                </c:pt>
                <c:pt idx="1065">
                  <c:v>1.75841579139475</c:v>
                </c:pt>
                <c:pt idx="1066">
                  <c:v>1.7676709991700259</c:v>
                </c:pt>
                <c:pt idx="1067">
                  <c:v>1.7702379440754661</c:v>
                </c:pt>
                <c:pt idx="1068">
                  <c:v>1.7636816293992938</c:v>
                </c:pt>
                <c:pt idx="1069">
                  <c:v>1.7558549592775898</c:v>
                </c:pt>
                <c:pt idx="1070">
                  <c:v>1.7366601958334678</c:v>
                </c:pt>
                <c:pt idx="1071">
                  <c:v>1.7649273786623159</c:v>
                </c:pt>
                <c:pt idx="1072">
                  <c:v>1.75223513756696</c:v>
                </c:pt>
                <c:pt idx="1073">
                  <c:v>1.7380778236917525</c:v>
                </c:pt>
                <c:pt idx="1074">
                  <c:v>1.75303791593421</c:v>
                </c:pt>
                <c:pt idx="1075">
                  <c:v>1.745096964070008</c:v>
                </c:pt>
                <c:pt idx="1076">
                  <c:v>1.7459143546658158</c:v>
                </c:pt>
                <c:pt idx="1077">
                  <c:v>1.7347972315748619</c:v>
                </c:pt>
                <c:pt idx="1078">
                  <c:v>1.748039773366092</c:v>
                </c:pt>
                <c:pt idx="1079">
                  <c:v>1.7481849095697393</c:v>
                </c:pt>
                <c:pt idx="1080">
                  <c:v>1.7466414835399278</c:v>
                </c:pt>
                <c:pt idx="1081">
                  <c:v>1.7380944901253537</c:v>
                </c:pt>
                <c:pt idx="1082">
                  <c:v>1.7179291940243535</c:v>
                </c:pt>
                <c:pt idx="1083">
                  <c:v>1.714158193685416</c:v>
                </c:pt>
                <c:pt idx="1084">
                  <c:v>1.7217238778015158</c:v>
                </c:pt>
                <c:pt idx="1085">
                  <c:v>1.7453760440783019</c:v>
                </c:pt>
                <c:pt idx="1086">
                  <c:v>1.726458765880128</c:v>
                </c:pt>
                <c:pt idx="1087">
                  <c:v>1.7248186702023218</c:v>
                </c:pt>
                <c:pt idx="1088">
                  <c:v>1.7226295733123858</c:v>
                </c:pt>
                <c:pt idx="1089">
                  <c:v>1.7107760308645239</c:v>
                </c:pt>
                <c:pt idx="1090">
                  <c:v>1.7146279963605779</c:v>
                </c:pt>
                <c:pt idx="1091">
                  <c:v>1.7271407018559379</c:v>
                </c:pt>
                <c:pt idx="1092">
                  <c:v>1.7317493019695918</c:v>
                </c:pt>
                <c:pt idx="1093">
                  <c:v>1.728538409862068</c:v>
                </c:pt>
                <c:pt idx="1094">
                  <c:v>1.7162561471292799</c:v>
                </c:pt>
                <c:pt idx="1095">
                  <c:v>1.7007902794834338</c:v>
                </c:pt>
                <c:pt idx="1096">
                  <c:v>1.7115115144103659</c:v>
                </c:pt>
                <c:pt idx="1097">
                  <c:v>1.72131198643359</c:v>
                </c:pt>
                <c:pt idx="1098">
                  <c:v>1.7166964721209317</c:v>
                </c:pt>
                <c:pt idx="1099">
                  <c:v>1.7123262042289837</c:v>
                </c:pt>
                <c:pt idx="1100">
                  <c:v>1.7198222167542956</c:v>
                </c:pt>
                <c:pt idx="1101">
                  <c:v>1.7233068222859897</c:v>
                </c:pt>
                <c:pt idx="1102">
                  <c:v>1.7221010901815699</c:v>
                </c:pt>
                <c:pt idx="1103">
                  <c:v>1.7130614522375616</c:v>
                </c:pt>
                <c:pt idx="1104">
                  <c:v>1.7004864569240918</c:v>
                </c:pt>
                <c:pt idx="1105">
                  <c:v>1.69563208587139</c:v>
                </c:pt>
                <c:pt idx="1106">
                  <c:v>1.708414557713706</c:v>
                </c:pt>
                <c:pt idx="1107">
                  <c:v>1.7024680638577721</c:v>
                </c:pt>
                <c:pt idx="1108">
                  <c:v>1.7174435130796517</c:v>
                </c:pt>
                <c:pt idx="1109">
                  <c:v>1.6923473638384383</c:v>
                </c:pt>
                <c:pt idx="1110">
                  <c:v>1.7056863510590277</c:v>
                </c:pt>
                <c:pt idx="1111">
                  <c:v>1.6863423916589502</c:v>
                </c:pt>
                <c:pt idx="1112">
                  <c:v>1.6908524134182163</c:v>
                </c:pt>
                <c:pt idx="1113">
                  <c:v>1.6973488202325842</c:v>
                </c:pt>
                <c:pt idx="1114">
                  <c:v>1.6932129077026401</c:v>
                </c:pt>
                <c:pt idx="1115">
                  <c:v>1.7020072813032781</c:v>
                </c:pt>
                <c:pt idx="1116">
                  <c:v>1.7024704158141037</c:v>
                </c:pt>
                <c:pt idx="1117">
                  <c:v>1.6850313434203459</c:v>
                </c:pt>
                <c:pt idx="1118">
                  <c:v>1.6937892855642098</c:v>
                </c:pt>
                <c:pt idx="1119">
                  <c:v>1.676874018283254</c:v>
                </c:pt>
                <c:pt idx="1120">
                  <c:v>1.6856612707761258</c:v>
                </c:pt>
                <c:pt idx="1121">
                  <c:v>1.688391583222544</c:v>
                </c:pt>
                <c:pt idx="1122">
                  <c:v>1.6863082646929162</c:v>
                </c:pt>
                <c:pt idx="1123">
                  <c:v>1.6851247797075339</c:v>
                </c:pt>
                <c:pt idx="1124">
                  <c:v>1.6833964084572</c:v>
                </c:pt>
                <c:pt idx="1125">
                  <c:v>1.6820879405263414</c:v>
                </c:pt>
                <c:pt idx="1126">
                  <c:v>1.68728058022409</c:v>
                </c:pt>
                <c:pt idx="1127">
                  <c:v>1.6925175261335166</c:v>
                </c:pt>
                <c:pt idx="1128">
                  <c:v>1.6850701694225843</c:v>
                </c:pt>
                <c:pt idx="1129">
                  <c:v>1.67882994417868</c:v>
                </c:pt>
                <c:pt idx="1130">
                  <c:v>1.6749171767191242</c:v>
                </c:pt>
                <c:pt idx="1131">
                  <c:v>1.6582495080410662</c:v>
                </c:pt>
                <c:pt idx="1132">
                  <c:v>1.676403496655462</c:v>
                </c:pt>
                <c:pt idx="1133">
                  <c:v>1.6802157320800961</c:v>
                </c:pt>
                <c:pt idx="1134">
                  <c:v>1.6553484471062181</c:v>
                </c:pt>
                <c:pt idx="1135">
                  <c:v>1.661513983768468</c:v>
                </c:pt>
                <c:pt idx="1136">
                  <c:v>1.68282291701668</c:v>
                </c:pt>
                <c:pt idx="1137">
                  <c:v>1.6622757153936201</c:v>
                </c:pt>
                <c:pt idx="1138">
                  <c:v>1.65898551770767</c:v>
                </c:pt>
                <c:pt idx="1139">
                  <c:v>1.6597985886669919</c:v>
                </c:pt>
                <c:pt idx="1140">
                  <c:v>1.6475349958850638</c:v>
                </c:pt>
                <c:pt idx="1141">
                  <c:v>1.6567657714385362</c:v>
                </c:pt>
                <c:pt idx="1142">
                  <c:v>1.662261763788452</c:v>
                </c:pt>
                <c:pt idx="1143">
                  <c:v>1.6474267728240977</c:v>
                </c:pt>
                <c:pt idx="1144">
                  <c:v>1.658910705601446</c:v>
                </c:pt>
                <c:pt idx="1145">
                  <c:v>1.6461939575900779</c:v>
                </c:pt>
                <c:pt idx="1146">
                  <c:v>1.654322320629674</c:v>
                </c:pt>
                <c:pt idx="1147">
                  <c:v>1.6467224013632242</c:v>
                </c:pt>
                <c:pt idx="1148">
                  <c:v>1.6601809332339104</c:v>
                </c:pt>
                <c:pt idx="1149">
                  <c:v>1.6665311561309899</c:v>
                </c:pt>
                <c:pt idx="1150">
                  <c:v>1.6480161879763362</c:v>
                </c:pt>
                <c:pt idx="1151">
                  <c:v>1.6338254661001139</c:v>
                </c:pt>
                <c:pt idx="1152">
                  <c:v>1.639876531530956</c:v>
                </c:pt>
                <c:pt idx="1153">
                  <c:v>1.6211003481923338</c:v>
                </c:pt>
                <c:pt idx="1154">
                  <c:v>1.631775367713348</c:v>
                </c:pt>
                <c:pt idx="1155">
                  <c:v>1.6300086217094021</c:v>
                </c:pt>
                <c:pt idx="1156">
                  <c:v>1.631682686143398</c:v>
                </c:pt>
                <c:pt idx="1157">
                  <c:v>1.6252220650372979</c:v>
                </c:pt>
                <c:pt idx="1158">
                  <c:v>1.643063882953322</c:v>
                </c:pt>
                <c:pt idx="1159">
                  <c:v>1.6441387162830881</c:v>
                </c:pt>
                <c:pt idx="1160">
                  <c:v>1.6256820016995281</c:v>
                </c:pt>
                <c:pt idx="1161">
                  <c:v>1.616134320752904</c:v>
                </c:pt>
                <c:pt idx="1162">
                  <c:v>1.6428075705593701</c:v>
                </c:pt>
                <c:pt idx="1163">
                  <c:v>1.6162052008943999</c:v>
                </c:pt>
                <c:pt idx="1164">
                  <c:v>1.6274433804045998</c:v>
                </c:pt>
                <c:pt idx="1165">
                  <c:v>1.6093077488894578</c:v>
                </c:pt>
                <c:pt idx="1166">
                  <c:v>1.6226862154403139</c:v>
                </c:pt>
                <c:pt idx="1167">
                  <c:v>1.6212610005523538</c:v>
                </c:pt>
                <c:pt idx="1168">
                  <c:v>1.62171694770021</c:v>
                </c:pt>
                <c:pt idx="1169">
                  <c:v>1.6245063542995999</c:v>
                </c:pt>
                <c:pt idx="1170">
                  <c:v>1.6159787852851457</c:v>
                </c:pt>
                <c:pt idx="1171">
                  <c:v>1.6248631113599259</c:v>
                </c:pt>
                <c:pt idx="1172">
                  <c:v>1.6266068924416039</c:v>
                </c:pt>
                <c:pt idx="1173">
                  <c:v>1.622852853999412</c:v>
                </c:pt>
                <c:pt idx="1174">
                  <c:v>1.6308179221563763</c:v>
                </c:pt>
                <c:pt idx="1175">
                  <c:v>1.6179913480615238</c:v>
                </c:pt>
                <c:pt idx="1176">
                  <c:v>1.6012799277862382</c:v>
                </c:pt>
                <c:pt idx="1177">
                  <c:v>1.600039538990484</c:v>
                </c:pt>
                <c:pt idx="1178">
                  <c:v>1.6225319799150861</c:v>
                </c:pt>
                <c:pt idx="1179">
                  <c:v>1.630029361408154</c:v>
                </c:pt>
                <c:pt idx="1180">
                  <c:v>1.6119298572780805</c:v>
                </c:pt>
                <c:pt idx="1181">
                  <c:v>1.6209244887563918</c:v>
                </c:pt>
                <c:pt idx="1182">
                  <c:v>1.6283715526356859</c:v>
                </c:pt>
                <c:pt idx="1183">
                  <c:v>1.6081496803936699</c:v>
                </c:pt>
                <c:pt idx="1184">
                  <c:v>1.59441150885488</c:v>
                </c:pt>
                <c:pt idx="1185">
                  <c:v>1.5970687580919358</c:v>
                </c:pt>
                <c:pt idx="1186">
                  <c:v>1.6071145510044618</c:v>
                </c:pt>
                <c:pt idx="1187">
                  <c:v>1.6051029978520359</c:v>
                </c:pt>
                <c:pt idx="1188">
                  <c:v>1.6020648902035979</c:v>
                </c:pt>
                <c:pt idx="1189">
                  <c:v>1.5909521585641879</c:v>
                </c:pt>
                <c:pt idx="1190">
                  <c:v>1.597772903567372</c:v>
                </c:pt>
                <c:pt idx="1191">
                  <c:v>1.5949893230713201</c:v>
                </c:pt>
                <c:pt idx="1192">
                  <c:v>1.6117609585552959</c:v>
                </c:pt>
                <c:pt idx="1193">
                  <c:v>1.5868023424795659</c:v>
                </c:pt>
                <c:pt idx="1194">
                  <c:v>1.60500811698213</c:v>
                </c:pt>
                <c:pt idx="1195">
                  <c:v>1.58391264191113</c:v>
                </c:pt>
                <c:pt idx="1196">
                  <c:v>1.5930001401301799</c:v>
                </c:pt>
                <c:pt idx="1197">
                  <c:v>1.5945228047808122</c:v>
                </c:pt>
                <c:pt idx="1198">
                  <c:v>1.5825219004949458</c:v>
                </c:pt>
                <c:pt idx="1199">
                  <c:v>1.582653991264056</c:v>
                </c:pt>
                <c:pt idx="1200">
                  <c:v>1.5752546614904579</c:v>
                </c:pt>
                <c:pt idx="1201">
                  <c:v>1.5771160188631439</c:v>
                </c:pt>
                <c:pt idx="1202">
                  <c:v>1.5618269474982838</c:v>
                </c:pt>
                <c:pt idx="1203">
                  <c:v>1.5614371696066383</c:v>
                </c:pt>
                <c:pt idx="1204">
                  <c:v>1.5759669966034457</c:v>
                </c:pt>
                <c:pt idx="1205">
                  <c:v>1.5795639839728979</c:v>
                </c:pt>
                <c:pt idx="1206">
                  <c:v>1.5598614936517099</c:v>
                </c:pt>
                <c:pt idx="1207">
                  <c:v>1.5754244462724676</c:v>
                </c:pt>
                <c:pt idx="1208">
                  <c:v>1.5585035988891578</c:v>
                </c:pt>
                <c:pt idx="1209">
                  <c:v>1.5792089978839259</c:v>
                </c:pt>
                <c:pt idx="1210">
                  <c:v>1.5572124877919</c:v>
                </c:pt>
                <c:pt idx="1211">
                  <c:v>1.568690438245836</c:v>
                </c:pt>
                <c:pt idx="1212">
                  <c:v>1.5625515150295639</c:v>
                </c:pt>
                <c:pt idx="1213">
                  <c:v>1.5666870228685423</c:v>
                </c:pt>
                <c:pt idx="1214">
                  <c:v>1.5859310419152199</c:v>
                </c:pt>
                <c:pt idx="1215">
                  <c:v>1.555008188040842</c:v>
                </c:pt>
                <c:pt idx="1216">
                  <c:v>1.5765942277516418</c:v>
                </c:pt>
                <c:pt idx="1217">
                  <c:v>1.5515318459631278</c:v>
                </c:pt>
                <c:pt idx="1218">
                  <c:v>1.55489412418041</c:v>
                </c:pt>
                <c:pt idx="1219">
                  <c:v>1.5738317842798137</c:v>
                </c:pt>
                <c:pt idx="1220">
                  <c:v>1.5331648517314318</c:v>
                </c:pt>
                <c:pt idx="1221">
                  <c:v>1.5694006706953059</c:v>
                </c:pt>
                <c:pt idx="1222">
                  <c:v>1.5476445404714378</c:v>
                </c:pt>
                <c:pt idx="1223">
                  <c:v>1.5347287889789478</c:v>
                </c:pt>
                <c:pt idx="1224">
                  <c:v>1.5635647174321405</c:v>
                </c:pt>
                <c:pt idx="1225">
                  <c:v>1.5476706635225039</c:v>
                </c:pt>
                <c:pt idx="1226">
                  <c:v>1.5491783464046638</c:v>
                </c:pt>
                <c:pt idx="1227">
                  <c:v>1.5525694329533739</c:v>
                </c:pt>
                <c:pt idx="1228">
                  <c:v>1.5442208095812402</c:v>
                </c:pt>
                <c:pt idx="1229">
                  <c:v>1.5335864015137781</c:v>
                </c:pt>
                <c:pt idx="1230">
                  <c:v>1.5337460913357999</c:v>
                </c:pt>
                <c:pt idx="1231">
                  <c:v>1.5197095838940797</c:v>
                </c:pt>
                <c:pt idx="1232">
                  <c:v>1.5336210044678598</c:v>
                </c:pt>
                <c:pt idx="1233">
                  <c:v>1.547386037839702</c:v>
                </c:pt>
                <c:pt idx="1234">
                  <c:v>1.5326586633546939</c:v>
                </c:pt>
                <c:pt idx="1235">
                  <c:v>1.5293845755236379</c:v>
                </c:pt>
                <c:pt idx="1236">
                  <c:v>1.5313630474256976</c:v>
                </c:pt>
                <c:pt idx="1237">
                  <c:v>1.5259949687419359</c:v>
                </c:pt>
                <c:pt idx="1238">
                  <c:v>1.5242642080849416</c:v>
                </c:pt>
                <c:pt idx="1239">
                  <c:v>1.511281577566562</c:v>
                </c:pt>
                <c:pt idx="1240">
                  <c:v>1.5286075785988902</c:v>
                </c:pt>
                <c:pt idx="1241">
                  <c:v>1.5366425478140959</c:v>
                </c:pt>
                <c:pt idx="1242">
                  <c:v>1.516918289171012</c:v>
                </c:pt>
                <c:pt idx="1243">
                  <c:v>1.52031330649904</c:v>
                </c:pt>
                <c:pt idx="1244">
                  <c:v>1.5238079922475818</c:v>
                </c:pt>
                <c:pt idx="1245">
                  <c:v>1.5205033453796777</c:v>
                </c:pt>
                <c:pt idx="1246">
                  <c:v>1.5208632417227359</c:v>
                </c:pt>
                <c:pt idx="1247">
                  <c:v>1.533501533755856</c:v>
                </c:pt>
                <c:pt idx="1248">
                  <c:v>1.517206162270788</c:v>
                </c:pt>
                <c:pt idx="1249">
                  <c:v>1.5174849860278179</c:v>
                </c:pt>
                <c:pt idx="1250">
                  <c:v>1.5242329511463522</c:v>
                </c:pt>
                <c:pt idx="1251">
                  <c:v>1.5140510272671839</c:v>
                </c:pt>
                <c:pt idx="1252">
                  <c:v>1.527272954360902</c:v>
                </c:pt>
                <c:pt idx="1253">
                  <c:v>1.51087496496492</c:v>
                </c:pt>
                <c:pt idx="1254">
                  <c:v>1.5146170188758861</c:v>
                </c:pt>
                <c:pt idx="1255">
                  <c:v>1.519092816308304</c:v>
                </c:pt>
                <c:pt idx="1256">
                  <c:v>1.5071521439106041</c:v>
                </c:pt>
                <c:pt idx="1257">
                  <c:v>1.5090475201388482</c:v>
                </c:pt>
                <c:pt idx="1258">
                  <c:v>1.490637762201336</c:v>
                </c:pt>
                <c:pt idx="1259">
                  <c:v>1.5155712100458816</c:v>
                </c:pt>
                <c:pt idx="1260">
                  <c:v>1.505180153542016</c:v>
                </c:pt>
                <c:pt idx="1261">
                  <c:v>1.504017880229892</c:v>
                </c:pt>
                <c:pt idx="1262">
                  <c:v>1.5037856493474497</c:v>
                </c:pt>
                <c:pt idx="1263">
                  <c:v>1.5001580752472301</c:v>
                </c:pt>
                <c:pt idx="1264">
                  <c:v>1.4882641462828499</c:v>
                </c:pt>
                <c:pt idx="1265">
                  <c:v>1.4909764792900859</c:v>
                </c:pt>
                <c:pt idx="1266">
                  <c:v>1.505957062946172</c:v>
                </c:pt>
                <c:pt idx="1267">
                  <c:v>1.4855320131798257</c:v>
                </c:pt>
                <c:pt idx="1268">
                  <c:v>1.4763969251197939</c:v>
                </c:pt>
                <c:pt idx="1269">
                  <c:v>1.4830835424195759</c:v>
                </c:pt>
                <c:pt idx="1270">
                  <c:v>1.4890019243510781</c:v>
                </c:pt>
                <c:pt idx="1271">
                  <c:v>1.4909244709644336</c:v>
                </c:pt>
                <c:pt idx="1272">
                  <c:v>1.4770637965521796</c:v>
                </c:pt>
                <c:pt idx="1273">
                  <c:v>1.479318560653184</c:v>
                </c:pt>
                <c:pt idx="1274">
                  <c:v>1.472258814302404</c:v>
                </c:pt>
                <c:pt idx="1275">
                  <c:v>1.4937110368662101</c:v>
                </c:pt>
                <c:pt idx="1276">
                  <c:v>1.4935942455243185</c:v>
                </c:pt>
                <c:pt idx="1277">
                  <c:v>1.4871636371964676</c:v>
                </c:pt>
                <c:pt idx="1278">
                  <c:v>1.4709090321480718</c:v>
                </c:pt>
                <c:pt idx="1279">
                  <c:v>1.4652956102518957</c:v>
                </c:pt>
                <c:pt idx="1280">
                  <c:v>1.4747716027235938</c:v>
                </c:pt>
                <c:pt idx="1281">
                  <c:v>1.4736902873248305</c:v>
                </c:pt>
                <c:pt idx="1282">
                  <c:v>1.4930784400243398</c:v>
                </c:pt>
                <c:pt idx="1283">
                  <c:v>1.4617822718440039</c:v>
                </c:pt>
                <c:pt idx="1284">
                  <c:v>1.4595352986016037</c:v>
                </c:pt>
                <c:pt idx="1285">
                  <c:v>1.4733072972780097</c:v>
                </c:pt>
                <c:pt idx="1286">
                  <c:v>1.4689993039668399</c:v>
                </c:pt>
                <c:pt idx="1287">
                  <c:v>1.4472455296134281</c:v>
                </c:pt>
                <c:pt idx="1288">
                  <c:v>1.473655019845248</c:v>
                </c:pt>
                <c:pt idx="1289">
                  <c:v>1.4589376938379397</c:v>
                </c:pt>
                <c:pt idx="1290">
                  <c:v>1.4489145831838319</c:v>
                </c:pt>
                <c:pt idx="1291">
                  <c:v>1.456005704509</c:v>
                </c:pt>
                <c:pt idx="1292">
                  <c:v>1.4726106610255001</c:v>
                </c:pt>
                <c:pt idx="1293">
                  <c:v>1.4561231071191276</c:v>
                </c:pt>
                <c:pt idx="1294">
                  <c:v>1.4504585722323879</c:v>
                </c:pt>
                <c:pt idx="1295">
                  <c:v>1.4490283436559517</c:v>
                </c:pt>
                <c:pt idx="1296">
                  <c:v>1.4430773609268002</c:v>
                </c:pt>
                <c:pt idx="1297">
                  <c:v>1.460328366741354</c:v>
                </c:pt>
                <c:pt idx="1298">
                  <c:v>1.4538623988692776</c:v>
                </c:pt>
                <c:pt idx="1299">
                  <c:v>1.4469516808923377</c:v>
                </c:pt>
                <c:pt idx="1300">
                  <c:v>1.4309907322677438</c:v>
                </c:pt>
                <c:pt idx="1301">
                  <c:v>1.4400887751041198</c:v>
                </c:pt>
                <c:pt idx="1302">
                  <c:v>1.450190089646884</c:v>
                </c:pt>
                <c:pt idx="1303">
                  <c:v>1.4508195860377</c:v>
                </c:pt>
                <c:pt idx="1304">
                  <c:v>1.4430482551694925</c:v>
                </c:pt>
                <c:pt idx="1305">
                  <c:v>1.4175194620702478</c:v>
                </c:pt>
                <c:pt idx="1306">
                  <c:v>1.439318458681726</c:v>
                </c:pt>
                <c:pt idx="1307">
                  <c:v>1.4276298297484757</c:v>
                </c:pt>
                <c:pt idx="1308">
                  <c:v>1.4459138468719639</c:v>
                </c:pt>
                <c:pt idx="1309">
                  <c:v>1.4486571057316742</c:v>
                </c:pt>
                <c:pt idx="1310">
                  <c:v>1.4441539840087603</c:v>
                </c:pt>
                <c:pt idx="1311">
                  <c:v>1.43459781351074</c:v>
                </c:pt>
                <c:pt idx="1312">
                  <c:v>1.4220129154294079</c:v>
                </c:pt>
                <c:pt idx="1313">
                  <c:v>1.4157672080848116</c:v>
                </c:pt>
                <c:pt idx="1314">
                  <c:v>1.4268645542286038</c:v>
                </c:pt>
                <c:pt idx="1315">
                  <c:v>1.4228492192717279</c:v>
                </c:pt>
                <c:pt idx="1316">
                  <c:v>1.4071201275152079</c:v>
                </c:pt>
                <c:pt idx="1317">
                  <c:v>1.4413305698988961</c:v>
                </c:pt>
                <c:pt idx="1318">
                  <c:v>1.4217037319855219</c:v>
                </c:pt>
                <c:pt idx="1319">
                  <c:v>1.4231771486291198</c:v>
                </c:pt>
                <c:pt idx="1320">
                  <c:v>1.4198142319678098</c:v>
                </c:pt>
                <c:pt idx="1321">
                  <c:v>1.432304831984776</c:v>
                </c:pt>
                <c:pt idx="1322">
                  <c:v>1.4313447118503018</c:v>
                </c:pt>
                <c:pt idx="1323">
                  <c:v>1.41614872399904</c:v>
                </c:pt>
                <c:pt idx="1324">
                  <c:v>1.4066858216982563</c:v>
                </c:pt>
                <c:pt idx="1325">
                  <c:v>1.4181428748396541</c:v>
                </c:pt>
                <c:pt idx="1326">
                  <c:v>1.4355792613388878</c:v>
                </c:pt>
                <c:pt idx="1327">
                  <c:v>1.4051645000347077</c:v>
                </c:pt>
                <c:pt idx="1328">
                  <c:v>1.4182555216868165</c:v>
                </c:pt>
                <c:pt idx="1329">
                  <c:v>1.4184402681272998</c:v>
                </c:pt>
                <c:pt idx="1330">
                  <c:v>1.4052790808273297</c:v>
                </c:pt>
                <c:pt idx="1331">
                  <c:v>1.4088809454709739</c:v>
                </c:pt>
                <c:pt idx="1332">
                  <c:v>1.4278131859475058</c:v>
                </c:pt>
                <c:pt idx="1333">
                  <c:v>1.4180851565997081</c:v>
                </c:pt>
                <c:pt idx="1334">
                  <c:v>1.414012427222302</c:v>
                </c:pt>
                <c:pt idx="1335">
                  <c:v>1.4115776380083438</c:v>
                </c:pt>
                <c:pt idx="1336">
                  <c:v>1.4164288614167821</c:v>
                </c:pt>
                <c:pt idx="1337">
                  <c:v>1.4251697556606235</c:v>
                </c:pt>
                <c:pt idx="1338">
                  <c:v>1.3999985220459978</c:v>
                </c:pt>
                <c:pt idx="1339">
                  <c:v>1.400226466061798</c:v>
                </c:pt>
                <c:pt idx="1340">
                  <c:v>1.4148364253227639</c:v>
                </c:pt>
                <c:pt idx="1341">
                  <c:v>1.4012685724906537</c:v>
                </c:pt>
                <c:pt idx="1342">
                  <c:v>1.4066055293273421</c:v>
                </c:pt>
                <c:pt idx="1343">
                  <c:v>1.4012507256549978</c:v>
                </c:pt>
                <c:pt idx="1344">
                  <c:v>1.4027375524365759</c:v>
                </c:pt>
                <c:pt idx="1345">
                  <c:v>1.3933143093899638</c:v>
                </c:pt>
                <c:pt idx="1346">
                  <c:v>1.4003107619017223</c:v>
                </c:pt>
                <c:pt idx="1347">
                  <c:v>1.3964321426866682</c:v>
                </c:pt>
                <c:pt idx="1348">
                  <c:v>1.3909540371820479</c:v>
                </c:pt>
                <c:pt idx="1349">
                  <c:v>1.4001484339018642</c:v>
                </c:pt>
                <c:pt idx="1350">
                  <c:v>1.4128338120819617</c:v>
                </c:pt>
                <c:pt idx="1351">
                  <c:v>1.4194731202517161</c:v>
                </c:pt>
                <c:pt idx="1352">
                  <c:v>1.3905174549390442</c:v>
                </c:pt>
                <c:pt idx="1353">
                  <c:v>1.4012708219847581</c:v>
                </c:pt>
                <c:pt idx="1354">
                  <c:v>1.3882557689991242</c:v>
                </c:pt>
                <c:pt idx="1355">
                  <c:v>1.3949835298987185</c:v>
                </c:pt>
                <c:pt idx="1356">
                  <c:v>1.3926181256073802</c:v>
                </c:pt>
                <c:pt idx="1357">
                  <c:v>1.39790756213898</c:v>
                </c:pt>
                <c:pt idx="1358">
                  <c:v>1.3919140011695099</c:v>
                </c:pt>
                <c:pt idx="1359">
                  <c:v>1.3813612562942397</c:v>
                </c:pt>
                <c:pt idx="1360">
                  <c:v>1.3779152145396518</c:v>
                </c:pt>
                <c:pt idx="1361">
                  <c:v>1.3758056236487581</c:v>
                </c:pt>
                <c:pt idx="1362">
                  <c:v>1.376821822810208</c:v>
                </c:pt>
                <c:pt idx="1363">
                  <c:v>1.3660744652360741</c:v>
                </c:pt>
                <c:pt idx="1364">
                  <c:v>1.3575447070260678</c:v>
                </c:pt>
                <c:pt idx="1365">
                  <c:v>1.3611889712352223</c:v>
                </c:pt>
                <c:pt idx="1366">
                  <c:v>1.374136411061484</c:v>
                </c:pt>
                <c:pt idx="1367">
                  <c:v>1.3697229825729438</c:v>
                </c:pt>
                <c:pt idx="1368">
                  <c:v>1.3609397820864269</c:v>
                </c:pt>
                <c:pt idx="1369">
                  <c:v>1.3747088030824</c:v>
                </c:pt>
                <c:pt idx="1370">
                  <c:v>1.37141054668998</c:v>
                </c:pt>
                <c:pt idx="1371">
                  <c:v>1.3653211995994117</c:v>
                </c:pt>
                <c:pt idx="1372">
                  <c:v>1.3732134209951341</c:v>
                </c:pt>
                <c:pt idx="1373">
                  <c:v>1.358398090521294</c:v>
                </c:pt>
                <c:pt idx="1374">
                  <c:v>1.3747701384036621</c:v>
                </c:pt>
                <c:pt idx="1375">
                  <c:v>1.3497259265694859</c:v>
                </c:pt>
                <c:pt idx="1376">
                  <c:v>1.355807792668718</c:v>
                </c:pt>
                <c:pt idx="1377">
                  <c:v>1.3406125746259443</c:v>
                </c:pt>
                <c:pt idx="1378">
                  <c:v>1.3406971220417883</c:v>
                </c:pt>
                <c:pt idx="1379">
                  <c:v>1.3634052131658279</c:v>
                </c:pt>
                <c:pt idx="1380">
                  <c:v>1.3455299212768281</c:v>
                </c:pt>
                <c:pt idx="1381">
                  <c:v>1.3394205123182779</c:v>
                </c:pt>
                <c:pt idx="1382">
                  <c:v>1.35689700239893</c:v>
                </c:pt>
                <c:pt idx="1383">
                  <c:v>1.3463652027489279</c:v>
                </c:pt>
                <c:pt idx="1384">
                  <c:v>1.3616060569048338</c:v>
                </c:pt>
                <c:pt idx="1385">
                  <c:v>1.3642072707538702</c:v>
                </c:pt>
                <c:pt idx="1386">
                  <c:v>1.3336950162097618</c:v>
                </c:pt>
                <c:pt idx="1387">
                  <c:v>1.3387960680853519</c:v>
                </c:pt>
                <c:pt idx="1388">
                  <c:v>1.3518247862340096</c:v>
                </c:pt>
                <c:pt idx="1389">
                  <c:v>1.3540610746653641</c:v>
                </c:pt>
                <c:pt idx="1390">
                  <c:v>1.309536930927534</c:v>
                </c:pt>
                <c:pt idx="1391">
                  <c:v>1.342056227482906</c:v>
                </c:pt>
                <c:pt idx="1392">
                  <c:v>1.3276342556952456</c:v>
                </c:pt>
                <c:pt idx="1393">
                  <c:v>1.350233778462322</c:v>
                </c:pt>
                <c:pt idx="1394">
                  <c:v>1.3416414304556459</c:v>
                </c:pt>
                <c:pt idx="1395">
                  <c:v>1.3325979587267363</c:v>
                </c:pt>
                <c:pt idx="1396">
                  <c:v>1.3455268264571358</c:v>
                </c:pt>
                <c:pt idx="1397">
                  <c:v>1.3278297978630156</c:v>
                </c:pt>
                <c:pt idx="1398">
                  <c:v>1.3447801888473541</c:v>
                </c:pt>
                <c:pt idx="1399">
                  <c:v>1.3277933155785357</c:v>
                </c:pt>
                <c:pt idx="1400">
                  <c:v>1.3335056871519577</c:v>
                </c:pt>
                <c:pt idx="1401">
                  <c:v>1.3310666044475958</c:v>
                </c:pt>
                <c:pt idx="1402">
                  <c:v>1.3169140004636639</c:v>
                </c:pt>
                <c:pt idx="1403">
                  <c:v>1.3300689086962543</c:v>
                </c:pt>
                <c:pt idx="1404">
                  <c:v>1.3214188390077921</c:v>
                </c:pt>
                <c:pt idx="1405">
                  <c:v>1.312475452381378</c:v>
                </c:pt>
                <c:pt idx="1406">
                  <c:v>1.3494049573971196</c:v>
                </c:pt>
                <c:pt idx="1407">
                  <c:v>1.2975992379995815</c:v>
                </c:pt>
                <c:pt idx="1408">
                  <c:v>1.3211316927070276</c:v>
                </c:pt>
                <c:pt idx="1409">
                  <c:v>1.324842307883012</c:v>
                </c:pt>
                <c:pt idx="1410">
                  <c:v>1.3205637413945919</c:v>
                </c:pt>
                <c:pt idx="1411">
                  <c:v>1.3103238970203797</c:v>
                </c:pt>
                <c:pt idx="1412">
                  <c:v>1.3264298909996537</c:v>
                </c:pt>
                <c:pt idx="1413">
                  <c:v>1.307026888661762</c:v>
                </c:pt>
                <c:pt idx="1414">
                  <c:v>1.3220104089863522</c:v>
                </c:pt>
                <c:pt idx="1415">
                  <c:v>1.3186763770102179</c:v>
                </c:pt>
                <c:pt idx="1416">
                  <c:v>1.3124325798088643</c:v>
                </c:pt>
                <c:pt idx="1417">
                  <c:v>1.3088298082656518</c:v>
                </c:pt>
                <c:pt idx="1418">
                  <c:v>1.3123825119707584</c:v>
                </c:pt>
                <c:pt idx="1419">
                  <c:v>1.3113683109120078</c:v>
                </c:pt>
                <c:pt idx="1420">
                  <c:v>1.306863079141644</c:v>
                </c:pt>
                <c:pt idx="1421">
                  <c:v>1.3205320363280402</c:v>
                </c:pt>
                <c:pt idx="1422">
                  <c:v>1.2902461474096139</c:v>
                </c:pt>
                <c:pt idx="1423">
                  <c:v>1.3114035585580879</c:v>
                </c:pt>
                <c:pt idx="1424">
                  <c:v>1.2973250943498118</c:v>
                </c:pt>
                <c:pt idx="1425">
                  <c:v>1.2988309878517901</c:v>
                </c:pt>
                <c:pt idx="1426">
                  <c:v>1.3006543774798438</c:v>
                </c:pt>
                <c:pt idx="1427">
                  <c:v>1.3111212915903296</c:v>
                </c:pt>
                <c:pt idx="1428">
                  <c:v>1.2939513964665978</c:v>
                </c:pt>
                <c:pt idx="1429">
                  <c:v>1.2980450732153481</c:v>
                </c:pt>
                <c:pt idx="1430">
                  <c:v>1.2957270408810679</c:v>
                </c:pt>
                <c:pt idx="1431">
                  <c:v>1.2838185347716142</c:v>
                </c:pt>
                <c:pt idx="1432">
                  <c:v>1.2902000861174858</c:v>
                </c:pt>
                <c:pt idx="1433">
                  <c:v>1.2750325466782502</c:v>
                </c:pt>
                <c:pt idx="1434">
                  <c:v>1.296770113727002</c:v>
                </c:pt>
                <c:pt idx="1435">
                  <c:v>1.2885138898031281</c:v>
                </c:pt>
                <c:pt idx="1436">
                  <c:v>1.2780231819619381</c:v>
                </c:pt>
                <c:pt idx="1437">
                  <c:v>1.2636038227126218</c:v>
                </c:pt>
                <c:pt idx="1438">
                  <c:v>1.2822605867674759</c:v>
                </c:pt>
                <c:pt idx="1439">
                  <c:v>1.28467527124477</c:v>
                </c:pt>
                <c:pt idx="1440">
                  <c:v>1.2622660129584957</c:v>
                </c:pt>
                <c:pt idx="1441">
                  <c:v>1.27270749010191</c:v>
                </c:pt>
                <c:pt idx="1442">
                  <c:v>1.275202820127326</c:v>
                </c:pt>
                <c:pt idx="1443">
                  <c:v>1.2786673388582541</c:v>
                </c:pt>
                <c:pt idx="1444">
                  <c:v>1.2597622085856217</c:v>
                </c:pt>
                <c:pt idx="1445">
                  <c:v>1.2714141381976698</c:v>
                </c:pt>
                <c:pt idx="1446">
                  <c:v>1.26818609956423</c:v>
                </c:pt>
                <c:pt idx="1447">
                  <c:v>1.2592394143166399</c:v>
                </c:pt>
                <c:pt idx="1448">
                  <c:v>1.2682000460591818</c:v>
                </c:pt>
                <c:pt idx="1449">
                  <c:v>1.2624047585876057</c:v>
                </c:pt>
                <c:pt idx="1450">
                  <c:v>1.2560164829774818</c:v>
                </c:pt>
                <c:pt idx="1451">
                  <c:v>1.2806945581724696</c:v>
                </c:pt>
                <c:pt idx="1452">
                  <c:v>1.2548693407212559</c:v>
                </c:pt>
                <c:pt idx="1453">
                  <c:v>1.2545856875682979</c:v>
                </c:pt>
                <c:pt idx="1454">
                  <c:v>1.2626573793676781</c:v>
                </c:pt>
                <c:pt idx="1455">
                  <c:v>1.2740992568581118</c:v>
                </c:pt>
                <c:pt idx="1456">
                  <c:v>1.2558012482258656</c:v>
                </c:pt>
                <c:pt idx="1457">
                  <c:v>1.2631676135921497</c:v>
                </c:pt>
                <c:pt idx="1458">
                  <c:v>1.263936514461582</c:v>
                </c:pt>
                <c:pt idx="1459">
                  <c:v>1.2626933345481179</c:v>
                </c:pt>
                <c:pt idx="1460">
                  <c:v>1.2625241206103739</c:v>
                </c:pt>
                <c:pt idx="1461">
                  <c:v>1.2461679042574501</c:v>
                </c:pt>
                <c:pt idx="1462">
                  <c:v>1.2498744797676877</c:v>
                </c:pt>
                <c:pt idx="1463">
                  <c:v>1.2421944080730298</c:v>
                </c:pt>
                <c:pt idx="1464">
                  <c:v>1.2477853949615301</c:v>
                </c:pt>
                <c:pt idx="1465">
                  <c:v>1.2747664121837958</c:v>
                </c:pt>
                <c:pt idx="1466">
                  <c:v>1.2623718859599709</c:v>
                </c:pt>
                <c:pt idx="1467">
                  <c:v>1.2632932234982059</c:v>
                </c:pt>
                <c:pt idx="1468">
                  <c:v>1.25433095484993</c:v>
                </c:pt>
                <c:pt idx="1469">
                  <c:v>1.2490615859520438</c:v>
                </c:pt>
                <c:pt idx="1470">
                  <c:v>1.2399698033995576</c:v>
                </c:pt>
                <c:pt idx="1471">
                  <c:v>1.2513016224629037</c:v>
                </c:pt>
                <c:pt idx="1472">
                  <c:v>1.2551110119774318</c:v>
                </c:pt>
                <c:pt idx="1473">
                  <c:v>1.2423186925514338</c:v>
                </c:pt>
                <c:pt idx="1474">
                  <c:v>1.2475686320779926</c:v>
                </c:pt>
                <c:pt idx="1475">
                  <c:v>1.2337471455744917</c:v>
                </c:pt>
                <c:pt idx="1476">
                  <c:v>1.2496385648768742</c:v>
                </c:pt>
                <c:pt idx="1477">
                  <c:v>1.2480927171042278</c:v>
                </c:pt>
                <c:pt idx="1478">
                  <c:v>1.25743259993559</c:v>
                </c:pt>
                <c:pt idx="1479">
                  <c:v>1.2542472259501141</c:v>
                </c:pt>
                <c:pt idx="1480">
                  <c:v>1.2432950308661779</c:v>
                </c:pt>
                <c:pt idx="1481">
                  <c:v>1.2398194806822898</c:v>
                </c:pt>
                <c:pt idx="1482">
                  <c:v>1.2570415002982041</c:v>
                </c:pt>
                <c:pt idx="1483">
                  <c:v>1.2458990629757458</c:v>
                </c:pt>
                <c:pt idx="1484">
                  <c:v>1.2372249707092937</c:v>
                </c:pt>
                <c:pt idx="1485">
                  <c:v>1.2402979900097899</c:v>
                </c:pt>
                <c:pt idx="1486">
                  <c:v>1.2435163287540238</c:v>
                </c:pt>
                <c:pt idx="1487">
                  <c:v>1.2252283469246696</c:v>
                </c:pt>
                <c:pt idx="1488">
                  <c:v>1.2390469396000741</c:v>
                </c:pt>
                <c:pt idx="1489">
                  <c:v>1.23361180387874</c:v>
                </c:pt>
                <c:pt idx="1490">
                  <c:v>1.2480532956476038</c:v>
                </c:pt>
                <c:pt idx="1491">
                  <c:v>1.2451916735340876</c:v>
                </c:pt>
                <c:pt idx="1492">
                  <c:v>1.2237273350993496</c:v>
                </c:pt>
                <c:pt idx="1493">
                  <c:v>1.225153915851946</c:v>
                </c:pt>
                <c:pt idx="1494">
                  <c:v>1.2267948741449577</c:v>
                </c:pt>
                <c:pt idx="1495">
                  <c:v>1.2143326218064721</c:v>
                </c:pt>
                <c:pt idx="1496">
                  <c:v>1.232078479857146</c:v>
                </c:pt>
                <c:pt idx="1497">
                  <c:v>1.2312099673451298</c:v>
                </c:pt>
                <c:pt idx="1498">
                  <c:v>1.2264250530384977</c:v>
                </c:pt>
                <c:pt idx="1499">
                  <c:v>1.2222204304566719</c:v>
                </c:pt>
                <c:pt idx="1500">
                  <c:v>1.2322787962849278</c:v>
                </c:pt>
                <c:pt idx="1501">
                  <c:v>1.215425409006706</c:v>
                </c:pt>
                <c:pt idx="1502">
                  <c:v>1.2070318073600397</c:v>
                </c:pt>
                <c:pt idx="1503">
                  <c:v>1.2194286147958697</c:v>
                </c:pt>
                <c:pt idx="1504">
                  <c:v>1.2168342503689176</c:v>
                </c:pt>
                <c:pt idx="1505">
                  <c:v>1.2224987307316</c:v>
                </c:pt>
                <c:pt idx="1506">
                  <c:v>1.2172118174035318</c:v>
                </c:pt>
                <c:pt idx="1507">
                  <c:v>1.220510704195048</c:v>
                </c:pt>
                <c:pt idx="1508">
                  <c:v>1.1936365531954078</c:v>
                </c:pt>
                <c:pt idx="1509">
                  <c:v>1.1976574130388822</c:v>
                </c:pt>
                <c:pt idx="1510">
                  <c:v>1.2039261505392556</c:v>
                </c:pt>
                <c:pt idx="1511">
                  <c:v>1.1904468549372422</c:v>
                </c:pt>
                <c:pt idx="1512">
                  <c:v>1.1988346672070969</c:v>
                </c:pt>
                <c:pt idx="1513">
                  <c:v>1.2001781315219302</c:v>
                </c:pt>
                <c:pt idx="1514">
                  <c:v>1.204626421373536</c:v>
                </c:pt>
                <c:pt idx="1515">
                  <c:v>1.2072076668884659</c:v>
                </c:pt>
                <c:pt idx="1516">
                  <c:v>1.2023735557500479</c:v>
                </c:pt>
                <c:pt idx="1517">
                  <c:v>1.1792779037334482</c:v>
                </c:pt>
                <c:pt idx="1518">
                  <c:v>1.1947829887721562</c:v>
                </c:pt>
                <c:pt idx="1519">
                  <c:v>1.1895675949062483</c:v>
                </c:pt>
                <c:pt idx="1520">
                  <c:v>1.1776071109877302</c:v>
                </c:pt>
                <c:pt idx="1521">
                  <c:v>1.1846613411137161</c:v>
                </c:pt>
                <c:pt idx="1522">
                  <c:v>1.1987480787714921</c:v>
                </c:pt>
                <c:pt idx="1523">
                  <c:v>1.1770940591320598</c:v>
                </c:pt>
                <c:pt idx="1524">
                  <c:v>1.1856298450303557</c:v>
                </c:pt>
                <c:pt idx="1525">
                  <c:v>1.181760732155716</c:v>
                </c:pt>
                <c:pt idx="1526">
                  <c:v>1.1782911180634059</c:v>
                </c:pt>
                <c:pt idx="1527">
                  <c:v>1.1662900193266141</c:v>
                </c:pt>
                <c:pt idx="1528">
                  <c:v>1.1714254907845478</c:v>
                </c:pt>
                <c:pt idx="1529">
                  <c:v>1.1649326880964519</c:v>
                </c:pt>
                <c:pt idx="1530">
                  <c:v>1.1913374987815781</c:v>
                </c:pt>
                <c:pt idx="1531">
                  <c:v>1.145071178494308</c:v>
                </c:pt>
                <c:pt idx="1532">
                  <c:v>1.1613039818330182</c:v>
                </c:pt>
                <c:pt idx="1533">
                  <c:v>1.152777888474358</c:v>
                </c:pt>
                <c:pt idx="1534">
                  <c:v>1.1632637195148499</c:v>
                </c:pt>
                <c:pt idx="1535">
                  <c:v>1.16022432224635</c:v>
                </c:pt>
                <c:pt idx="1536">
                  <c:v>1.1452470591944159</c:v>
                </c:pt>
                <c:pt idx="1537">
                  <c:v>1.16928721792586</c:v>
                </c:pt>
                <c:pt idx="1538">
                  <c:v>1.1509621462797541</c:v>
                </c:pt>
                <c:pt idx="1539">
                  <c:v>1.1647466332994298</c:v>
                </c:pt>
                <c:pt idx="1540">
                  <c:v>1.1633475703100922</c:v>
                </c:pt>
                <c:pt idx="1541">
                  <c:v>1.161888274699554</c:v>
                </c:pt>
                <c:pt idx="1542">
                  <c:v>1.1458342599210118</c:v>
                </c:pt>
                <c:pt idx="1543">
                  <c:v>1.1556514826690178</c:v>
                </c:pt>
                <c:pt idx="1544">
                  <c:v>1.1505170497725583</c:v>
                </c:pt>
                <c:pt idx="1545">
                  <c:v>1.1489102536383979</c:v>
                </c:pt>
                <c:pt idx="1546">
                  <c:v>1.1504084659763443</c:v>
                </c:pt>
                <c:pt idx="1547">
                  <c:v>1.1651318120435818</c:v>
                </c:pt>
                <c:pt idx="1548">
                  <c:v>1.1598803344700241</c:v>
                </c:pt>
                <c:pt idx="1549">
                  <c:v>1.1556249746671399</c:v>
                </c:pt>
                <c:pt idx="1550">
                  <c:v>1.1623245752823119</c:v>
                </c:pt>
                <c:pt idx="1551">
                  <c:v>1.153269467506068</c:v>
                </c:pt>
                <c:pt idx="1552">
                  <c:v>1.1225913535111498</c:v>
                </c:pt>
                <c:pt idx="1553">
                  <c:v>1.1349046101929596</c:v>
                </c:pt>
                <c:pt idx="1554">
                  <c:v>1.1508550175441878</c:v>
                </c:pt>
                <c:pt idx="1555">
                  <c:v>1.1467062888242898</c:v>
                </c:pt>
                <c:pt idx="1556">
                  <c:v>1.1218791508723298</c:v>
                </c:pt>
                <c:pt idx="1557">
                  <c:v>1.155398911665694</c:v>
                </c:pt>
                <c:pt idx="1558">
                  <c:v>1.1263329267934783</c:v>
                </c:pt>
                <c:pt idx="1559">
                  <c:v>1.1298942292110179</c:v>
                </c:pt>
                <c:pt idx="1560">
                  <c:v>1.1543501858532563</c:v>
                </c:pt>
                <c:pt idx="1561">
                  <c:v>1.1176645356823658</c:v>
                </c:pt>
                <c:pt idx="1562">
                  <c:v>1.1445029504211381</c:v>
                </c:pt>
                <c:pt idx="1563">
                  <c:v>1.133294170765808</c:v>
                </c:pt>
                <c:pt idx="1564">
                  <c:v>1.133492276703796</c:v>
                </c:pt>
                <c:pt idx="1565">
                  <c:v>1.1365786044701001</c:v>
                </c:pt>
                <c:pt idx="1566">
                  <c:v>1.1314625918158001</c:v>
                </c:pt>
                <c:pt idx="1567">
                  <c:v>1.126531596400328</c:v>
                </c:pt>
                <c:pt idx="1568">
                  <c:v>1.1075294515170178</c:v>
                </c:pt>
                <c:pt idx="1569">
                  <c:v>1.1248147771629828</c:v>
                </c:pt>
                <c:pt idx="1570">
                  <c:v>1.124241004434994</c:v>
                </c:pt>
                <c:pt idx="1571">
                  <c:v>1.1340303784867343</c:v>
                </c:pt>
                <c:pt idx="1572">
                  <c:v>1.1078586126759218</c:v>
                </c:pt>
                <c:pt idx="1573">
                  <c:v>1.1232894651946079</c:v>
                </c:pt>
                <c:pt idx="1574">
                  <c:v>1.1346141678075181</c:v>
                </c:pt>
                <c:pt idx="1575">
                  <c:v>1.1267826010542281</c:v>
                </c:pt>
                <c:pt idx="1576">
                  <c:v>1.1203110860996419</c:v>
                </c:pt>
                <c:pt idx="1577">
                  <c:v>1.1189662939052878</c:v>
                </c:pt>
                <c:pt idx="1578">
                  <c:v>1.1056006506744556</c:v>
                </c:pt>
                <c:pt idx="1579">
                  <c:v>1.1059119913968121</c:v>
                </c:pt>
                <c:pt idx="1580">
                  <c:v>1.1023700272311581</c:v>
                </c:pt>
                <c:pt idx="1581">
                  <c:v>1.1097355132533679</c:v>
                </c:pt>
                <c:pt idx="1582">
                  <c:v>1.096595604150606</c:v>
                </c:pt>
                <c:pt idx="1583">
                  <c:v>1.1089269932279338</c:v>
                </c:pt>
                <c:pt idx="1584">
                  <c:v>1.1111530426371299</c:v>
                </c:pt>
                <c:pt idx="1585">
                  <c:v>1.102292477982916</c:v>
                </c:pt>
                <c:pt idx="1586">
                  <c:v>1.0979650958662019</c:v>
                </c:pt>
                <c:pt idx="1587">
                  <c:v>1.0972137981681478</c:v>
                </c:pt>
                <c:pt idx="1588">
                  <c:v>1.1041770335746441</c:v>
                </c:pt>
                <c:pt idx="1589">
                  <c:v>1.110126978467544</c:v>
                </c:pt>
                <c:pt idx="1590">
                  <c:v>1.0824962528149806</c:v>
                </c:pt>
                <c:pt idx="1591">
                  <c:v>1.0830509511436641</c:v>
                </c:pt>
                <c:pt idx="1592">
                  <c:v>1.0882518048175942</c:v>
                </c:pt>
                <c:pt idx="1593">
                  <c:v>1.1054374013237682</c:v>
                </c:pt>
                <c:pt idx="1594">
                  <c:v>1.0829495664903321</c:v>
                </c:pt>
                <c:pt idx="1595">
                  <c:v>1.0817677574926756</c:v>
                </c:pt>
                <c:pt idx="1596">
                  <c:v>1.0718820987550519</c:v>
                </c:pt>
                <c:pt idx="1597">
                  <c:v>1.0845922901751277</c:v>
                </c:pt>
                <c:pt idx="1598">
                  <c:v>1.086631076851448</c:v>
                </c:pt>
                <c:pt idx="1599">
                  <c:v>1.0933995975427997</c:v>
                </c:pt>
                <c:pt idx="1600">
                  <c:v>1.0813685562511619</c:v>
                </c:pt>
                <c:pt idx="1601">
                  <c:v>1.0922808792921741</c:v>
                </c:pt>
                <c:pt idx="1602">
                  <c:v>1.0606033152813559</c:v>
                </c:pt>
                <c:pt idx="1603">
                  <c:v>1.0830803671084299</c:v>
                </c:pt>
                <c:pt idx="1604">
                  <c:v>1.0660388223955801</c:v>
                </c:pt>
                <c:pt idx="1605">
                  <c:v>1.0868640736876078</c:v>
                </c:pt>
                <c:pt idx="1606">
                  <c:v>1.0506965373594217</c:v>
                </c:pt>
                <c:pt idx="1607">
                  <c:v>1.0684467362785701</c:v>
                </c:pt>
                <c:pt idx="1608">
                  <c:v>1.0615291307702359</c:v>
                </c:pt>
                <c:pt idx="1609">
                  <c:v>1.05955727366431</c:v>
                </c:pt>
                <c:pt idx="1610">
                  <c:v>1.061627034400688</c:v>
                </c:pt>
                <c:pt idx="1611">
                  <c:v>1.0760835242634703</c:v>
                </c:pt>
                <c:pt idx="1612">
                  <c:v>1.0571038938895938</c:v>
                </c:pt>
                <c:pt idx="1613">
                  <c:v>1.058712601389648</c:v>
                </c:pt>
                <c:pt idx="1614">
                  <c:v>1.0424672833286699</c:v>
                </c:pt>
                <c:pt idx="1615">
                  <c:v>1.0433011246907722</c:v>
                </c:pt>
                <c:pt idx="1616">
                  <c:v>1.04641993601019</c:v>
                </c:pt>
                <c:pt idx="1617">
                  <c:v>1.0543480069923701</c:v>
                </c:pt>
                <c:pt idx="1618">
                  <c:v>1.0433214360469578</c:v>
                </c:pt>
                <c:pt idx="1619">
                  <c:v>1.053753911942322</c:v>
                </c:pt>
                <c:pt idx="1620">
                  <c:v>1.0291138969057481</c:v>
                </c:pt>
                <c:pt idx="1621">
                  <c:v>1.0521203304964339</c:v>
                </c:pt>
                <c:pt idx="1622">
                  <c:v>1.0601139583283081</c:v>
                </c:pt>
                <c:pt idx="1623">
                  <c:v>1.0396041936000857</c:v>
                </c:pt>
                <c:pt idx="1624">
                  <c:v>1.035985191260016</c:v>
                </c:pt>
                <c:pt idx="1625">
                  <c:v>1.0764866255162662</c:v>
                </c:pt>
                <c:pt idx="1626">
                  <c:v>1.04182744173524</c:v>
                </c:pt>
                <c:pt idx="1627">
                  <c:v>1.0411198682545899</c:v>
                </c:pt>
                <c:pt idx="1628">
                  <c:v>1.0393394454702898</c:v>
                </c:pt>
                <c:pt idx="1629">
                  <c:v>1.034614327588302</c:v>
                </c:pt>
                <c:pt idx="1630">
                  <c:v>1.0348704138128979</c:v>
                </c:pt>
                <c:pt idx="1631">
                  <c:v>1.048081442026104</c:v>
                </c:pt>
                <c:pt idx="1632">
                  <c:v>1.0347362384579717</c:v>
                </c:pt>
                <c:pt idx="1633">
                  <c:v>1.03524190647841</c:v>
                </c:pt>
                <c:pt idx="1634">
                  <c:v>1.030659956555662</c:v>
                </c:pt>
                <c:pt idx="1635">
                  <c:v>1.034975896375252</c:v>
                </c:pt>
                <c:pt idx="1636">
                  <c:v>1.0222556734625681</c:v>
                </c:pt>
                <c:pt idx="1637">
                  <c:v>1.0188983172973056</c:v>
                </c:pt>
                <c:pt idx="1638">
                  <c:v>1.0280250061505101</c:v>
                </c:pt>
                <c:pt idx="1639">
                  <c:v>1.0225651050620279</c:v>
                </c:pt>
                <c:pt idx="1640">
                  <c:v>1.0253155574472539</c:v>
                </c:pt>
                <c:pt idx="1641">
                  <c:v>1.027607416850804</c:v>
                </c:pt>
                <c:pt idx="1642">
                  <c:v>1.0204659219425003</c:v>
                </c:pt>
                <c:pt idx="1643">
                  <c:v>1.0203465584740299</c:v>
                </c:pt>
                <c:pt idx="1644">
                  <c:v>1.0165042422228097</c:v>
                </c:pt>
                <c:pt idx="1645">
                  <c:v>1.0290942572329944</c:v>
                </c:pt>
                <c:pt idx="1646">
                  <c:v>1.0038054517761819</c:v>
                </c:pt>
                <c:pt idx="1647">
                  <c:v>1.0097325004423539</c:v>
                </c:pt>
                <c:pt idx="1648">
                  <c:v>1.0026680526693577</c:v>
                </c:pt>
                <c:pt idx="1649">
                  <c:v>0.99839257606875997</c:v>
                </c:pt>
                <c:pt idx="1650">
                  <c:v>1.0008468527653618</c:v>
                </c:pt>
                <c:pt idx="1651">
                  <c:v>1.0057099341206659</c:v>
                </c:pt>
                <c:pt idx="1652">
                  <c:v>0.97913959631779013</c:v>
                </c:pt>
                <c:pt idx="1653">
                  <c:v>1.0032521076226779</c:v>
                </c:pt>
                <c:pt idx="1654">
                  <c:v>0.99991245328180201</c:v>
                </c:pt>
                <c:pt idx="1655">
                  <c:v>1.0047775051177221</c:v>
                </c:pt>
                <c:pt idx="1656">
                  <c:v>0.971302118365162</c:v>
                </c:pt>
                <c:pt idx="1657">
                  <c:v>0.99388913994020389</c:v>
                </c:pt>
                <c:pt idx="1658">
                  <c:v>1.0087145654499778</c:v>
                </c:pt>
                <c:pt idx="1659">
                  <c:v>0.98735090532601388</c:v>
                </c:pt>
                <c:pt idx="1660">
                  <c:v>1.00876582909438</c:v>
                </c:pt>
                <c:pt idx="1661">
                  <c:v>1.0133029755512701</c:v>
                </c:pt>
                <c:pt idx="1662">
                  <c:v>0.98916068811529589</c:v>
                </c:pt>
                <c:pt idx="1663">
                  <c:v>0.97968412447939612</c:v>
                </c:pt>
                <c:pt idx="1664">
                  <c:v>0.98925995140614398</c:v>
                </c:pt>
                <c:pt idx="1665">
                  <c:v>0.99535825982064585</c:v>
                </c:pt>
                <c:pt idx="1666">
                  <c:v>0.99203733676754391</c:v>
                </c:pt>
                <c:pt idx="1667">
                  <c:v>0.97870156239545814</c:v>
                </c:pt>
                <c:pt idx="1668">
                  <c:v>0.97938333548711598</c:v>
                </c:pt>
                <c:pt idx="1669">
                  <c:v>0.96400739429006799</c:v>
                </c:pt>
                <c:pt idx="1670">
                  <c:v>0.97105803881734798</c:v>
                </c:pt>
                <c:pt idx="1671">
                  <c:v>0.98588748542290783</c:v>
                </c:pt>
                <c:pt idx="1672">
                  <c:v>0.96364575684622211</c:v>
                </c:pt>
                <c:pt idx="1673">
                  <c:v>0.98153594458556792</c:v>
                </c:pt>
                <c:pt idx="1674">
                  <c:v>0.9521711592864881</c:v>
                </c:pt>
                <c:pt idx="1675">
                  <c:v>0.94669671229628616</c:v>
                </c:pt>
                <c:pt idx="1676">
                  <c:v>0.95055497450105997</c:v>
                </c:pt>
                <c:pt idx="1677">
                  <c:v>0.9720892932399201</c:v>
                </c:pt>
                <c:pt idx="1678">
                  <c:v>0.95840802678103998</c:v>
                </c:pt>
                <c:pt idx="1679">
                  <c:v>0.96889538485398008</c:v>
                </c:pt>
                <c:pt idx="1680">
                  <c:v>0.97483657999933393</c:v>
                </c:pt>
                <c:pt idx="1681">
                  <c:v>0.95419404594649804</c:v>
                </c:pt>
                <c:pt idx="1682">
                  <c:v>0.94235749861753804</c:v>
                </c:pt>
                <c:pt idx="1683">
                  <c:v>0.97121854580061773</c:v>
                </c:pt>
                <c:pt idx="1684">
                  <c:v>0.9666447267665722</c:v>
                </c:pt>
                <c:pt idx="1685">
                  <c:v>0.96006743066978806</c:v>
                </c:pt>
                <c:pt idx="1686">
                  <c:v>0.96232895997676193</c:v>
                </c:pt>
                <c:pt idx="1687">
                  <c:v>0.95067851835866612</c:v>
                </c:pt>
                <c:pt idx="1688">
                  <c:v>0.94698995000817421</c:v>
                </c:pt>
                <c:pt idx="1689">
                  <c:v>0.96033509377280402</c:v>
                </c:pt>
                <c:pt idx="1690">
                  <c:v>0.95265041625839231</c:v>
                </c:pt>
                <c:pt idx="1691">
                  <c:v>0.94428077045051595</c:v>
                </c:pt>
                <c:pt idx="1692">
                  <c:v>0.95759454575550196</c:v>
                </c:pt>
                <c:pt idx="1693">
                  <c:v>0.93801445351517621</c:v>
                </c:pt>
                <c:pt idx="1694">
                  <c:v>0.91190992790152803</c:v>
                </c:pt>
                <c:pt idx="1695">
                  <c:v>0.91268822224463608</c:v>
                </c:pt>
                <c:pt idx="1696">
                  <c:v>0.92310165290301815</c:v>
                </c:pt>
                <c:pt idx="1697">
                  <c:v>0.91875916537219993</c:v>
                </c:pt>
                <c:pt idx="1698">
                  <c:v>0.91807549812592604</c:v>
                </c:pt>
                <c:pt idx="1699">
                  <c:v>0.93542603806975599</c:v>
                </c:pt>
                <c:pt idx="1700">
                  <c:v>0.93121304331061394</c:v>
                </c:pt>
                <c:pt idx="1701">
                  <c:v>0.90868967116748212</c:v>
                </c:pt>
                <c:pt idx="1702">
                  <c:v>0.92282213345792596</c:v>
                </c:pt>
                <c:pt idx="1703">
                  <c:v>0.92590342066340814</c:v>
                </c:pt>
                <c:pt idx="1704">
                  <c:v>0.92100664522205788</c:v>
                </c:pt>
                <c:pt idx="1705">
                  <c:v>0.92195237096636873</c:v>
                </c:pt>
                <c:pt idx="1706">
                  <c:v>0.92443486658146001</c:v>
                </c:pt>
                <c:pt idx="1707">
                  <c:v>0.92120042437701799</c:v>
                </c:pt>
                <c:pt idx="1708">
                  <c:v>0.92549166990477405</c:v>
                </c:pt>
                <c:pt idx="1709">
                  <c:v>0.92958347229879212</c:v>
                </c:pt>
                <c:pt idx="1710">
                  <c:v>0.91918639020177784</c:v>
                </c:pt>
                <c:pt idx="1711">
                  <c:v>0.908819202117358</c:v>
                </c:pt>
                <c:pt idx="1712">
                  <c:v>0.92733974655521001</c:v>
                </c:pt>
                <c:pt idx="1713">
                  <c:v>0.90686181620755613</c:v>
                </c:pt>
                <c:pt idx="1714">
                  <c:v>0.90889479007878216</c:v>
                </c:pt>
                <c:pt idx="1715">
                  <c:v>0.89059167509677595</c:v>
                </c:pt>
                <c:pt idx="1716">
                  <c:v>0.90071080171971196</c:v>
                </c:pt>
                <c:pt idx="1717">
                  <c:v>0.89965902030357625</c:v>
                </c:pt>
                <c:pt idx="1718">
                  <c:v>0.87122307700178614</c:v>
                </c:pt>
                <c:pt idx="1719">
                  <c:v>0.90749535198708398</c:v>
                </c:pt>
                <c:pt idx="1720">
                  <c:v>0.89118476699840399</c:v>
                </c:pt>
                <c:pt idx="1721">
                  <c:v>0.89472998006238802</c:v>
                </c:pt>
                <c:pt idx="1722">
                  <c:v>0.88777799498807608</c:v>
                </c:pt>
                <c:pt idx="1723">
                  <c:v>0.91078254468048003</c:v>
                </c:pt>
                <c:pt idx="1724">
                  <c:v>0.90414316948322593</c:v>
                </c:pt>
                <c:pt idx="1725">
                  <c:v>0.88275215535954399</c:v>
                </c:pt>
                <c:pt idx="1726">
                  <c:v>0.90338870209331401</c:v>
                </c:pt>
                <c:pt idx="1727">
                  <c:v>0.87632588771665998</c:v>
                </c:pt>
                <c:pt idx="1728">
                  <c:v>0.88873115115968004</c:v>
                </c:pt>
                <c:pt idx="1729">
                  <c:v>0.90126578457601192</c:v>
                </c:pt>
                <c:pt idx="1730">
                  <c:v>0.86494167111080822</c:v>
                </c:pt>
                <c:pt idx="1731">
                  <c:v>0.87396393341156209</c:v>
                </c:pt>
                <c:pt idx="1732">
                  <c:v>0.88436450436639191</c:v>
                </c:pt>
                <c:pt idx="1733">
                  <c:v>0.8898395025098641</c:v>
                </c:pt>
                <c:pt idx="1734">
                  <c:v>0.85980918240998616</c:v>
                </c:pt>
                <c:pt idx="1735">
                  <c:v>0.86118626772571394</c:v>
                </c:pt>
                <c:pt idx="1736">
                  <c:v>0.85772344750764795</c:v>
                </c:pt>
                <c:pt idx="1737">
                  <c:v>0.88414575062681611</c:v>
                </c:pt>
                <c:pt idx="1738">
                  <c:v>0.86989525903936016</c:v>
                </c:pt>
                <c:pt idx="1739">
                  <c:v>0.88388812714584597</c:v>
                </c:pt>
                <c:pt idx="1740">
                  <c:v>0.85328723221497815</c:v>
                </c:pt>
                <c:pt idx="1741">
                  <c:v>0.86674815125943216</c:v>
                </c:pt>
                <c:pt idx="1742">
                  <c:v>0.85475528342485818</c:v>
                </c:pt>
                <c:pt idx="1743">
                  <c:v>0.87124559540863411</c:v>
                </c:pt>
                <c:pt idx="1744">
                  <c:v>0.87267633261093014</c:v>
                </c:pt>
                <c:pt idx="1745">
                  <c:v>0.84954753152354412</c:v>
                </c:pt>
                <c:pt idx="1746">
                  <c:v>0.84482899563122404</c:v>
                </c:pt>
                <c:pt idx="1747">
                  <c:v>0.85464910284631812</c:v>
                </c:pt>
                <c:pt idx="1748">
                  <c:v>0.8293723423276399</c:v>
                </c:pt>
                <c:pt idx="1749">
                  <c:v>0.83688917264117824</c:v>
                </c:pt>
                <c:pt idx="1750">
                  <c:v>0.83719206486327002</c:v>
                </c:pt>
                <c:pt idx="1751">
                  <c:v>0.84996565262395618</c:v>
                </c:pt>
                <c:pt idx="1752">
                  <c:v>0.81440820876073206</c:v>
                </c:pt>
                <c:pt idx="1753">
                  <c:v>0.84007863501716595</c:v>
                </c:pt>
                <c:pt idx="1754">
                  <c:v>0.82192314711878212</c:v>
                </c:pt>
                <c:pt idx="1755">
                  <c:v>0.82411769144162184</c:v>
                </c:pt>
                <c:pt idx="1756">
                  <c:v>0.83530503921306409</c:v>
                </c:pt>
                <c:pt idx="1757">
                  <c:v>0.82142394140179198</c:v>
                </c:pt>
                <c:pt idx="1758">
                  <c:v>0.84531022706661596</c:v>
                </c:pt>
                <c:pt idx="1759">
                  <c:v>0.80769064111198408</c:v>
                </c:pt>
                <c:pt idx="1760">
                  <c:v>0.82496900431576003</c:v>
                </c:pt>
                <c:pt idx="1761">
                  <c:v>0.82197215196703588</c:v>
                </c:pt>
                <c:pt idx="1762">
                  <c:v>0.83194703679305615</c:v>
                </c:pt>
                <c:pt idx="1763">
                  <c:v>0.82118492828194789</c:v>
                </c:pt>
                <c:pt idx="1764">
                  <c:v>0.79563273265184808</c:v>
                </c:pt>
                <c:pt idx="1765">
                  <c:v>0.81209403921658019</c:v>
                </c:pt>
                <c:pt idx="1766">
                  <c:v>0.82112471343567606</c:v>
                </c:pt>
                <c:pt idx="1767">
                  <c:v>0.80565693939646399</c:v>
                </c:pt>
                <c:pt idx="1768">
                  <c:v>0.8097170904496821</c:v>
                </c:pt>
                <c:pt idx="1769">
                  <c:v>0.80854572102463196</c:v>
                </c:pt>
                <c:pt idx="1770">
                  <c:v>0.82351924798144394</c:v>
                </c:pt>
                <c:pt idx="1771">
                  <c:v>0.80960886163192203</c:v>
                </c:pt>
                <c:pt idx="1772">
                  <c:v>0.79844053983024987</c:v>
                </c:pt>
                <c:pt idx="1773">
                  <c:v>0.78846723307492594</c:v>
                </c:pt>
                <c:pt idx="1774">
                  <c:v>0.79426463107814205</c:v>
                </c:pt>
                <c:pt idx="1775">
                  <c:v>0.79960383448469818</c:v>
                </c:pt>
                <c:pt idx="1776">
                  <c:v>0.80432263316032804</c:v>
                </c:pt>
                <c:pt idx="1777">
                  <c:v>0.80316213837688999</c:v>
                </c:pt>
                <c:pt idx="1778">
                  <c:v>0.80599903975940612</c:v>
                </c:pt>
                <c:pt idx="1779">
                  <c:v>0.8013501493469859</c:v>
                </c:pt>
                <c:pt idx="1780">
                  <c:v>0.790617192064348</c:v>
                </c:pt>
                <c:pt idx="1781">
                  <c:v>0.803682392330752</c:v>
                </c:pt>
                <c:pt idx="1782">
                  <c:v>0.77325227795492801</c:v>
                </c:pt>
                <c:pt idx="1783">
                  <c:v>0.75739277044457221</c:v>
                </c:pt>
                <c:pt idx="1784">
                  <c:v>0.76884111701320024</c:v>
                </c:pt>
                <c:pt idx="1785">
                  <c:v>0.74088438546411595</c:v>
                </c:pt>
                <c:pt idx="1786">
                  <c:v>0.79015598657091002</c:v>
                </c:pt>
                <c:pt idx="1787">
                  <c:v>0.77614340979485408</c:v>
                </c:pt>
                <c:pt idx="1788">
                  <c:v>0.79022525656351417</c:v>
                </c:pt>
                <c:pt idx="1789">
                  <c:v>0.7717964320107823</c:v>
                </c:pt>
                <c:pt idx="1790">
                  <c:v>0.78325603649543807</c:v>
                </c:pt>
                <c:pt idx="1791">
                  <c:v>0.77254308647580006</c:v>
                </c:pt>
                <c:pt idx="1792">
                  <c:v>0.76180097307568007</c:v>
                </c:pt>
                <c:pt idx="1793">
                  <c:v>0.74700065100448221</c:v>
                </c:pt>
                <c:pt idx="1794">
                  <c:v>0.7706527474344681</c:v>
                </c:pt>
                <c:pt idx="1795">
                  <c:v>0.74483707908242003</c:v>
                </c:pt>
                <c:pt idx="1796">
                  <c:v>0.77057191355125609</c:v>
                </c:pt>
                <c:pt idx="1797">
                  <c:v>0.78477007067703408</c:v>
                </c:pt>
                <c:pt idx="1798">
                  <c:v>0.75722896405642404</c:v>
                </c:pt>
                <c:pt idx="1799">
                  <c:v>0.75271601348941619</c:v>
                </c:pt>
                <c:pt idx="1800">
                  <c:v>0.77004700361583822</c:v>
                </c:pt>
                <c:pt idx="1801">
                  <c:v>0.76616176055597995</c:v>
                </c:pt>
                <c:pt idx="1802">
                  <c:v>0.76522526943298008</c:v>
                </c:pt>
                <c:pt idx="1803">
                  <c:v>0.74533336307845</c:v>
                </c:pt>
                <c:pt idx="1804">
                  <c:v>0.73917080769280019</c:v>
                </c:pt>
                <c:pt idx="1805">
                  <c:v>0.75467357580806604</c:v>
                </c:pt>
                <c:pt idx="1806">
                  <c:v>0.73768229986074396</c:v>
                </c:pt>
                <c:pt idx="1807">
                  <c:v>0.74556799936564389</c:v>
                </c:pt>
                <c:pt idx="1808">
                  <c:v>0.74283593673587023</c:v>
                </c:pt>
                <c:pt idx="1809">
                  <c:v>0.74864568999129411</c:v>
                </c:pt>
                <c:pt idx="1810">
                  <c:v>0.74845525427760395</c:v>
                </c:pt>
                <c:pt idx="1811">
                  <c:v>0.74637066252206208</c:v>
                </c:pt>
                <c:pt idx="1812">
                  <c:v>0.75496446949458806</c:v>
                </c:pt>
                <c:pt idx="1813">
                  <c:v>0.73521918601309211</c:v>
                </c:pt>
                <c:pt idx="1814">
                  <c:v>0.74212155323540818</c:v>
                </c:pt>
                <c:pt idx="1815">
                  <c:v>0.73511202609366399</c:v>
                </c:pt>
                <c:pt idx="1816">
                  <c:v>0.73528891482125591</c:v>
                </c:pt>
                <c:pt idx="1817">
                  <c:v>0.74278150237208418</c:v>
                </c:pt>
                <c:pt idx="1818">
                  <c:v>0.73684328187103998</c:v>
                </c:pt>
                <c:pt idx="1819">
                  <c:v>0.74461720008255805</c:v>
                </c:pt>
                <c:pt idx="1820">
                  <c:v>0.72271913552770195</c:v>
                </c:pt>
                <c:pt idx="1821">
                  <c:v>0.72218312719508604</c:v>
                </c:pt>
                <c:pt idx="1822">
                  <c:v>0.7212498934938103</c:v>
                </c:pt>
                <c:pt idx="1823">
                  <c:v>0.70104503404197016</c:v>
                </c:pt>
                <c:pt idx="1824">
                  <c:v>0.69559488309161599</c:v>
                </c:pt>
                <c:pt idx="1825">
                  <c:v>0.71892953963223805</c:v>
                </c:pt>
                <c:pt idx="1826">
                  <c:v>0.71775451927486211</c:v>
                </c:pt>
                <c:pt idx="1827">
                  <c:v>0.7187759900400621</c:v>
                </c:pt>
                <c:pt idx="1828">
                  <c:v>0.7140137737060539</c:v>
                </c:pt>
                <c:pt idx="1829">
                  <c:v>0.7200016235312241</c:v>
                </c:pt>
                <c:pt idx="1830">
                  <c:v>0.72534922215786812</c:v>
                </c:pt>
                <c:pt idx="1831">
                  <c:v>0.70941242754982403</c:v>
                </c:pt>
                <c:pt idx="1832">
                  <c:v>0.6944495745221021</c:v>
                </c:pt>
                <c:pt idx="1833">
                  <c:v>0.70620639887412984</c:v>
                </c:pt>
                <c:pt idx="1834">
                  <c:v>0.69882437179885004</c:v>
                </c:pt>
                <c:pt idx="1835">
                  <c:v>0.71879093681255413</c:v>
                </c:pt>
                <c:pt idx="1836">
                  <c:v>0.70779933601154421</c:v>
                </c:pt>
                <c:pt idx="1837">
                  <c:v>0.68690689097391999</c:v>
                </c:pt>
                <c:pt idx="1838">
                  <c:v>0.68563150373827608</c:v>
                </c:pt>
                <c:pt idx="1839">
                  <c:v>0.71088939011001795</c:v>
                </c:pt>
                <c:pt idx="1840">
                  <c:v>0.70682284012355612</c:v>
                </c:pt>
                <c:pt idx="1841">
                  <c:v>0.68421094785987002</c:v>
                </c:pt>
                <c:pt idx="1842">
                  <c:v>0.71851130751291392</c:v>
                </c:pt>
                <c:pt idx="1843">
                  <c:v>0.69137403541752995</c:v>
                </c:pt>
                <c:pt idx="1844">
                  <c:v>0.67987312757870222</c:v>
                </c:pt>
                <c:pt idx="1845">
                  <c:v>0.70467976073966798</c:v>
                </c:pt>
                <c:pt idx="1846">
                  <c:v>0.68659155608983014</c:v>
                </c:pt>
                <c:pt idx="1847">
                  <c:v>0.71743089573962793</c:v>
                </c:pt>
                <c:pt idx="1848">
                  <c:v>0.67887342232585624</c:v>
                </c:pt>
                <c:pt idx="1849">
                  <c:v>0.68127034332207803</c:v>
                </c:pt>
                <c:pt idx="1850">
                  <c:v>0.67204685329707625</c:v>
                </c:pt>
                <c:pt idx="1851">
                  <c:v>0.68033609880856794</c:v>
                </c:pt>
                <c:pt idx="1852">
                  <c:v>0.66670258001538207</c:v>
                </c:pt>
                <c:pt idx="1853">
                  <c:v>0.67336154935648407</c:v>
                </c:pt>
                <c:pt idx="1854">
                  <c:v>0.67751776038846401</c:v>
                </c:pt>
                <c:pt idx="1855">
                  <c:v>0.67452537588309414</c:v>
                </c:pt>
                <c:pt idx="1856">
                  <c:v>0.64967776252798415</c:v>
                </c:pt>
                <c:pt idx="1857">
                  <c:v>0.67820453257531221</c:v>
                </c:pt>
                <c:pt idx="1858">
                  <c:v>0.66097099877906007</c:v>
                </c:pt>
                <c:pt idx="1859">
                  <c:v>0.64993540017616214</c:v>
                </c:pt>
                <c:pt idx="1860">
                  <c:v>0.65739387970805407</c:v>
                </c:pt>
                <c:pt idx="1861">
                  <c:v>0.66883793341599218</c:v>
                </c:pt>
                <c:pt idx="1862">
                  <c:v>0.63576977506926802</c:v>
                </c:pt>
                <c:pt idx="1863">
                  <c:v>0.65724015721156814</c:v>
                </c:pt>
                <c:pt idx="1864">
                  <c:v>0.6463115720768301</c:v>
                </c:pt>
                <c:pt idx="1865">
                  <c:v>0.65336353891481003</c:v>
                </c:pt>
                <c:pt idx="1866">
                  <c:v>0.65437319095572799</c:v>
                </c:pt>
                <c:pt idx="1867">
                  <c:v>0.65974430812715812</c:v>
                </c:pt>
                <c:pt idx="1868">
                  <c:v>0.65456099222536201</c:v>
                </c:pt>
                <c:pt idx="1869">
                  <c:v>0.6357302556716421</c:v>
                </c:pt>
                <c:pt idx="1870">
                  <c:v>0.65614710086446004</c:v>
                </c:pt>
                <c:pt idx="1871">
                  <c:v>0.63267066708765007</c:v>
                </c:pt>
                <c:pt idx="1872">
                  <c:v>0.64537541063787829</c:v>
                </c:pt>
                <c:pt idx="1873">
                  <c:v>0.63940958198978204</c:v>
                </c:pt>
                <c:pt idx="1874">
                  <c:v>0.62364590415896415</c:v>
                </c:pt>
                <c:pt idx="1875">
                  <c:v>0.62983156734492007</c:v>
                </c:pt>
                <c:pt idx="1876">
                  <c:v>0.62024327212279806</c:v>
                </c:pt>
                <c:pt idx="1877">
                  <c:v>0.60047228420668197</c:v>
                </c:pt>
                <c:pt idx="1878">
                  <c:v>0.61683989036179421</c:v>
                </c:pt>
                <c:pt idx="1879">
                  <c:v>0.62040037664152614</c:v>
                </c:pt>
                <c:pt idx="1880">
                  <c:v>0.60340042441410613</c:v>
                </c:pt>
                <c:pt idx="1881">
                  <c:v>0.62456897180422588</c:v>
                </c:pt>
                <c:pt idx="1882">
                  <c:v>0.59596913400611384</c:v>
                </c:pt>
                <c:pt idx="1883">
                  <c:v>0.61033068644810018</c:v>
                </c:pt>
                <c:pt idx="1884">
                  <c:v>0.61541561401855216</c:v>
                </c:pt>
                <c:pt idx="1885">
                  <c:v>0.61767443992510218</c:v>
                </c:pt>
                <c:pt idx="1886">
                  <c:v>0.602477786256152</c:v>
                </c:pt>
                <c:pt idx="1887">
                  <c:v>0.6086876446558902</c:v>
                </c:pt>
                <c:pt idx="1888">
                  <c:v>0.59707897482259797</c:v>
                </c:pt>
                <c:pt idx="1889">
                  <c:v>0.6146608237483121</c:v>
                </c:pt>
                <c:pt idx="1890">
                  <c:v>0.59112983208845815</c:v>
                </c:pt>
                <c:pt idx="1891">
                  <c:v>0.57868505595517816</c:v>
                </c:pt>
                <c:pt idx="1892">
                  <c:v>0.59226069018096783</c:v>
                </c:pt>
                <c:pt idx="1893">
                  <c:v>0.5893368691560178</c:v>
                </c:pt>
                <c:pt idx="1894">
                  <c:v>0.57839417769929014</c:v>
                </c:pt>
                <c:pt idx="1895">
                  <c:v>0.58041864373147989</c:v>
                </c:pt>
                <c:pt idx="1896">
                  <c:v>0.58667458686707796</c:v>
                </c:pt>
                <c:pt idx="1897">
                  <c:v>0.58163764466134593</c:v>
                </c:pt>
                <c:pt idx="1898">
                  <c:v>0.57040444578797989</c:v>
                </c:pt>
                <c:pt idx="1899">
                  <c:v>0.57718305941187809</c:v>
                </c:pt>
                <c:pt idx="1900">
                  <c:v>0.57542864455628395</c:v>
                </c:pt>
                <c:pt idx="1901">
                  <c:v>0.566239785985586</c:v>
                </c:pt>
                <c:pt idx="1902">
                  <c:v>0.55945573117275393</c:v>
                </c:pt>
                <c:pt idx="1903">
                  <c:v>0.57833875299535797</c:v>
                </c:pt>
                <c:pt idx="1904">
                  <c:v>0.57535778646251801</c:v>
                </c:pt>
                <c:pt idx="1905">
                  <c:v>0.57044930567350816</c:v>
                </c:pt>
                <c:pt idx="1906">
                  <c:v>0.56278561972823204</c:v>
                </c:pt>
                <c:pt idx="1907">
                  <c:v>0.5727488734548043</c:v>
                </c:pt>
                <c:pt idx="1908">
                  <c:v>0.57133351215088013</c:v>
                </c:pt>
                <c:pt idx="1909">
                  <c:v>0.57307705313654411</c:v>
                </c:pt>
                <c:pt idx="1910">
                  <c:v>0.55845107412042605</c:v>
                </c:pt>
                <c:pt idx="1911">
                  <c:v>0.5609064934261021</c:v>
                </c:pt>
                <c:pt idx="1912">
                  <c:v>0.55662583468281623</c:v>
                </c:pt>
                <c:pt idx="1913">
                  <c:v>0.56161274992373789</c:v>
                </c:pt>
                <c:pt idx="1914">
                  <c:v>0.56802677966187209</c:v>
                </c:pt>
                <c:pt idx="1915">
                  <c:v>0.55565600187784192</c:v>
                </c:pt>
                <c:pt idx="1916">
                  <c:v>0.54689145961381025</c:v>
                </c:pt>
                <c:pt idx="1917">
                  <c:v>0.53753476301631387</c:v>
                </c:pt>
                <c:pt idx="1918">
                  <c:v>0.52576254801419797</c:v>
                </c:pt>
                <c:pt idx="1919">
                  <c:v>0.52858812234803199</c:v>
                </c:pt>
                <c:pt idx="1920">
                  <c:v>0.53795735603443007</c:v>
                </c:pt>
                <c:pt idx="1921">
                  <c:v>0.53062048968766984</c:v>
                </c:pt>
                <c:pt idx="1922">
                  <c:v>0.5387092960378882</c:v>
                </c:pt>
                <c:pt idx="1923">
                  <c:v>0.54851101135179603</c:v>
                </c:pt>
                <c:pt idx="1924">
                  <c:v>0.53411532186899791</c:v>
                </c:pt>
                <c:pt idx="1925">
                  <c:v>0.53479745765655406</c:v>
                </c:pt>
                <c:pt idx="1926">
                  <c:v>0.5385247219459558</c:v>
                </c:pt>
                <c:pt idx="1927">
                  <c:v>0.53649820591337005</c:v>
                </c:pt>
                <c:pt idx="1928">
                  <c:v>0.52652501724661405</c:v>
                </c:pt>
                <c:pt idx="1929">
                  <c:v>0.52668452207251804</c:v>
                </c:pt>
                <c:pt idx="1930">
                  <c:v>0.53365909834231995</c:v>
                </c:pt>
                <c:pt idx="1931">
                  <c:v>0.53588347323283603</c:v>
                </c:pt>
                <c:pt idx="1932">
                  <c:v>0.51085106984097584</c:v>
                </c:pt>
                <c:pt idx="1933">
                  <c:v>0.52608223415909605</c:v>
                </c:pt>
                <c:pt idx="1934">
                  <c:v>0.52677100218156414</c:v>
                </c:pt>
                <c:pt idx="1935">
                  <c:v>0.5207511881419139</c:v>
                </c:pt>
                <c:pt idx="1936">
                  <c:v>0.51066148946982803</c:v>
                </c:pt>
                <c:pt idx="1937">
                  <c:v>0.50701187336575004</c:v>
                </c:pt>
                <c:pt idx="1938">
                  <c:v>0.50444381650001413</c:v>
                </c:pt>
                <c:pt idx="1939">
                  <c:v>0.50532184701329208</c:v>
                </c:pt>
                <c:pt idx="1940">
                  <c:v>0.52868609750457818</c:v>
                </c:pt>
                <c:pt idx="1941">
                  <c:v>0.5037128572131041</c:v>
                </c:pt>
                <c:pt idx="1942">
                  <c:v>0.53538935379983399</c:v>
                </c:pt>
                <c:pt idx="1943">
                  <c:v>0.50166211598099186</c:v>
                </c:pt>
                <c:pt idx="1944">
                  <c:v>0.4980929782089441</c:v>
                </c:pt>
                <c:pt idx="1945">
                  <c:v>0.48566501487792002</c:v>
                </c:pt>
                <c:pt idx="1946">
                  <c:v>0.49905100442251399</c:v>
                </c:pt>
                <c:pt idx="1947">
                  <c:v>0.50145227030057404</c:v>
                </c:pt>
                <c:pt idx="1948">
                  <c:v>0.49253622322659601</c:v>
                </c:pt>
                <c:pt idx="1949">
                  <c:v>0.49017145904817599</c:v>
                </c:pt>
                <c:pt idx="1950">
                  <c:v>0.49946533443687402</c:v>
                </c:pt>
                <c:pt idx="1951">
                  <c:v>0.49305163573641808</c:v>
                </c:pt>
                <c:pt idx="1952">
                  <c:v>0.49000500050443202</c:v>
                </c:pt>
                <c:pt idx="1953">
                  <c:v>0.47680144928834806</c:v>
                </c:pt>
                <c:pt idx="1954">
                  <c:v>0.48169746089394405</c:v>
                </c:pt>
                <c:pt idx="1955">
                  <c:v>0.48232851965777412</c:v>
                </c:pt>
                <c:pt idx="1956">
                  <c:v>0.46336798098164012</c:v>
                </c:pt>
                <c:pt idx="1957">
                  <c:v>0.45911061121188207</c:v>
                </c:pt>
                <c:pt idx="1958">
                  <c:v>0.44557554946949401</c:v>
                </c:pt>
                <c:pt idx="1959">
                  <c:v>0.46035427992714212</c:v>
                </c:pt>
                <c:pt idx="1960">
                  <c:v>0.45056996632757207</c:v>
                </c:pt>
                <c:pt idx="1961">
                  <c:v>0.4309959256826561</c:v>
                </c:pt>
                <c:pt idx="1962">
                  <c:v>0.4583889920693841</c:v>
                </c:pt>
                <c:pt idx="1963">
                  <c:v>0.44398605041132794</c:v>
                </c:pt>
                <c:pt idx="1964">
                  <c:v>0.47071913683559397</c:v>
                </c:pt>
                <c:pt idx="1965">
                  <c:v>0.44437077003403408</c:v>
                </c:pt>
                <c:pt idx="1966">
                  <c:v>0.43665021815903998</c:v>
                </c:pt>
                <c:pt idx="1967">
                  <c:v>0.44991102870167993</c:v>
                </c:pt>
                <c:pt idx="1968">
                  <c:v>0.43716656372608603</c:v>
                </c:pt>
                <c:pt idx="1969">
                  <c:v>0.421743578767522</c:v>
                </c:pt>
                <c:pt idx="1970">
                  <c:v>0.41119137205471201</c:v>
                </c:pt>
                <c:pt idx="1971">
                  <c:v>0.42888265680732007</c:v>
                </c:pt>
                <c:pt idx="1972">
                  <c:v>0.41693166596332198</c:v>
                </c:pt>
                <c:pt idx="1973">
                  <c:v>0.4148137091588861</c:v>
                </c:pt>
                <c:pt idx="1974">
                  <c:v>0.44714677501575006</c:v>
                </c:pt>
                <c:pt idx="1975">
                  <c:v>0.43185731146387407</c:v>
                </c:pt>
                <c:pt idx="1976">
                  <c:v>0.43181196641711206</c:v>
                </c:pt>
                <c:pt idx="1977">
                  <c:v>0.42318564535647207</c:v>
                </c:pt>
                <c:pt idx="1978">
                  <c:v>0.4215545192207561</c:v>
                </c:pt>
                <c:pt idx="1979">
                  <c:v>0.43166322353368802</c:v>
                </c:pt>
                <c:pt idx="1980">
                  <c:v>0.43580733774146807</c:v>
                </c:pt>
                <c:pt idx="1981">
                  <c:v>0.40857628158360804</c:v>
                </c:pt>
                <c:pt idx="1982">
                  <c:v>0.42140767318784217</c:v>
                </c:pt>
                <c:pt idx="1983">
                  <c:v>0.40443899045909998</c:v>
                </c:pt>
                <c:pt idx="1984">
                  <c:v>0.39574217345278406</c:v>
                </c:pt>
                <c:pt idx="1985">
                  <c:v>0.39850937959825011</c:v>
                </c:pt>
                <c:pt idx="1986">
                  <c:v>0.40296013886157001</c:v>
                </c:pt>
                <c:pt idx="1987">
                  <c:v>0.39966556497632405</c:v>
                </c:pt>
                <c:pt idx="1988">
                  <c:v>0.4010888851823341</c:v>
                </c:pt>
                <c:pt idx="1989">
                  <c:v>0.40063096808725007</c:v>
                </c:pt>
                <c:pt idx="1990">
                  <c:v>0.38975733070660601</c:v>
                </c:pt>
                <c:pt idx="1991">
                  <c:v>0.37874852409507398</c:v>
                </c:pt>
                <c:pt idx="1992">
                  <c:v>0.3804908338377721</c:v>
                </c:pt>
                <c:pt idx="1993">
                  <c:v>0.38361952749836398</c:v>
                </c:pt>
                <c:pt idx="1994">
                  <c:v>0.37626760687493804</c:v>
                </c:pt>
                <c:pt idx="1995">
                  <c:v>0.36429266956520007</c:v>
                </c:pt>
                <c:pt idx="1996">
                  <c:v>0.39994914488060807</c:v>
                </c:pt>
                <c:pt idx="1997">
                  <c:v>0.39159662572252207</c:v>
                </c:pt>
                <c:pt idx="1998">
                  <c:v>0.37966556838600607</c:v>
                </c:pt>
                <c:pt idx="1999">
                  <c:v>0.36582990110774616</c:v>
                </c:pt>
                <c:pt idx="2000">
                  <c:v>0.3713867250469981</c:v>
                </c:pt>
                <c:pt idx="2001">
                  <c:v>0.40113097460303992</c:v>
                </c:pt>
                <c:pt idx="2002">
                  <c:v>0.36786895166783012</c:v>
                </c:pt>
                <c:pt idx="2003">
                  <c:v>0.38019822499448408</c:v>
                </c:pt>
                <c:pt idx="2004">
                  <c:v>0.36724077218230805</c:v>
                </c:pt>
                <c:pt idx="2005">
                  <c:v>0.35797446094238811</c:v>
                </c:pt>
                <c:pt idx="2006">
                  <c:v>0.36714435956832192</c:v>
                </c:pt>
                <c:pt idx="2007">
                  <c:v>0.37105924409695401</c:v>
                </c:pt>
                <c:pt idx="2008">
                  <c:v>0.38197947623371403</c:v>
                </c:pt>
                <c:pt idx="2009">
                  <c:v>0.35942647144624612</c:v>
                </c:pt>
                <c:pt idx="2010">
                  <c:v>0.36035557233920612</c:v>
                </c:pt>
                <c:pt idx="2011">
                  <c:v>0.32716314579066608</c:v>
                </c:pt>
                <c:pt idx="2012">
                  <c:v>0.35749217738489619</c:v>
                </c:pt>
                <c:pt idx="2013">
                  <c:v>0.3700162129388021</c:v>
                </c:pt>
                <c:pt idx="2014">
                  <c:v>0.35344664764833</c:v>
                </c:pt>
                <c:pt idx="2015">
                  <c:v>0.35325102242090795</c:v>
                </c:pt>
                <c:pt idx="2016">
                  <c:v>0.35399215089361802</c:v>
                </c:pt>
                <c:pt idx="2017">
                  <c:v>0.37076232005917398</c:v>
                </c:pt>
                <c:pt idx="2018">
                  <c:v>0.34663949648320203</c:v>
                </c:pt>
                <c:pt idx="2019">
                  <c:v>0.3488678623630741</c:v>
                </c:pt>
                <c:pt idx="2020">
                  <c:v>0.34971462801953002</c:v>
                </c:pt>
                <c:pt idx="2021">
                  <c:v>0.34862934484390801</c:v>
                </c:pt>
                <c:pt idx="2022">
                  <c:v>0.35448725374289608</c:v>
                </c:pt>
                <c:pt idx="2023">
                  <c:v>0.34994211001977205</c:v>
                </c:pt>
                <c:pt idx="2024">
                  <c:v>0.34014066784355806</c:v>
                </c:pt>
                <c:pt idx="2025">
                  <c:v>0.34009004176514401</c:v>
                </c:pt>
                <c:pt idx="2026">
                  <c:v>0.34840446699333805</c:v>
                </c:pt>
                <c:pt idx="2027">
                  <c:v>0.34131563828938605</c:v>
                </c:pt>
                <c:pt idx="2028">
                  <c:v>0.33853889455947611</c:v>
                </c:pt>
                <c:pt idx="2029">
                  <c:v>0.34994913943478201</c:v>
                </c:pt>
                <c:pt idx="2030">
                  <c:v>0.33156970226377014</c:v>
                </c:pt>
                <c:pt idx="2031">
                  <c:v>0.33607847313933609</c:v>
                </c:pt>
                <c:pt idx="2032">
                  <c:v>0.33531990778786819</c:v>
                </c:pt>
                <c:pt idx="2033">
                  <c:v>0.3211048929106961</c:v>
                </c:pt>
                <c:pt idx="2034">
                  <c:v>0.30932470403857404</c:v>
                </c:pt>
                <c:pt idx="2035">
                  <c:v>0.31388784044450008</c:v>
                </c:pt>
                <c:pt idx="2036">
                  <c:v>0.33027650510108203</c:v>
                </c:pt>
                <c:pt idx="2037">
                  <c:v>0.3208326262078301</c:v>
                </c:pt>
                <c:pt idx="2038">
                  <c:v>0.32531917986931413</c:v>
                </c:pt>
                <c:pt idx="2039">
                  <c:v>0.31408479373823012</c:v>
                </c:pt>
                <c:pt idx="2040">
                  <c:v>0.32607512303964409</c:v>
                </c:pt>
                <c:pt idx="2041">
                  <c:v>0.31130950392996209</c:v>
                </c:pt>
                <c:pt idx="2042">
                  <c:v>0.32486186264029604</c:v>
                </c:pt>
                <c:pt idx="2043">
                  <c:v>0.32572348527171607</c:v>
                </c:pt>
                <c:pt idx="2044">
                  <c:v>0.32656022082305003</c:v>
                </c:pt>
                <c:pt idx="2045">
                  <c:v>0.31306101642799</c:v>
                </c:pt>
                <c:pt idx="2046">
                  <c:v>0.34280496122213411</c:v>
                </c:pt>
                <c:pt idx="2047">
                  <c:v>0.32801985846097598</c:v>
                </c:pt>
                <c:pt idx="2048">
                  <c:v>0.29920932133644007</c:v>
                </c:pt>
                <c:pt idx="2049">
                  <c:v>0.30173659379812801</c:v>
                </c:pt>
                <c:pt idx="2050">
                  <c:v>0.31148425905855803</c:v>
                </c:pt>
                <c:pt idx="2051">
                  <c:v>0.30770395238827408</c:v>
                </c:pt>
                <c:pt idx="2052">
                  <c:v>0.30876807203444412</c:v>
                </c:pt>
                <c:pt idx="2053">
                  <c:v>0.31148541064911406</c:v>
                </c:pt>
                <c:pt idx="2054">
                  <c:v>0.31237880567774617</c:v>
                </c:pt>
                <c:pt idx="2055">
                  <c:v>0.30667059137187219</c:v>
                </c:pt>
                <c:pt idx="2056">
                  <c:v>0.28534380413325006</c:v>
                </c:pt>
                <c:pt idx="2057">
                  <c:v>0.29742247559798213</c:v>
                </c:pt>
                <c:pt idx="2058">
                  <c:v>0.29202738226260011</c:v>
                </c:pt>
                <c:pt idx="2059">
                  <c:v>0.29744570250623592</c:v>
                </c:pt>
                <c:pt idx="2060">
                  <c:v>0.30489745265448798</c:v>
                </c:pt>
                <c:pt idx="2061">
                  <c:v>0.28302059095716403</c:v>
                </c:pt>
                <c:pt idx="2062">
                  <c:v>0.29512025539036207</c:v>
                </c:pt>
                <c:pt idx="2063">
                  <c:v>0.28073764288824599</c:v>
                </c:pt>
                <c:pt idx="2064">
                  <c:v>0.28764831103607008</c:v>
                </c:pt>
                <c:pt idx="2065">
                  <c:v>0.28639039780038006</c:v>
                </c:pt>
                <c:pt idx="2066">
                  <c:v>0.29326249865304505</c:v>
                </c:pt>
                <c:pt idx="2067">
                  <c:v>0.272830484586366</c:v>
                </c:pt>
                <c:pt idx="2068">
                  <c:v>0.28742268229610207</c:v>
                </c:pt>
                <c:pt idx="2069">
                  <c:v>0.27001721154804698</c:v>
                </c:pt>
                <c:pt idx="2070">
                  <c:v>0.27970390162082698</c:v>
                </c:pt>
                <c:pt idx="2071">
                  <c:v>0.27283190386804507</c:v>
                </c:pt>
                <c:pt idx="2072">
                  <c:v>0.26896236080355507</c:v>
                </c:pt>
                <c:pt idx="2073">
                  <c:v>0.26241945043529896</c:v>
                </c:pt>
                <c:pt idx="2074">
                  <c:v>0.27902701110272998</c:v>
                </c:pt>
                <c:pt idx="2075">
                  <c:v>0.27041962252847002</c:v>
                </c:pt>
                <c:pt idx="2076">
                  <c:v>0.26306958965537902</c:v>
                </c:pt>
                <c:pt idx="2077">
                  <c:v>0.25950463492162201</c:v>
                </c:pt>
                <c:pt idx="2078">
                  <c:v>0.27081178504912307</c:v>
                </c:pt>
                <c:pt idx="2079">
                  <c:v>0.24807359396326301</c:v>
                </c:pt>
                <c:pt idx="2080">
                  <c:v>0.25880731440996202</c:v>
                </c:pt>
                <c:pt idx="2081">
                  <c:v>0.25368472534086212</c:v>
                </c:pt>
                <c:pt idx="2082">
                  <c:v>0.26197042257650299</c:v>
                </c:pt>
                <c:pt idx="2083">
                  <c:v>0.26719391304402501</c:v>
                </c:pt>
                <c:pt idx="2084">
                  <c:v>0.24235875063130699</c:v>
                </c:pt>
                <c:pt idx="2085">
                  <c:v>0.27100246274244011</c:v>
                </c:pt>
                <c:pt idx="2086">
                  <c:v>0.24483863192161501</c:v>
                </c:pt>
                <c:pt idx="2087">
                  <c:v>0.22945186295037101</c:v>
                </c:pt>
                <c:pt idx="2088">
                  <c:v>0.23457634479291004</c:v>
                </c:pt>
                <c:pt idx="2089">
                  <c:v>0.25309347139558502</c:v>
                </c:pt>
                <c:pt idx="2090">
                  <c:v>0.23263114330102899</c:v>
                </c:pt>
                <c:pt idx="2091">
                  <c:v>0.24465177245734701</c:v>
                </c:pt>
                <c:pt idx="2092">
                  <c:v>0.24684146897201903</c:v>
                </c:pt>
                <c:pt idx="2093">
                  <c:v>0.24704435507096506</c:v>
                </c:pt>
                <c:pt idx="2094">
                  <c:v>0.23327963436591201</c:v>
                </c:pt>
                <c:pt idx="2095">
                  <c:v>0.22718287667663398</c:v>
                </c:pt>
                <c:pt idx="2096">
                  <c:v>0.23816065353039204</c:v>
                </c:pt>
                <c:pt idx="2097">
                  <c:v>0.22991082935384</c:v>
                </c:pt>
                <c:pt idx="2098">
                  <c:v>0.23715902191994498</c:v>
                </c:pt>
                <c:pt idx="2099">
                  <c:v>0.22864029999184601</c:v>
                </c:pt>
                <c:pt idx="2100">
                  <c:v>0.23454813008111206</c:v>
                </c:pt>
                <c:pt idx="2101">
                  <c:v>0.21488137340698801</c:v>
                </c:pt>
                <c:pt idx="2102">
                  <c:v>0.22787465525069198</c:v>
                </c:pt>
                <c:pt idx="2103">
                  <c:v>0.22601187143760099</c:v>
                </c:pt>
                <c:pt idx="2104">
                  <c:v>0.21600086142703703</c:v>
                </c:pt>
                <c:pt idx="2105">
                  <c:v>0.22663346351692604</c:v>
                </c:pt>
                <c:pt idx="2106">
                  <c:v>0.21754421240121802</c:v>
                </c:pt>
                <c:pt idx="2107">
                  <c:v>0.228198104708809</c:v>
                </c:pt>
                <c:pt idx="2108">
                  <c:v>0.22609812653591499</c:v>
                </c:pt>
                <c:pt idx="2109">
                  <c:v>0.24354909856625906</c:v>
                </c:pt>
                <c:pt idx="2110">
                  <c:v>0.22535664993264198</c:v>
                </c:pt>
                <c:pt idx="2111">
                  <c:v>0.22670185689425501</c:v>
                </c:pt>
                <c:pt idx="2112">
                  <c:v>0.22881307709637999</c:v>
                </c:pt>
                <c:pt idx="2113">
                  <c:v>0.21876118903924002</c:v>
                </c:pt>
                <c:pt idx="2114">
                  <c:v>0.22207532916308298</c:v>
                </c:pt>
                <c:pt idx="2115">
                  <c:v>0.218721624386708</c:v>
                </c:pt>
                <c:pt idx="2116">
                  <c:v>0.21364748414774007</c:v>
                </c:pt>
                <c:pt idx="2117">
                  <c:v>0.221284625127177</c:v>
                </c:pt>
                <c:pt idx="2118">
                  <c:v>0.22537268475684596</c:v>
                </c:pt>
                <c:pt idx="2119">
                  <c:v>0.21609798856688606</c:v>
                </c:pt>
                <c:pt idx="2120">
                  <c:v>0.20509911733166003</c:v>
                </c:pt>
                <c:pt idx="2121">
                  <c:v>0.21147769534593502</c:v>
                </c:pt>
                <c:pt idx="2122">
                  <c:v>0.20500196946765201</c:v>
                </c:pt>
                <c:pt idx="2123">
                  <c:v>0.20876007654014903</c:v>
                </c:pt>
                <c:pt idx="2124">
                  <c:v>0.21786799364392503</c:v>
                </c:pt>
                <c:pt idx="2125">
                  <c:v>0.19443520638562703</c:v>
                </c:pt>
                <c:pt idx="2126">
                  <c:v>0.20490153824124199</c:v>
                </c:pt>
                <c:pt idx="2127">
                  <c:v>0.19486841516185499</c:v>
                </c:pt>
                <c:pt idx="2128">
                  <c:v>0.18984950295120703</c:v>
                </c:pt>
                <c:pt idx="2129">
                  <c:v>0.17226121492981997</c:v>
                </c:pt>
                <c:pt idx="2130">
                  <c:v>0.20870947853204602</c:v>
                </c:pt>
                <c:pt idx="2131">
                  <c:v>0.19417559967535994</c:v>
                </c:pt>
                <c:pt idx="2132">
                  <c:v>0.18875132396224104</c:v>
                </c:pt>
                <c:pt idx="2133">
                  <c:v>0.19873817565093099</c:v>
                </c:pt>
                <c:pt idx="2134">
                  <c:v>0.17673973941978199</c:v>
                </c:pt>
                <c:pt idx="2135">
                  <c:v>0.18721809226753205</c:v>
                </c:pt>
                <c:pt idx="2136">
                  <c:v>0.203815524354414</c:v>
                </c:pt>
                <c:pt idx="2137">
                  <c:v>0.18334428203820105</c:v>
                </c:pt>
                <c:pt idx="2138">
                  <c:v>0.17593872258412302</c:v>
                </c:pt>
                <c:pt idx="2139">
                  <c:v>0.18645713905466904</c:v>
                </c:pt>
                <c:pt idx="2140">
                  <c:v>0.17980985658863299</c:v>
                </c:pt>
                <c:pt idx="2141">
                  <c:v>0.19135269659342399</c:v>
                </c:pt>
                <c:pt idx="2142">
                  <c:v>0.18471077328310401</c:v>
                </c:pt>
                <c:pt idx="2143">
                  <c:v>0.16953836303221703</c:v>
                </c:pt>
                <c:pt idx="2144">
                  <c:v>0.17074197851920303</c:v>
                </c:pt>
                <c:pt idx="2145">
                  <c:v>0.178770098368982</c:v>
                </c:pt>
                <c:pt idx="2146">
                  <c:v>0.18108477042779003</c:v>
                </c:pt>
                <c:pt idx="2147">
                  <c:v>0.16443341460199204</c:v>
                </c:pt>
                <c:pt idx="2148">
                  <c:v>0.18296836333452102</c:v>
                </c:pt>
                <c:pt idx="2149">
                  <c:v>0.16516151695641199</c:v>
                </c:pt>
                <c:pt idx="2150">
                  <c:v>0.167396708098593</c:v>
                </c:pt>
                <c:pt idx="2151">
                  <c:v>0.17140212628368298</c:v>
                </c:pt>
                <c:pt idx="2152">
                  <c:v>0.16374934794465601</c:v>
                </c:pt>
                <c:pt idx="2153">
                  <c:v>0.16496825417675404</c:v>
                </c:pt>
                <c:pt idx="2154">
                  <c:v>0.16530445762071697</c:v>
                </c:pt>
                <c:pt idx="2155">
                  <c:v>0.15286135966024103</c:v>
                </c:pt>
                <c:pt idx="2156">
                  <c:v>0.16648993282137206</c:v>
                </c:pt>
                <c:pt idx="2157">
                  <c:v>0.15492678292946502</c:v>
                </c:pt>
                <c:pt idx="2158">
                  <c:v>0.16327768772828796</c:v>
                </c:pt>
                <c:pt idx="2159">
                  <c:v>0.16638019364972501</c:v>
                </c:pt>
                <c:pt idx="2160">
                  <c:v>0.17712435600866697</c:v>
                </c:pt>
                <c:pt idx="2161">
                  <c:v>0.15652497648259403</c:v>
                </c:pt>
                <c:pt idx="2162">
                  <c:v>0.15930725752125302</c:v>
                </c:pt>
                <c:pt idx="2163">
                  <c:v>0.15386232051747706</c:v>
                </c:pt>
                <c:pt idx="2164">
                  <c:v>0.14124423310460002</c:v>
                </c:pt>
                <c:pt idx="2165">
                  <c:v>0.15996911385164606</c:v>
                </c:pt>
                <c:pt idx="2166">
                  <c:v>0.15796065738877199</c:v>
                </c:pt>
                <c:pt idx="2167">
                  <c:v>0.15639972897291199</c:v>
                </c:pt>
                <c:pt idx="2168">
                  <c:v>0.15415855636447501</c:v>
                </c:pt>
                <c:pt idx="2169">
                  <c:v>0.14859817984018303</c:v>
                </c:pt>
                <c:pt idx="2170">
                  <c:v>0.14480924650551003</c:v>
                </c:pt>
                <c:pt idx="2171">
                  <c:v>0.14296262076639804</c:v>
                </c:pt>
                <c:pt idx="2172">
                  <c:v>0.14562035494176201</c:v>
                </c:pt>
                <c:pt idx="2173">
                  <c:v>0.14984400006847703</c:v>
                </c:pt>
                <c:pt idx="2174">
                  <c:v>0.14785103785084502</c:v>
                </c:pt>
                <c:pt idx="2175">
                  <c:v>0.15056156497246104</c:v>
                </c:pt>
                <c:pt idx="2176">
                  <c:v>0.13220503325568</c:v>
                </c:pt>
                <c:pt idx="2177">
                  <c:v>0.14720085394846499</c:v>
                </c:pt>
                <c:pt idx="2178">
                  <c:v>0.13918882241326597</c:v>
                </c:pt>
                <c:pt idx="2179">
                  <c:v>0.13522049440890499</c:v>
                </c:pt>
                <c:pt idx="2180">
                  <c:v>0.13918469355282004</c:v>
                </c:pt>
                <c:pt idx="2181">
                  <c:v>0.13519132586332602</c:v>
                </c:pt>
                <c:pt idx="2182">
                  <c:v>0.12855226542547399</c:v>
                </c:pt>
                <c:pt idx="2183">
                  <c:v>0.15364812573040304</c:v>
                </c:pt>
                <c:pt idx="2184">
                  <c:v>0.13182688925258398</c:v>
                </c:pt>
                <c:pt idx="2185">
                  <c:v>0.13346851554930703</c:v>
                </c:pt>
                <c:pt idx="2186">
                  <c:v>0.13898528297790005</c:v>
                </c:pt>
                <c:pt idx="2187">
                  <c:v>0.13689524898779004</c:v>
                </c:pt>
                <c:pt idx="2188">
                  <c:v>0.12603845673093203</c:v>
                </c:pt>
                <c:pt idx="2189">
                  <c:v>0.13551184042428799</c:v>
                </c:pt>
                <c:pt idx="2190">
                  <c:v>0.141688054664595</c:v>
                </c:pt>
                <c:pt idx="2191">
                  <c:v>0.12021139222741901</c:v>
                </c:pt>
                <c:pt idx="2192">
                  <c:v>0.12121917115808702</c:v>
                </c:pt>
                <c:pt idx="2193">
                  <c:v>0.12883217714951697</c:v>
                </c:pt>
                <c:pt idx="2194">
                  <c:v>0.11778319279079801</c:v>
                </c:pt>
                <c:pt idx="2195">
                  <c:v>0.12264388171863803</c:v>
                </c:pt>
                <c:pt idx="2196">
                  <c:v>0.12962491754786201</c:v>
                </c:pt>
                <c:pt idx="2197">
                  <c:v>0.12417246686960802</c:v>
                </c:pt>
                <c:pt idx="2198">
                  <c:v>0.13501599832404301</c:v>
                </c:pt>
                <c:pt idx="2199">
                  <c:v>0.13268977565355694</c:v>
                </c:pt>
                <c:pt idx="2200">
                  <c:v>0.123139931596145</c:v>
                </c:pt>
                <c:pt idx="2201">
                  <c:v>0.12834015351291003</c:v>
                </c:pt>
                <c:pt idx="2202">
                  <c:v>0.14145511414770603</c:v>
                </c:pt>
                <c:pt idx="2203">
                  <c:v>0.12614753133727299</c:v>
                </c:pt>
                <c:pt idx="2204">
                  <c:v>0.12073227240205403</c:v>
                </c:pt>
                <c:pt idx="2205">
                  <c:v>0.12751167870999797</c:v>
                </c:pt>
                <c:pt idx="2206">
                  <c:v>0.11820831524283</c:v>
                </c:pt>
                <c:pt idx="2207">
                  <c:v>0.12670143517116406</c:v>
                </c:pt>
                <c:pt idx="2208">
                  <c:v>0.10832690040986702</c:v>
                </c:pt>
                <c:pt idx="2209">
                  <c:v>0.12097483893151702</c:v>
                </c:pt>
                <c:pt idx="2210">
                  <c:v>0.11660422492209702</c:v>
                </c:pt>
                <c:pt idx="2211">
                  <c:v>0.12292463256709502</c:v>
                </c:pt>
                <c:pt idx="2212">
                  <c:v>0.118508318938917</c:v>
                </c:pt>
                <c:pt idx="2213">
                  <c:v>0.111217168303685</c:v>
                </c:pt>
                <c:pt idx="2214">
                  <c:v>9.7575416748845012E-2</c:v>
                </c:pt>
                <c:pt idx="2215">
                  <c:v>0.104983614022788</c:v>
                </c:pt>
                <c:pt idx="2216">
                  <c:v>0.11124169309995799</c:v>
                </c:pt>
                <c:pt idx="2217">
                  <c:v>0.11293210806618403</c:v>
                </c:pt>
                <c:pt idx="2218">
                  <c:v>0.114243799684622</c:v>
                </c:pt>
                <c:pt idx="2219">
                  <c:v>0.109910535602955</c:v>
                </c:pt>
                <c:pt idx="2220">
                  <c:v>0.108969617791025</c:v>
                </c:pt>
                <c:pt idx="2221">
                  <c:v>0.12116706848988601</c:v>
                </c:pt>
                <c:pt idx="2222">
                  <c:v>0.11214254675175903</c:v>
                </c:pt>
                <c:pt idx="2223">
                  <c:v>0.105430500387566</c:v>
                </c:pt>
                <c:pt idx="2224">
                  <c:v>0.10160547478939599</c:v>
                </c:pt>
                <c:pt idx="2225">
                  <c:v>0.111243312559984</c:v>
                </c:pt>
                <c:pt idx="2226">
                  <c:v>0.10269959877545599</c:v>
                </c:pt>
                <c:pt idx="2227">
                  <c:v>0.103333469538161</c:v>
                </c:pt>
                <c:pt idx="2228">
                  <c:v>0.10383164309916</c:v>
                </c:pt>
                <c:pt idx="2229">
                  <c:v>0.10130230058082798</c:v>
                </c:pt>
                <c:pt idx="2230">
                  <c:v>0.10542081421821103</c:v>
                </c:pt>
                <c:pt idx="2231">
                  <c:v>9.2565620484239011E-2</c:v>
                </c:pt>
                <c:pt idx="2232">
                  <c:v>0.10517264501414002</c:v>
                </c:pt>
                <c:pt idx="2233">
                  <c:v>9.8978263276492034E-2</c:v>
                </c:pt>
                <c:pt idx="2234">
                  <c:v>9.4425165455332125E-2</c:v>
                </c:pt>
                <c:pt idx="2235">
                  <c:v>8.8660108660063144E-2</c:v>
                </c:pt>
                <c:pt idx="2236">
                  <c:v>8.8684867052010147E-2</c:v>
                </c:pt>
                <c:pt idx="2237">
                  <c:v>9.584169543425701E-2</c:v>
                </c:pt>
                <c:pt idx="2238">
                  <c:v>9.8027146131215034E-2</c:v>
                </c:pt>
                <c:pt idx="2239">
                  <c:v>0.10453594442493801</c:v>
                </c:pt>
                <c:pt idx="2240">
                  <c:v>9.619429008618903E-2</c:v>
                </c:pt>
                <c:pt idx="2241">
                  <c:v>9.742684295350601E-2</c:v>
                </c:pt>
                <c:pt idx="2242">
                  <c:v>9.5885804263609015E-2</c:v>
                </c:pt>
                <c:pt idx="2243">
                  <c:v>8.7067873811078014E-2</c:v>
                </c:pt>
                <c:pt idx="2244">
                  <c:v>8.856095178962714E-2</c:v>
                </c:pt>
                <c:pt idx="2245">
                  <c:v>9.757515060027902E-2</c:v>
                </c:pt>
                <c:pt idx="2246">
                  <c:v>0.10441422111208599</c:v>
                </c:pt>
                <c:pt idx="2247">
                  <c:v>0.10131249683484797</c:v>
                </c:pt>
                <c:pt idx="2248">
                  <c:v>8.6825531083007126E-2</c:v>
                </c:pt>
                <c:pt idx="2249">
                  <c:v>9.7254500026404012E-2</c:v>
                </c:pt>
                <c:pt idx="2250">
                  <c:v>8.7207535750304002E-2</c:v>
                </c:pt>
                <c:pt idx="2251">
                  <c:v>8.7240636727432E-2</c:v>
                </c:pt>
                <c:pt idx="2252">
                  <c:v>8.1021369469287036E-2</c:v>
                </c:pt>
                <c:pt idx="2253">
                  <c:v>9.296730628675301E-2</c:v>
                </c:pt>
                <c:pt idx="2254">
                  <c:v>8.0347380393741008E-2</c:v>
                </c:pt>
                <c:pt idx="2255">
                  <c:v>9.1114295893213126E-2</c:v>
                </c:pt>
                <c:pt idx="2256">
                  <c:v>8.0195670780571021E-2</c:v>
                </c:pt>
                <c:pt idx="2257">
                  <c:v>9.1240112218231889E-2</c:v>
                </c:pt>
                <c:pt idx="2258">
                  <c:v>8.5284075587796132E-2</c:v>
                </c:pt>
                <c:pt idx="2259">
                  <c:v>7.9412799674140014E-2</c:v>
                </c:pt>
                <c:pt idx="2260">
                  <c:v>8.2203721528858992E-2</c:v>
                </c:pt>
                <c:pt idx="2261">
                  <c:v>7.993098968560701E-2</c:v>
                </c:pt>
                <c:pt idx="2262">
                  <c:v>8.3145947107844023E-2</c:v>
                </c:pt>
                <c:pt idx="2263">
                  <c:v>8.3601160439304018E-2</c:v>
                </c:pt>
                <c:pt idx="2264">
                  <c:v>7.7379242539174886E-2</c:v>
                </c:pt>
                <c:pt idx="2265">
                  <c:v>7.9319141453868008E-2</c:v>
                </c:pt>
                <c:pt idx="2266">
                  <c:v>7.4038592395946012E-2</c:v>
                </c:pt>
                <c:pt idx="2267">
                  <c:v>7.8362142742016014E-2</c:v>
                </c:pt>
                <c:pt idx="2268">
                  <c:v>7.9478346967195995E-2</c:v>
                </c:pt>
                <c:pt idx="2269">
                  <c:v>7.7562283235540028E-2</c:v>
                </c:pt>
                <c:pt idx="2270">
                  <c:v>8.356742463434802E-2</c:v>
                </c:pt>
                <c:pt idx="2271">
                  <c:v>7.0141110188344E-2</c:v>
                </c:pt>
                <c:pt idx="2272">
                  <c:v>7.4144309370412984E-2</c:v>
                </c:pt>
                <c:pt idx="2273">
                  <c:v>6.6526089774262984E-2</c:v>
                </c:pt>
                <c:pt idx="2274">
                  <c:v>7.424757693199302E-2</c:v>
                </c:pt>
                <c:pt idx="2275">
                  <c:v>8.0078177105030027E-2</c:v>
                </c:pt>
                <c:pt idx="2276">
                  <c:v>7.5947091055954014E-2</c:v>
                </c:pt>
                <c:pt idx="2277">
                  <c:v>6.272605827013901E-2</c:v>
                </c:pt>
                <c:pt idx="2278">
                  <c:v>6.750149291115902E-2</c:v>
                </c:pt>
                <c:pt idx="2279">
                  <c:v>6.4660991942628032E-2</c:v>
                </c:pt>
                <c:pt idx="2280">
                  <c:v>6.7603591010613015E-2</c:v>
                </c:pt>
                <c:pt idx="2281">
                  <c:v>6.5405519073801002E-2</c:v>
                </c:pt>
                <c:pt idx="2282">
                  <c:v>6.1619093779996997E-2</c:v>
                </c:pt>
                <c:pt idx="2283">
                  <c:v>6.1450698864968997E-2</c:v>
                </c:pt>
                <c:pt idx="2284">
                  <c:v>6.8715674668128016E-2</c:v>
                </c:pt>
                <c:pt idx="2285">
                  <c:v>6.2222394972924013E-2</c:v>
                </c:pt>
                <c:pt idx="2286">
                  <c:v>5.9950110730032008E-2</c:v>
                </c:pt>
                <c:pt idx="2287">
                  <c:v>6.1444395243310003E-2</c:v>
                </c:pt>
                <c:pt idx="2288">
                  <c:v>5.3535600954684008E-2</c:v>
                </c:pt>
                <c:pt idx="2289">
                  <c:v>5.328820551715889E-2</c:v>
                </c:pt>
                <c:pt idx="2290">
                  <c:v>4.4376166656262005E-2</c:v>
                </c:pt>
                <c:pt idx="2291">
                  <c:v>6.358669149394601E-2</c:v>
                </c:pt>
                <c:pt idx="2292">
                  <c:v>5.3797399274957004E-2</c:v>
                </c:pt>
                <c:pt idx="2293">
                  <c:v>6.1486670731927012E-2</c:v>
                </c:pt>
                <c:pt idx="2294">
                  <c:v>6.2887603454329019E-2</c:v>
                </c:pt>
                <c:pt idx="2295">
                  <c:v>5.6076657705693998E-2</c:v>
                </c:pt>
                <c:pt idx="2296">
                  <c:v>5.1784405958021015E-2</c:v>
                </c:pt>
                <c:pt idx="2297">
                  <c:v>5.4170998442442012E-2</c:v>
                </c:pt>
                <c:pt idx="2298">
                  <c:v>5.5047215257712008E-2</c:v>
                </c:pt>
                <c:pt idx="2299">
                  <c:v>5.5582951467514997E-2</c:v>
                </c:pt>
                <c:pt idx="2300">
                  <c:v>4.8854762887371402E-2</c:v>
                </c:pt>
                <c:pt idx="2301">
                  <c:v>5.5171604300232005E-2</c:v>
                </c:pt>
                <c:pt idx="2302">
                  <c:v>4.9066155389208999E-2</c:v>
                </c:pt>
                <c:pt idx="2303">
                  <c:v>5.1438188842330999E-2</c:v>
                </c:pt>
                <c:pt idx="2304">
                  <c:v>6.1999890423753992E-2</c:v>
                </c:pt>
                <c:pt idx="2305">
                  <c:v>5.6839022031700999E-2</c:v>
                </c:pt>
                <c:pt idx="2306">
                  <c:v>5.4344657482857002E-2</c:v>
                </c:pt>
                <c:pt idx="2307">
                  <c:v>5.1111946818497997E-2</c:v>
                </c:pt>
                <c:pt idx="2308">
                  <c:v>4.6301123300743999E-2</c:v>
                </c:pt>
                <c:pt idx="2309">
                  <c:v>4.8385985193382795E-2</c:v>
                </c:pt>
                <c:pt idx="2310">
                  <c:v>5.6746915610481001E-2</c:v>
                </c:pt>
                <c:pt idx="2311">
                  <c:v>5.0760969755329011E-2</c:v>
                </c:pt>
                <c:pt idx="2312">
                  <c:v>4.6804385711803995E-2</c:v>
                </c:pt>
                <c:pt idx="2313">
                  <c:v>5.1943407129116811E-2</c:v>
                </c:pt>
                <c:pt idx="2314">
                  <c:v>4.2340592742418214E-2</c:v>
                </c:pt>
                <c:pt idx="2315">
                  <c:v>6.0025472855794008E-2</c:v>
                </c:pt>
                <c:pt idx="2316">
                  <c:v>5.539975693529401E-2</c:v>
                </c:pt>
                <c:pt idx="2317">
                  <c:v>4.1960508998745406E-2</c:v>
                </c:pt>
                <c:pt idx="2318">
                  <c:v>4.6542680108401409E-2</c:v>
                </c:pt>
                <c:pt idx="2319">
                  <c:v>4.7539623569849608E-2</c:v>
                </c:pt>
                <c:pt idx="2320">
                  <c:v>4.5135665122290197E-2</c:v>
                </c:pt>
                <c:pt idx="2321">
                  <c:v>5.1519973013613107E-2</c:v>
                </c:pt>
                <c:pt idx="2322">
                  <c:v>4.4414394624722013E-2</c:v>
                </c:pt>
                <c:pt idx="2323">
                  <c:v>4.4267636816361623E-2</c:v>
                </c:pt>
                <c:pt idx="2324">
                  <c:v>4.1159570823972591E-2</c:v>
                </c:pt>
                <c:pt idx="2325">
                  <c:v>4.7110316503126616E-2</c:v>
                </c:pt>
                <c:pt idx="2326">
                  <c:v>3.8956066487687402E-2</c:v>
                </c:pt>
                <c:pt idx="2327">
                  <c:v>3.4349103484459409E-2</c:v>
                </c:pt>
                <c:pt idx="2328">
                  <c:v>3.6990576311061403E-2</c:v>
                </c:pt>
                <c:pt idx="2329">
                  <c:v>3.8242259581338402E-2</c:v>
                </c:pt>
                <c:pt idx="2330">
                  <c:v>4.2537844055017614E-2</c:v>
                </c:pt>
                <c:pt idx="2331">
                  <c:v>3.7088718613795806E-2</c:v>
                </c:pt>
                <c:pt idx="2332">
                  <c:v>4.3427715287764193E-2</c:v>
                </c:pt>
                <c:pt idx="2333">
                  <c:v>4.1406495503185002E-2</c:v>
                </c:pt>
                <c:pt idx="2334">
                  <c:v>4.0606908422086599E-2</c:v>
                </c:pt>
                <c:pt idx="2335">
                  <c:v>3.5066568977675204E-2</c:v>
                </c:pt>
                <c:pt idx="2336">
                  <c:v>3.4695321100847401E-2</c:v>
                </c:pt>
                <c:pt idx="2337">
                  <c:v>2.8845834466964409E-2</c:v>
                </c:pt>
                <c:pt idx="2338">
                  <c:v>3.5232969165270009E-2</c:v>
                </c:pt>
                <c:pt idx="2339">
                  <c:v>3.7267037126114809E-2</c:v>
                </c:pt>
                <c:pt idx="2340">
                  <c:v>3.7825057928526806E-2</c:v>
                </c:pt>
                <c:pt idx="2341">
                  <c:v>3.5402547015745606E-2</c:v>
                </c:pt>
                <c:pt idx="2342">
                  <c:v>3.7406390204071008E-2</c:v>
                </c:pt>
                <c:pt idx="2343">
                  <c:v>3.5015997860542401E-2</c:v>
                </c:pt>
                <c:pt idx="2344">
                  <c:v>3.1731549493165208E-2</c:v>
                </c:pt>
                <c:pt idx="2345">
                  <c:v>2.4569892653997397E-2</c:v>
                </c:pt>
                <c:pt idx="2346">
                  <c:v>3.0622217954962602E-2</c:v>
                </c:pt>
                <c:pt idx="2347">
                  <c:v>3.9185171493951204E-2</c:v>
                </c:pt>
                <c:pt idx="2348">
                  <c:v>3.9113551264100599E-2</c:v>
                </c:pt>
                <c:pt idx="2349">
                  <c:v>4.3563338102204002E-2</c:v>
                </c:pt>
                <c:pt idx="2350">
                  <c:v>3.4849371469505008E-2</c:v>
                </c:pt>
                <c:pt idx="2351">
                  <c:v>3.3050199067431403E-2</c:v>
                </c:pt>
                <c:pt idx="2352">
                  <c:v>3.9297284676597599E-2</c:v>
                </c:pt>
                <c:pt idx="2353">
                  <c:v>3.9097845686643609E-2</c:v>
                </c:pt>
                <c:pt idx="2354">
                  <c:v>3.7564736774723405E-2</c:v>
                </c:pt>
                <c:pt idx="2355">
                  <c:v>2.9499616911569406E-2</c:v>
                </c:pt>
                <c:pt idx="2356">
                  <c:v>3.4560876038596394E-2</c:v>
                </c:pt>
                <c:pt idx="2357">
                  <c:v>3.4809020390709398E-2</c:v>
                </c:pt>
                <c:pt idx="2358">
                  <c:v>2.7536660152655601E-2</c:v>
                </c:pt>
                <c:pt idx="2359">
                  <c:v>3.4838281160345798E-2</c:v>
                </c:pt>
                <c:pt idx="2360">
                  <c:v>3.4718971341979994E-2</c:v>
                </c:pt>
                <c:pt idx="2361">
                  <c:v>2.48669049650674E-2</c:v>
                </c:pt>
                <c:pt idx="2362">
                  <c:v>2.7475006198238002E-2</c:v>
                </c:pt>
                <c:pt idx="2363">
                  <c:v>3.49538352720348E-2</c:v>
                </c:pt>
                <c:pt idx="2364">
                  <c:v>3.1454673986659805E-2</c:v>
                </c:pt>
                <c:pt idx="2365">
                  <c:v>3.0885461248681797E-2</c:v>
                </c:pt>
                <c:pt idx="2366">
                  <c:v>3.2391034054987798E-2</c:v>
                </c:pt>
                <c:pt idx="2367">
                  <c:v>3.0667855029758002E-2</c:v>
                </c:pt>
                <c:pt idx="2368">
                  <c:v>2.4103204401864406E-2</c:v>
                </c:pt>
                <c:pt idx="2369">
                  <c:v>2.8319472159935799E-2</c:v>
                </c:pt>
                <c:pt idx="2370">
                  <c:v>3.33721625338122E-2</c:v>
                </c:pt>
                <c:pt idx="2371">
                  <c:v>2.8564951914518997E-2</c:v>
                </c:pt>
                <c:pt idx="2372">
                  <c:v>3.2127456748679797E-2</c:v>
                </c:pt>
                <c:pt idx="2373">
                  <c:v>3.3030392006373817E-2</c:v>
                </c:pt>
                <c:pt idx="2374">
                  <c:v>2.8578582042177197E-2</c:v>
                </c:pt>
                <c:pt idx="2375">
                  <c:v>2.6327541637882396E-2</c:v>
                </c:pt>
                <c:pt idx="2376">
                  <c:v>3.1636265112653807E-2</c:v>
                </c:pt>
                <c:pt idx="2377">
                  <c:v>2.5583828427338404E-2</c:v>
                </c:pt>
                <c:pt idx="2378">
                  <c:v>2.8853210897332202E-2</c:v>
                </c:pt>
                <c:pt idx="2379">
                  <c:v>2.93937419089038E-2</c:v>
                </c:pt>
                <c:pt idx="2380">
                  <c:v>3.05418111547478E-2</c:v>
                </c:pt>
                <c:pt idx="2381">
                  <c:v>3.0554437077300201E-2</c:v>
                </c:pt>
                <c:pt idx="2382">
                  <c:v>3.0694701705303602E-2</c:v>
                </c:pt>
                <c:pt idx="2383">
                  <c:v>3.2298629620748399E-2</c:v>
                </c:pt>
                <c:pt idx="2384">
                  <c:v>2.5995419486552405E-2</c:v>
                </c:pt>
                <c:pt idx="2385">
                  <c:v>2.6835957524111411E-2</c:v>
                </c:pt>
                <c:pt idx="2386">
                  <c:v>3.309990560021981E-2</c:v>
                </c:pt>
                <c:pt idx="2387">
                  <c:v>3.2282509870964204E-2</c:v>
                </c:pt>
                <c:pt idx="2388">
                  <c:v>1.9846588576352405E-2</c:v>
                </c:pt>
                <c:pt idx="2389">
                  <c:v>1.9569455781377205E-2</c:v>
                </c:pt>
                <c:pt idx="2390">
                  <c:v>2.2865089537755002E-2</c:v>
                </c:pt>
                <c:pt idx="2391">
                  <c:v>1.8356456197328001E-2</c:v>
                </c:pt>
                <c:pt idx="2392">
                  <c:v>1.8897008202288002E-2</c:v>
                </c:pt>
                <c:pt idx="2393">
                  <c:v>1.6399206431022599E-2</c:v>
                </c:pt>
                <c:pt idx="2394">
                  <c:v>2.2495960211506405E-2</c:v>
                </c:pt>
                <c:pt idx="2395">
                  <c:v>1.9182253665403402E-2</c:v>
                </c:pt>
                <c:pt idx="2396">
                  <c:v>1.6740344389722803E-2</c:v>
                </c:pt>
                <c:pt idx="2397">
                  <c:v>2.1219177580638807E-2</c:v>
                </c:pt>
                <c:pt idx="2398">
                  <c:v>1.9602141838186805E-2</c:v>
                </c:pt>
                <c:pt idx="2399">
                  <c:v>3.0342157219272602E-2</c:v>
                </c:pt>
                <c:pt idx="2400">
                  <c:v>2.9852635104265803E-2</c:v>
                </c:pt>
                <c:pt idx="2401">
                  <c:v>3.4151883137078003E-2</c:v>
                </c:pt>
                <c:pt idx="2402">
                  <c:v>2.8517424306389993E-2</c:v>
                </c:pt>
                <c:pt idx="2403">
                  <c:v>2.9367088653267599E-2</c:v>
                </c:pt>
                <c:pt idx="2404">
                  <c:v>2.5425645511722605E-2</c:v>
                </c:pt>
                <c:pt idx="2405">
                  <c:v>2.3805888039188795E-2</c:v>
                </c:pt>
                <c:pt idx="2406">
                  <c:v>2.2087133677061208E-2</c:v>
                </c:pt>
                <c:pt idx="2407">
                  <c:v>2.9606453369600598E-2</c:v>
                </c:pt>
                <c:pt idx="2408">
                  <c:v>2.3441595024137001E-2</c:v>
                </c:pt>
                <c:pt idx="2409">
                  <c:v>2.4388001284690198E-2</c:v>
                </c:pt>
                <c:pt idx="2410">
                  <c:v>1.8127273949112403E-2</c:v>
                </c:pt>
                <c:pt idx="2411">
                  <c:v>1.9558088384509002E-2</c:v>
                </c:pt>
                <c:pt idx="2412">
                  <c:v>2.4892273852124405E-2</c:v>
                </c:pt>
                <c:pt idx="2413">
                  <c:v>2.5162989863698793E-2</c:v>
                </c:pt>
                <c:pt idx="2414">
                  <c:v>2.2884434597017202E-2</c:v>
                </c:pt>
                <c:pt idx="2415">
                  <c:v>2.3035727178352804E-2</c:v>
                </c:pt>
                <c:pt idx="2416">
                  <c:v>2.1776141641244404E-2</c:v>
                </c:pt>
                <c:pt idx="2417">
                  <c:v>3.0319053222415602E-2</c:v>
                </c:pt>
                <c:pt idx="2418">
                  <c:v>2.3917303088817003E-2</c:v>
                </c:pt>
                <c:pt idx="2419">
                  <c:v>1.9780140394288007E-2</c:v>
                </c:pt>
                <c:pt idx="2420">
                  <c:v>1.968619795969E-2</c:v>
                </c:pt>
                <c:pt idx="2421">
                  <c:v>1.6773071709499803E-2</c:v>
                </c:pt>
                <c:pt idx="2422">
                  <c:v>2.3849237934986802E-2</c:v>
                </c:pt>
                <c:pt idx="2423">
                  <c:v>2.5168688637313797E-2</c:v>
                </c:pt>
                <c:pt idx="2424">
                  <c:v>1.99586585360912E-2</c:v>
                </c:pt>
                <c:pt idx="2425">
                  <c:v>2.2224967716719807E-2</c:v>
                </c:pt>
                <c:pt idx="2426">
                  <c:v>2.6779644592399603E-2</c:v>
                </c:pt>
                <c:pt idx="2427">
                  <c:v>1.6188305046040602E-2</c:v>
                </c:pt>
                <c:pt idx="2428">
                  <c:v>2.6987645825694608E-2</c:v>
                </c:pt>
                <c:pt idx="2429">
                  <c:v>1.5791583905181001E-2</c:v>
                </c:pt>
                <c:pt idx="2430">
                  <c:v>1.6260915689733802E-2</c:v>
                </c:pt>
                <c:pt idx="2431">
                  <c:v>2.2126613341742794E-2</c:v>
                </c:pt>
                <c:pt idx="2432">
                  <c:v>2.1094819134282797E-2</c:v>
                </c:pt>
                <c:pt idx="2433">
                  <c:v>1.8280481125218004E-2</c:v>
                </c:pt>
                <c:pt idx="2434">
                  <c:v>1.8971442668333602E-2</c:v>
                </c:pt>
                <c:pt idx="2435">
                  <c:v>1.5945830706987605E-2</c:v>
                </c:pt>
                <c:pt idx="2436">
                  <c:v>1.8955064048876803E-2</c:v>
                </c:pt>
                <c:pt idx="2437">
                  <c:v>1.73318658954906E-2</c:v>
                </c:pt>
                <c:pt idx="2438">
                  <c:v>8.1296657707680096E-3</c:v>
                </c:pt>
                <c:pt idx="2439">
                  <c:v>1.6082051242215806E-2</c:v>
                </c:pt>
                <c:pt idx="2440">
                  <c:v>1.3233967788620599E-2</c:v>
                </c:pt>
                <c:pt idx="2441">
                  <c:v>8.417960142596409E-3</c:v>
                </c:pt>
                <c:pt idx="2442">
                  <c:v>1.4171099960070998E-2</c:v>
                </c:pt>
                <c:pt idx="2443">
                  <c:v>1.1621682629697802E-2</c:v>
                </c:pt>
                <c:pt idx="2444">
                  <c:v>1.2907507213580804E-2</c:v>
                </c:pt>
                <c:pt idx="2445">
                  <c:v>8.1159974362598215E-3</c:v>
                </c:pt>
                <c:pt idx="2446">
                  <c:v>1.0290382897750399E-2</c:v>
                </c:pt>
                <c:pt idx="2447">
                  <c:v>9.5088612992177898E-3</c:v>
                </c:pt>
                <c:pt idx="2448">
                  <c:v>1.19252323548838E-2</c:v>
                </c:pt>
                <c:pt idx="2449">
                  <c:v>1.8961806212840004E-2</c:v>
                </c:pt>
                <c:pt idx="2450">
                  <c:v>1.3812818220028202E-2</c:v>
                </c:pt>
                <c:pt idx="2451">
                  <c:v>1.9164333020033401E-2</c:v>
                </c:pt>
                <c:pt idx="2452">
                  <c:v>1.34510906006098E-2</c:v>
                </c:pt>
                <c:pt idx="2453">
                  <c:v>9.4763783687877804E-3</c:v>
                </c:pt>
                <c:pt idx="2454">
                  <c:v>1.5156491629020601E-2</c:v>
                </c:pt>
                <c:pt idx="2455">
                  <c:v>1.49153538868502E-2</c:v>
                </c:pt>
                <c:pt idx="2456">
                  <c:v>1.1591245633908601E-2</c:v>
                </c:pt>
                <c:pt idx="2457">
                  <c:v>1.4360821124164801E-2</c:v>
                </c:pt>
                <c:pt idx="2458">
                  <c:v>1.4343800899986202E-2</c:v>
                </c:pt>
                <c:pt idx="2459">
                  <c:v>1.1357112327251199E-2</c:v>
                </c:pt>
                <c:pt idx="2460">
                  <c:v>1.1996830551985801E-2</c:v>
                </c:pt>
                <c:pt idx="2461">
                  <c:v>1.7154325703365204E-2</c:v>
                </c:pt>
                <c:pt idx="2462">
                  <c:v>1.48871572234944E-2</c:v>
                </c:pt>
                <c:pt idx="2463">
                  <c:v>1.0896843980093397E-2</c:v>
                </c:pt>
                <c:pt idx="2464">
                  <c:v>1.0994998007223799E-2</c:v>
                </c:pt>
                <c:pt idx="2465">
                  <c:v>1.1579022747314602E-2</c:v>
                </c:pt>
                <c:pt idx="2466">
                  <c:v>1.4748261585178798E-2</c:v>
                </c:pt>
                <c:pt idx="2467">
                  <c:v>1.3775826702260203E-2</c:v>
                </c:pt>
                <c:pt idx="2468">
                  <c:v>1.20655405019384E-2</c:v>
                </c:pt>
                <c:pt idx="2469">
                  <c:v>1.54517448652542E-2</c:v>
                </c:pt>
                <c:pt idx="2470">
                  <c:v>1.1451539811416203E-2</c:v>
                </c:pt>
                <c:pt idx="2471">
                  <c:v>1.5622492653768801E-2</c:v>
                </c:pt>
                <c:pt idx="2472">
                  <c:v>1.1272567952586399E-2</c:v>
                </c:pt>
                <c:pt idx="2473">
                  <c:v>1.2327768627921799E-2</c:v>
                </c:pt>
                <c:pt idx="2474">
                  <c:v>1.30637667558532E-2</c:v>
                </c:pt>
                <c:pt idx="2475">
                  <c:v>4.1141259919830102E-3</c:v>
                </c:pt>
                <c:pt idx="2476">
                  <c:v>9.0241528061638116E-3</c:v>
                </c:pt>
                <c:pt idx="2477">
                  <c:v>1.1205947857522E-2</c:v>
                </c:pt>
                <c:pt idx="2478">
                  <c:v>1.15068968286588E-2</c:v>
                </c:pt>
                <c:pt idx="2479">
                  <c:v>1.4336567207530002E-2</c:v>
                </c:pt>
                <c:pt idx="2480">
                  <c:v>1.3408833057858201E-2</c:v>
                </c:pt>
                <c:pt idx="2481">
                  <c:v>6.2657541227236109E-3</c:v>
                </c:pt>
                <c:pt idx="2482">
                  <c:v>1.3327335879708201E-2</c:v>
                </c:pt>
                <c:pt idx="2483">
                  <c:v>9.7212273346463998E-3</c:v>
                </c:pt>
                <c:pt idx="2484">
                  <c:v>9.4286483957815026E-3</c:v>
                </c:pt>
                <c:pt idx="2485">
                  <c:v>1.2111477334141399E-2</c:v>
                </c:pt>
                <c:pt idx="2486">
                  <c:v>9.6304978183188051E-3</c:v>
                </c:pt>
                <c:pt idx="2487">
                  <c:v>1.1627219190756001E-2</c:v>
                </c:pt>
                <c:pt idx="2488">
                  <c:v>1.1171895193711102E-2</c:v>
                </c:pt>
                <c:pt idx="2489">
                  <c:v>7.9492491635837128E-3</c:v>
                </c:pt>
                <c:pt idx="2490">
                  <c:v>6.6639292975173995E-3</c:v>
                </c:pt>
                <c:pt idx="2491">
                  <c:v>1.1132033258698401E-2</c:v>
                </c:pt>
                <c:pt idx="2492">
                  <c:v>1.26311323931254E-2</c:v>
                </c:pt>
                <c:pt idx="2493">
                  <c:v>1.3086757780391201E-2</c:v>
                </c:pt>
                <c:pt idx="2494">
                  <c:v>1.4928558666186604E-2</c:v>
                </c:pt>
                <c:pt idx="2495">
                  <c:v>1.1066431027245202E-2</c:v>
                </c:pt>
                <c:pt idx="2496">
                  <c:v>1.2534349905633398E-2</c:v>
                </c:pt>
                <c:pt idx="2497">
                  <c:v>7.2310808348421008E-3</c:v>
                </c:pt>
                <c:pt idx="2498">
                  <c:v>5.2268144438125004E-3</c:v>
                </c:pt>
                <c:pt idx="2499">
                  <c:v>6.6126946523927003E-3</c:v>
                </c:pt>
                <c:pt idx="2500">
                  <c:v>6.8596139169233017E-3</c:v>
                </c:pt>
                <c:pt idx="2501">
                  <c:v>6.2495474932985125E-3</c:v>
                </c:pt>
                <c:pt idx="2502">
                  <c:v>4.1345573239637001E-3</c:v>
                </c:pt>
                <c:pt idx="2503">
                  <c:v>7.009240167852592E-3</c:v>
                </c:pt>
                <c:pt idx="2504">
                  <c:v>5.4768600076808014E-3</c:v>
                </c:pt>
                <c:pt idx="2505">
                  <c:v>2.6792013288714903E-3</c:v>
                </c:pt>
                <c:pt idx="2506">
                  <c:v>7.559444059523991E-3</c:v>
                </c:pt>
                <c:pt idx="2507">
                  <c:v>9.0074996472778012E-3</c:v>
                </c:pt>
                <c:pt idx="2508">
                  <c:v>3.3065283058012099E-3</c:v>
                </c:pt>
                <c:pt idx="2509">
                  <c:v>4.2992880712097005E-3</c:v>
                </c:pt>
                <c:pt idx="2510">
                  <c:v>1.0461745442014002E-2</c:v>
                </c:pt>
                <c:pt idx="2511">
                  <c:v>8.9135798969178937E-3</c:v>
                </c:pt>
                <c:pt idx="2512">
                  <c:v>7.7841348298662988E-3</c:v>
                </c:pt>
                <c:pt idx="2513">
                  <c:v>6.1322649764291009E-3</c:v>
                </c:pt>
                <c:pt idx="2514">
                  <c:v>6.6139589187242101E-3</c:v>
                </c:pt>
                <c:pt idx="2515">
                  <c:v>6.3958934663678009E-3</c:v>
                </c:pt>
                <c:pt idx="2516">
                  <c:v>5.8435051573551998E-3</c:v>
                </c:pt>
                <c:pt idx="2517">
                  <c:v>-9.8932992834907611E-5</c:v>
                </c:pt>
                <c:pt idx="2518">
                  <c:v>7.740918789701211E-3</c:v>
                </c:pt>
                <c:pt idx="2519">
                  <c:v>7.0924108318433897E-3</c:v>
                </c:pt>
                <c:pt idx="2520">
                  <c:v>8.5957727681721906E-3</c:v>
                </c:pt>
                <c:pt idx="2521">
                  <c:v>1.0028999733846298E-2</c:v>
                </c:pt>
                <c:pt idx="2522">
                  <c:v>1.1900365838460604E-2</c:v>
                </c:pt>
                <c:pt idx="2523">
                  <c:v>9.4122829487084027E-3</c:v>
                </c:pt>
                <c:pt idx="2524">
                  <c:v>1.0079924623058999E-2</c:v>
                </c:pt>
                <c:pt idx="2525">
                  <c:v>1.1832151591521302E-2</c:v>
                </c:pt>
                <c:pt idx="2526">
                  <c:v>9.2740851301944E-3</c:v>
                </c:pt>
                <c:pt idx="2527">
                  <c:v>7.502400308201501E-3</c:v>
                </c:pt>
                <c:pt idx="2528">
                  <c:v>9.5384050495454925E-3</c:v>
                </c:pt>
                <c:pt idx="2529">
                  <c:v>4.2745581496811012E-3</c:v>
                </c:pt>
                <c:pt idx="2530">
                  <c:v>1.1519874166773301E-2</c:v>
                </c:pt>
                <c:pt idx="2531">
                  <c:v>1.2648312553381797E-2</c:v>
                </c:pt>
                <c:pt idx="2532">
                  <c:v>9.3255302918422173E-3</c:v>
                </c:pt>
                <c:pt idx="2533">
                  <c:v>9.370780915564916E-3</c:v>
                </c:pt>
                <c:pt idx="2534">
                  <c:v>8.8492649322165894E-3</c:v>
                </c:pt>
                <c:pt idx="2535">
                  <c:v>8.4482200977999897E-3</c:v>
                </c:pt>
                <c:pt idx="2536">
                  <c:v>1.1263400307553803E-2</c:v>
                </c:pt>
                <c:pt idx="2537">
                  <c:v>8.4134606823814007E-3</c:v>
                </c:pt>
                <c:pt idx="2538">
                  <c:v>6.5131531954725919E-3</c:v>
                </c:pt>
                <c:pt idx="2539">
                  <c:v>4.6373902914656102E-3</c:v>
                </c:pt>
                <c:pt idx="2540">
                  <c:v>1.0934345801776798E-2</c:v>
                </c:pt>
                <c:pt idx="2541">
                  <c:v>8.6650870957390037E-3</c:v>
                </c:pt>
                <c:pt idx="2542">
                  <c:v>7.6944314641104001E-3</c:v>
                </c:pt>
                <c:pt idx="2543">
                  <c:v>1.0716158592857503E-2</c:v>
                </c:pt>
                <c:pt idx="2544">
                  <c:v>1.0314804823113E-2</c:v>
                </c:pt>
                <c:pt idx="2545">
                  <c:v>7.2657153393511998E-3</c:v>
                </c:pt>
                <c:pt idx="2546">
                  <c:v>7.0390979495990108E-3</c:v>
                </c:pt>
                <c:pt idx="2547">
                  <c:v>9.2243124448264987E-3</c:v>
                </c:pt>
                <c:pt idx="2548">
                  <c:v>6.60929852975649E-3</c:v>
                </c:pt>
                <c:pt idx="2549">
                  <c:v>5.2768299838584021E-3</c:v>
                </c:pt>
                <c:pt idx="2550">
                  <c:v>8.0120591106492035E-3</c:v>
                </c:pt>
                <c:pt idx="2551">
                  <c:v>1.0426397142611E-2</c:v>
                </c:pt>
                <c:pt idx="2552">
                  <c:v>8.2977487771544994E-3</c:v>
                </c:pt>
                <c:pt idx="2553">
                  <c:v>7.8724278705393901E-3</c:v>
                </c:pt>
                <c:pt idx="2554">
                  <c:v>6.2111074318675109E-3</c:v>
                </c:pt>
                <c:pt idx="2555">
                  <c:v>5.1103992235369102E-3</c:v>
                </c:pt>
                <c:pt idx="2556">
                  <c:v>6.1531892307976899E-3</c:v>
                </c:pt>
                <c:pt idx="2557">
                  <c:v>5.6690920272878002E-3</c:v>
                </c:pt>
                <c:pt idx="2558">
                  <c:v>5.7644708601675993E-3</c:v>
                </c:pt>
                <c:pt idx="2559">
                  <c:v>3.7115892025769014E-3</c:v>
                </c:pt>
                <c:pt idx="2560">
                  <c:v>3.8897137784921114E-3</c:v>
                </c:pt>
                <c:pt idx="2561">
                  <c:v>5.2456105654320011E-3</c:v>
                </c:pt>
                <c:pt idx="2562">
                  <c:v>7.9623040892592024E-3</c:v>
                </c:pt>
                <c:pt idx="2563">
                  <c:v>9.4112028647730002E-3</c:v>
                </c:pt>
                <c:pt idx="2564">
                  <c:v>6.9902958353984905E-3</c:v>
                </c:pt>
                <c:pt idx="2565">
                  <c:v>7.8729572554742024E-3</c:v>
                </c:pt>
                <c:pt idx="2566">
                  <c:v>7.1359127838335114E-3</c:v>
                </c:pt>
                <c:pt idx="2567">
                  <c:v>9.138539191542101E-3</c:v>
                </c:pt>
                <c:pt idx="2568">
                  <c:v>3.7273724046314009E-3</c:v>
                </c:pt>
                <c:pt idx="2569">
                  <c:v>6.1827600235228007E-3</c:v>
                </c:pt>
                <c:pt idx="2570">
                  <c:v>8.6659693713580024E-3</c:v>
                </c:pt>
                <c:pt idx="2571">
                  <c:v>7.2536230684928015E-3</c:v>
                </c:pt>
                <c:pt idx="2572">
                  <c:v>4.7707915801193006E-3</c:v>
                </c:pt>
                <c:pt idx="2573">
                  <c:v>8.1979682613417017E-3</c:v>
                </c:pt>
                <c:pt idx="2574">
                  <c:v>5.0365143624678992E-3</c:v>
                </c:pt>
                <c:pt idx="2575">
                  <c:v>4.8166245633997004E-3</c:v>
                </c:pt>
                <c:pt idx="2576">
                  <c:v>5.6156210758982108E-3</c:v>
                </c:pt>
                <c:pt idx="2577">
                  <c:v>3.6247850600517008E-3</c:v>
                </c:pt>
                <c:pt idx="2578">
                  <c:v>6.5403527308329108E-3</c:v>
                </c:pt>
                <c:pt idx="2579">
                  <c:v>5.5343247912537016E-3</c:v>
                </c:pt>
                <c:pt idx="2580">
                  <c:v>6.3480275097955001E-3</c:v>
                </c:pt>
                <c:pt idx="2581">
                  <c:v>5.2385465788456998E-3</c:v>
                </c:pt>
                <c:pt idx="2582">
                  <c:v>5.4707738639986018E-3</c:v>
                </c:pt>
                <c:pt idx="2583">
                  <c:v>2.9433538151148004E-3</c:v>
                </c:pt>
                <c:pt idx="2584">
                  <c:v>5.0863902201686009E-3</c:v>
                </c:pt>
                <c:pt idx="2585">
                  <c:v>5.2295364786667988E-3</c:v>
                </c:pt>
                <c:pt idx="2586">
                  <c:v>5.3681429758372003E-3</c:v>
                </c:pt>
                <c:pt idx="2587">
                  <c:v>4.7241399395038996E-3</c:v>
                </c:pt>
                <c:pt idx="2588">
                  <c:v>4.1630643124952989E-3</c:v>
                </c:pt>
                <c:pt idx="2589">
                  <c:v>1.6558374032432004E-3</c:v>
                </c:pt>
                <c:pt idx="2590">
                  <c:v>3.8069207992028107E-6</c:v>
                </c:pt>
                <c:pt idx="2591">
                  <c:v>5.3422426164273012E-3</c:v>
                </c:pt>
                <c:pt idx="2592">
                  <c:v>5.4918474651131028E-3</c:v>
                </c:pt>
                <c:pt idx="2593">
                  <c:v>6.0056754063812006E-3</c:v>
                </c:pt>
                <c:pt idx="2594">
                  <c:v>7.3848662786903004E-3</c:v>
                </c:pt>
                <c:pt idx="2595">
                  <c:v>6.2443329562422E-3</c:v>
                </c:pt>
                <c:pt idx="2596">
                  <c:v>6.0982476049760018E-3</c:v>
                </c:pt>
                <c:pt idx="2597">
                  <c:v>4.6907632879074007E-3</c:v>
                </c:pt>
                <c:pt idx="2598">
                  <c:v>2.8656778127174008E-3</c:v>
                </c:pt>
                <c:pt idx="2599">
                  <c:v>5.7021812404455989E-3</c:v>
                </c:pt>
                <c:pt idx="2600">
                  <c:v>3.6399659205363002E-3</c:v>
                </c:pt>
                <c:pt idx="2601">
                  <c:v>4.8866869536524004E-3</c:v>
                </c:pt>
                <c:pt idx="2602">
                  <c:v>3.5112208819838E-3</c:v>
                </c:pt>
                <c:pt idx="2603">
                  <c:v>1.8968887761469805E-3</c:v>
                </c:pt>
                <c:pt idx="2604">
                  <c:v>5.5328214317247109E-3</c:v>
                </c:pt>
                <c:pt idx="2605">
                  <c:v>1.76442375274233E-3</c:v>
                </c:pt>
                <c:pt idx="2606">
                  <c:v>2.1263296441128405E-3</c:v>
                </c:pt>
                <c:pt idx="2607">
                  <c:v>-1.3641351736882606E-3</c:v>
                </c:pt>
                <c:pt idx="2608">
                  <c:v>5.3974518845015008E-3</c:v>
                </c:pt>
                <c:pt idx="2609">
                  <c:v>5.6096064526300112E-3</c:v>
                </c:pt>
                <c:pt idx="2610">
                  <c:v>4.9171125479608993E-3</c:v>
                </c:pt>
                <c:pt idx="2611">
                  <c:v>3.8810402469677107E-3</c:v>
                </c:pt>
                <c:pt idx="2612">
                  <c:v>4.7008749518676002E-3</c:v>
                </c:pt>
                <c:pt idx="2613">
                  <c:v>3.3299037317192004E-3</c:v>
                </c:pt>
                <c:pt idx="2614">
                  <c:v>6.1557513272307999E-3</c:v>
                </c:pt>
                <c:pt idx="2615">
                  <c:v>2.3726961658192994E-3</c:v>
                </c:pt>
                <c:pt idx="2616">
                  <c:v>3.6227768492058006E-3</c:v>
                </c:pt>
                <c:pt idx="2617">
                  <c:v>2.8747436482322005E-3</c:v>
                </c:pt>
                <c:pt idx="2618">
                  <c:v>4.9749466185714008E-3</c:v>
                </c:pt>
                <c:pt idx="2619">
                  <c:v>3.4731904425947904E-3</c:v>
                </c:pt>
                <c:pt idx="2620">
                  <c:v>2.1898946847796101E-4</c:v>
                </c:pt>
                <c:pt idx="2621">
                  <c:v>3.1778807775663014E-3</c:v>
                </c:pt>
                <c:pt idx="2622">
                  <c:v>-1.8634945649093803E-4</c:v>
                </c:pt>
                <c:pt idx="2623">
                  <c:v>1.7576735303384801E-3</c:v>
                </c:pt>
                <c:pt idx="2624">
                  <c:v>1.8112020287194802E-3</c:v>
                </c:pt>
                <c:pt idx="2625">
                  <c:v>2.6440619848086106E-3</c:v>
                </c:pt>
                <c:pt idx="2626">
                  <c:v>3.2393610144739004E-3</c:v>
                </c:pt>
                <c:pt idx="2627">
                  <c:v>3.9213833479395908E-3</c:v>
                </c:pt>
                <c:pt idx="2628">
                  <c:v>5.0234559198271004E-3</c:v>
                </c:pt>
                <c:pt idx="2629">
                  <c:v>-1.0188868368330001E-3</c:v>
                </c:pt>
                <c:pt idx="2630">
                  <c:v>4.7791435721802411E-3</c:v>
                </c:pt>
                <c:pt idx="2631">
                  <c:v>2.8207525608857803E-3</c:v>
                </c:pt>
                <c:pt idx="2632">
                  <c:v>4.9732989773964009E-3</c:v>
                </c:pt>
                <c:pt idx="2633">
                  <c:v>3.7119484014381996E-3</c:v>
                </c:pt>
                <c:pt idx="2634">
                  <c:v>2.5138729921876401E-3</c:v>
                </c:pt>
                <c:pt idx="2635">
                  <c:v>3.5894765130126405E-3</c:v>
                </c:pt>
                <c:pt idx="2636">
                  <c:v>5.3486989572464998E-3</c:v>
                </c:pt>
                <c:pt idx="2637">
                  <c:v>3.4975806352601202E-3</c:v>
                </c:pt>
                <c:pt idx="2638">
                  <c:v>4.2356985048411016E-3</c:v>
                </c:pt>
                <c:pt idx="2639">
                  <c:v>2.5103287965130106E-4</c:v>
                </c:pt>
                <c:pt idx="2640">
                  <c:v>2.2026149361129605E-3</c:v>
                </c:pt>
                <c:pt idx="2641">
                  <c:v>2.9078303655091405E-3</c:v>
                </c:pt>
                <c:pt idx="2642">
                  <c:v>2.6001289231432001E-3</c:v>
                </c:pt>
                <c:pt idx="2643">
                  <c:v>1.5766348071527001E-3</c:v>
                </c:pt>
                <c:pt idx="2644">
                  <c:v>2.9625290438309608E-3</c:v>
                </c:pt>
                <c:pt idx="2645">
                  <c:v>3.0849197297637804E-3</c:v>
                </c:pt>
                <c:pt idx="2646">
                  <c:v>4.2931159314701399E-3</c:v>
                </c:pt>
                <c:pt idx="2647">
                  <c:v>3.8967374410180007E-3</c:v>
                </c:pt>
                <c:pt idx="2648">
                  <c:v>4.2439878069152987E-3</c:v>
                </c:pt>
                <c:pt idx="2649">
                  <c:v>1.0233990160735599E-3</c:v>
                </c:pt>
                <c:pt idx="2650">
                  <c:v>3.5088037437405808E-3</c:v>
                </c:pt>
                <c:pt idx="2651">
                  <c:v>5.0081693728167599E-3</c:v>
                </c:pt>
                <c:pt idx="2652">
                  <c:v>9.0982890206227709E-4</c:v>
                </c:pt>
                <c:pt idx="2653">
                  <c:v>1.8215663144442202E-3</c:v>
                </c:pt>
                <c:pt idx="2654">
                  <c:v>1.8695892088445402E-3</c:v>
                </c:pt>
                <c:pt idx="2655">
                  <c:v>8.2852149266315911E-4</c:v>
                </c:pt>
                <c:pt idx="2656">
                  <c:v>6.5672286788440214E-4</c:v>
                </c:pt>
                <c:pt idx="2657">
                  <c:v>2.5764897525562803E-3</c:v>
                </c:pt>
                <c:pt idx="2658">
                  <c:v>1.1053840684432403E-3</c:v>
                </c:pt>
                <c:pt idx="2659">
                  <c:v>8.6697029451247918E-4</c:v>
                </c:pt>
                <c:pt idx="2660">
                  <c:v>2.760004959554301E-3</c:v>
                </c:pt>
                <c:pt idx="2661">
                  <c:v>3.1358813724108206E-3</c:v>
                </c:pt>
                <c:pt idx="2662">
                  <c:v>4.7031583568411811E-4</c:v>
                </c:pt>
                <c:pt idx="2663">
                  <c:v>5.7159247023324102E-4</c:v>
                </c:pt>
                <c:pt idx="2664">
                  <c:v>7.4637667914587928E-4</c:v>
                </c:pt>
                <c:pt idx="2665">
                  <c:v>4.9666886647352013E-4</c:v>
                </c:pt>
                <c:pt idx="2666">
                  <c:v>2.8825733231286998E-3</c:v>
                </c:pt>
                <c:pt idx="2667">
                  <c:v>1.9969529267420409E-3</c:v>
                </c:pt>
                <c:pt idx="2668">
                  <c:v>2.3698425231412196E-3</c:v>
                </c:pt>
                <c:pt idx="2669">
                  <c:v>6.8973202664277997E-4</c:v>
                </c:pt>
                <c:pt idx="2670">
                  <c:v>2.7106391386749404E-3</c:v>
                </c:pt>
                <c:pt idx="2671">
                  <c:v>1.3551939700683802E-3</c:v>
                </c:pt>
                <c:pt idx="2672">
                  <c:v>1.5423135554915404E-3</c:v>
                </c:pt>
                <c:pt idx="2673">
                  <c:v>1.0247600739566201E-3</c:v>
                </c:pt>
                <c:pt idx="2674">
                  <c:v>1.3653681649526603E-3</c:v>
                </c:pt>
                <c:pt idx="2675">
                  <c:v>3.4162255246855998E-3</c:v>
                </c:pt>
                <c:pt idx="2676">
                  <c:v>1.94140421621336E-3</c:v>
                </c:pt>
                <c:pt idx="2677">
                  <c:v>2.0351146963751804E-3</c:v>
                </c:pt>
                <c:pt idx="2678">
                  <c:v>-8.9797791545533827E-4</c:v>
                </c:pt>
                <c:pt idx="2679">
                  <c:v>1.3733134671333003E-3</c:v>
                </c:pt>
                <c:pt idx="2680">
                  <c:v>1.1328325110848603E-3</c:v>
                </c:pt>
                <c:pt idx="2681">
                  <c:v>4.6476835446637409E-3</c:v>
                </c:pt>
                <c:pt idx="2682">
                  <c:v>1.2562727327952003E-4</c:v>
                </c:pt>
                <c:pt idx="2683">
                  <c:v>1.6814300637915606E-3</c:v>
                </c:pt>
                <c:pt idx="2684">
                  <c:v>3.5029964093261402E-3</c:v>
                </c:pt>
                <c:pt idx="2685">
                  <c:v>1.6714558943754802E-3</c:v>
                </c:pt>
                <c:pt idx="2686">
                  <c:v>3.9256249473711813E-4</c:v>
                </c:pt>
                <c:pt idx="2687">
                  <c:v>2.4012055169923404E-3</c:v>
                </c:pt>
                <c:pt idx="2688">
                  <c:v>2.6377399759041804E-3</c:v>
                </c:pt>
                <c:pt idx="2689">
                  <c:v>3.6062288818666803E-3</c:v>
                </c:pt>
                <c:pt idx="2690">
                  <c:v>2.087733038006581E-3</c:v>
                </c:pt>
                <c:pt idx="2691">
                  <c:v>1.29946436359396E-3</c:v>
                </c:pt>
                <c:pt idx="2692">
                  <c:v>1.6911256404511903E-4</c:v>
                </c:pt>
                <c:pt idx="2693">
                  <c:v>1.4094958322097E-3</c:v>
                </c:pt>
                <c:pt idx="2694">
                  <c:v>-8.2968542166200141E-5</c:v>
                </c:pt>
                <c:pt idx="2695">
                  <c:v>2.5201963617081406E-3</c:v>
                </c:pt>
                <c:pt idx="2696">
                  <c:v>2.2446843214334405E-3</c:v>
                </c:pt>
                <c:pt idx="2697">
                  <c:v>2.5660143164417406E-3</c:v>
                </c:pt>
                <c:pt idx="2698">
                  <c:v>1.8778490417292002E-3</c:v>
                </c:pt>
                <c:pt idx="2699">
                  <c:v>1.6520737013052107E-4</c:v>
                </c:pt>
                <c:pt idx="2700">
                  <c:v>6.5437565162021808E-4</c:v>
                </c:pt>
                <c:pt idx="2701">
                  <c:v>1.3250600110714002E-3</c:v>
                </c:pt>
                <c:pt idx="2702">
                  <c:v>7.7134720392587816E-4</c:v>
                </c:pt>
                <c:pt idx="2703">
                  <c:v>5.915842186845591E-4</c:v>
                </c:pt>
                <c:pt idx="2704">
                  <c:v>3.2965029848258001E-3</c:v>
                </c:pt>
                <c:pt idx="2705">
                  <c:v>3.0022355580764807E-3</c:v>
                </c:pt>
                <c:pt idx="2706">
                  <c:v>3.2072393670505212E-3</c:v>
                </c:pt>
                <c:pt idx="2707">
                  <c:v>2.53151990778528E-3</c:v>
                </c:pt>
                <c:pt idx="2708">
                  <c:v>2.9649562633966104E-4</c:v>
                </c:pt>
                <c:pt idx="2709">
                  <c:v>2.7669105794517206E-3</c:v>
                </c:pt>
                <c:pt idx="2710">
                  <c:v>2.1102536518651602E-3</c:v>
                </c:pt>
                <c:pt idx="2711">
                  <c:v>1.4518460505898198E-3</c:v>
                </c:pt>
                <c:pt idx="2712">
                  <c:v>2.9427240639452006E-3</c:v>
                </c:pt>
                <c:pt idx="2713">
                  <c:v>1.3124202235744E-3</c:v>
                </c:pt>
                <c:pt idx="2714">
                  <c:v>3.9556426666708198E-3</c:v>
                </c:pt>
                <c:pt idx="2715">
                  <c:v>1.2551022320233601E-3</c:v>
                </c:pt>
                <c:pt idx="2716">
                  <c:v>3.4876760010424607E-3</c:v>
                </c:pt>
                <c:pt idx="2717">
                  <c:v>2.0764154604204998E-4</c:v>
                </c:pt>
                <c:pt idx="2718">
                  <c:v>1.0592289644916005E-3</c:v>
                </c:pt>
                <c:pt idx="2719">
                  <c:v>1.1070007235476202E-3</c:v>
                </c:pt>
                <c:pt idx="2720">
                  <c:v>1.4011929694498003E-3</c:v>
                </c:pt>
                <c:pt idx="2721">
                  <c:v>1.7914987310943E-3</c:v>
                </c:pt>
                <c:pt idx="2722">
                  <c:v>1.5434918425984798E-3</c:v>
                </c:pt>
                <c:pt idx="2723">
                  <c:v>1.8193236306252802E-3</c:v>
                </c:pt>
                <c:pt idx="2724">
                  <c:v>1.5792059122033202E-3</c:v>
                </c:pt>
                <c:pt idx="2725">
                  <c:v>-2.5230569301290203E-4</c:v>
                </c:pt>
                <c:pt idx="2726">
                  <c:v>4.8623407054082204E-4</c:v>
                </c:pt>
                <c:pt idx="2727">
                  <c:v>-7.1613549714379804E-5</c:v>
                </c:pt>
                <c:pt idx="2728">
                  <c:v>-7.4268943974961323E-5</c:v>
                </c:pt>
                <c:pt idx="2729">
                  <c:v>7.2013997305437835E-4</c:v>
                </c:pt>
                <c:pt idx="2730">
                  <c:v>1.0500494508682001E-3</c:v>
                </c:pt>
                <c:pt idx="2731">
                  <c:v>2.0903602511698906E-4</c:v>
                </c:pt>
                <c:pt idx="2732">
                  <c:v>7.5753076930099123E-5</c:v>
                </c:pt>
                <c:pt idx="2733">
                  <c:v>-5.9485144497399903E-5</c:v>
                </c:pt>
                <c:pt idx="2734">
                  <c:v>1.2062453240562004E-3</c:v>
                </c:pt>
                <c:pt idx="2735">
                  <c:v>2.7941995566672212E-4</c:v>
                </c:pt>
                <c:pt idx="2736">
                  <c:v>-8.6221211504414002E-4</c:v>
                </c:pt>
                <c:pt idx="2737">
                  <c:v>1.2656912248449999E-4</c:v>
                </c:pt>
                <c:pt idx="2738">
                  <c:v>-1.6926261724712106E-4</c:v>
                </c:pt>
                <c:pt idx="2739">
                  <c:v>-1.0377942928627996E-3</c:v>
                </c:pt>
                <c:pt idx="2740">
                  <c:v>1.3517745276237403E-3</c:v>
                </c:pt>
                <c:pt idx="2741">
                  <c:v>3.2191676083280516E-5</c:v>
                </c:pt>
                <c:pt idx="2742">
                  <c:v>1.5846818883537804E-3</c:v>
                </c:pt>
                <c:pt idx="2743">
                  <c:v>6.118911040175199E-4</c:v>
                </c:pt>
                <c:pt idx="2744">
                  <c:v>1.3997321410337004E-3</c:v>
                </c:pt>
                <c:pt idx="2745">
                  <c:v>4.8095284113643821E-4</c:v>
                </c:pt>
                <c:pt idx="2746">
                  <c:v>2.1980977806552405E-3</c:v>
                </c:pt>
                <c:pt idx="2747">
                  <c:v>8.5553716854619021E-4</c:v>
                </c:pt>
                <c:pt idx="2748">
                  <c:v>3.3343349020653113E-4</c:v>
                </c:pt>
                <c:pt idx="2749">
                  <c:v>7.7322823206916037E-4</c:v>
                </c:pt>
                <c:pt idx="2750">
                  <c:v>1.3734849988211403E-3</c:v>
                </c:pt>
                <c:pt idx="2751">
                  <c:v>1.7942638776224401E-3</c:v>
                </c:pt>
                <c:pt idx="2752">
                  <c:v>5.3565781992624011E-4</c:v>
                </c:pt>
                <c:pt idx="2753">
                  <c:v>1.2317182521005398E-3</c:v>
                </c:pt>
                <c:pt idx="2754">
                  <c:v>2.248191571304091E-4</c:v>
                </c:pt>
                <c:pt idx="2755">
                  <c:v>1.8494060292095203E-3</c:v>
                </c:pt>
                <c:pt idx="2756">
                  <c:v>7.9193588957873924E-4</c:v>
                </c:pt>
                <c:pt idx="2757">
                  <c:v>1.55735924440544E-3</c:v>
                </c:pt>
                <c:pt idx="2758">
                  <c:v>5.5577404153961917E-4</c:v>
                </c:pt>
                <c:pt idx="2759">
                  <c:v>-1.9980765606333908E-4</c:v>
                </c:pt>
                <c:pt idx="2760">
                  <c:v>-8.5822430381177033E-4</c:v>
                </c:pt>
                <c:pt idx="2761">
                  <c:v>1.4134385016492401E-3</c:v>
                </c:pt>
                <c:pt idx="2762">
                  <c:v>5.8250999853358117E-4</c:v>
                </c:pt>
                <c:pt idx="2763">
                  <c:v>1.1133699127938001E-3</c:v>
                </c:pt>
                <c:pt idx="2764">
                  <c:v>3.9077335385772016E-4</c:v>
                </c:pt>
                <c:pt idx="2765">
                  <c:v>-4.0997342157700903E-4</c:v>
                </c:pt>
                <c:pt idx="2766">
                  <c:v>1.4360628138692802E-3</c:v>
                </c:pt>
                <c:pt idx="2767">
                  <c:v>9.8733555639501924E-4</c:v>
                </c:pt>
                <c:pt idx="2768">
                  <c:v>-2.8179386869419911E-5</c:v>
                </c:pt>
                <c:pt idx="2769">
                  <c:v>5.6461716293475901E-4</c:v>
                </c:pt>
                <c:pt idx="2770">
                  <c:v>-2.9606385708852103E-4</c:v>
                </c:pt>
                <c:pt idx="2771">
                  <c:v>-1.8852729059582406E-3</c:v>
                </c:pt>
                <c:pt idx="2772">
                  <c:v>2.2097752551076107E-4</c:v>
                </c:pt>
                <c:pt idx="2773">
                  <c:v>4.2421953751212003E-4</c:v>
                </c:pt>
                <c:pt idx="2774">
                  <c:v>8.3828807108782028E-4</c:v>
                </c:pt>
                <c:pt idx="2775">
                  <c:v>6.8506050799279998E-4</c:v>
                </c:pt>
                <c:pt idx="2776">
                  <c:v>3.3517414723904104E-4</c:v>
                </c:pt>
                <c:pt idx="2777">
                  <c:v>-3.9449506443901106E-5</c:v>
                </c:pt>
                <c:pt idx="2778">
                  <c:v>4.1220988680859983E-4</c:v>
                </c:pt>
                <c:pt idx="2779">
                  <c:v>2.5021963599308105E-4</c:v>
                </c:pt>
                <c:pt idx="2780">
                  <c:v>2.866680025433E-4</c:v>
                </c:pt>
                <c:pt idx="2781">
                  <c:v>8.9749257609021899E-4</c:v>
                </c:pt>
                <c:pt idx="2782">
                  <c:v>-1.6532454565455106E-4</c:v>
                </c:pt>
                <c:pt idx="2783">
                  <c:v>-1.4324685837287105E-4</c:v>
                </c:pt>
                <c:pt idx="2784">
                  <c:v>-6.2114777042680507E-5</c:v>
                </c:pt>
                <c:pt idx="2785">
                  <c:v>-5.5386131365980115E-4</c:v>
                </c:pt>
                <c:pt idx="2786">
                  <c:v>4.8503926792940012E-4</c:v>
                </c:pt>
                <c:pt idx="2787">
                  <c:v>1.5664601430606002E-3</c:v>
                </c:pt>
                <c:pt idx="2788">
                  <c:v>5.2680840641126101E-4</c:v>
                </c:pt>
                <c:pt idx="2789">
                  <c:v>1.0296830099066501E-3</c:v>
                </c:pt>
                <c:pt idx="2790">
                  <c:v>8.4109361333003032E-4</c:v>
                </c:pt>
                <c:pt idx="2791">
                  <c:v>1.1648748518957004E-4</c:v>
                </c:pt>
                <c:pt idx="2792">
                  <c:v>9.5316615511418005E-4</c:v>
                </c:pt>
                <c:pt idx="2793">
                  <c:v>7.3056244745634208E-4</c:v>
                </c:pt>
                <c:pt idx="2794">
                  <c:v>-1.1291616252998001E-4</c:v>
                </c:pt>
                <c:pt idx="2795">
                  <c:v>3.3842135232981999E-4</c:v>
                </c:pt>
                <c:pt idx="2796">
                  <c:v>8.1312794355109985E-4</c:v>
                </c:pt>
                <c:pt idx="2797">
                  <c:v>2.8923918186923013E-4</c:v>
                </c:pt>
                <c:pt idx="2798">
                  <c:v>-7.7601713079748118E-4</c:v>
                </c:pt>
                <c:pt idx="2799">
                  <c:v>-1.26902458451437E-3</c:v>
                </c:pt>
                <c:pt idx="2800">
                  <c:v>-2.5519028408541906E-4</c:v>
                </c:pt>
                <c:pt idx="2801">
                  <c:v>-1.4704920826634799E-3</c:v>
                </c:pt>
                <c:pt idx="2802">
                  <c:v>-8.0360730111845896E-4</c:v>
                </c:pt>
                <c:pt idx="2803">
                  <c:v>-2.1034044727408908E-3</c:v>
                </c:pt>
                <c:pt idx="2804">
                  <c:v>-1.6590630336276403E-3</c:v>
                </c:pt>
                <c:pt idx="2805">
                  <c:v>-6.4552106948656009E-4</c:v>
                </c:pt>
                <c:pt idx="2806">
                  <c:v>-2.0702838238737396E-3</c:v>
                </c:pt>
                <c:pt idx="2807">
                  <c:v>-5.5991946494383406E-4</c:v>
                </c:pt>
                <c:pt idx="2808">
                  <c:v>1.0398805708393901E-4</c:v>
                </c:pt>
                <c:pt idx="2809">
                  <c:v>-4.7713494984247035E-4</c:v>
                </c:pt>
                <c:pt idx="2810">
                  <c:v>-7.4172242296852002E-4</c:v>
                </c:pt>
                <c:pt idx="2811">
                  <c:v>-1.2508742428557799E-3</c:v>
                </c:pt>
                <c:pt idx="2812">
                  <c:v>-8.3852939644517125E-4</c:v>
                </c:pt>
                <c:pt idx="2813">
                  <c:v>-1.90582863402744E-3</c:v>
                </c:pt>
                <c:pt idx="2814">
                  <c:v>-2.0423402007425607E-3</c:v>
                </c:pt>
                <c:pt idx="2815">
                  <c:v>8.2745829095279028E-4</c:v>
                </c:pt>
                <c:pt idx="2816">
                  <c:v>7.3842308336352007E-4</c:v>
                </c:pt>
                <c:pt idx="2817">
                  <c:v>-1.5895825175897402E-4</c:v>
                </c:pt>
                <c:pt idx="2818">
                  <c:v>-1.76773685226332E-4</c:v>
                </c:pt>
                <c:pt idx="2819">
                  <c:v>5.6006431652249028E-4</c:v>
                </c:pt>
                <c:pt idx="2820">
                  <c:v>6.9293111728240008E-4</c:v>
                </c:pt>
                <c:pt idx="2821">
                  <c:v>5.5949433996406006E-4</c:v>
                </c:pt>
                <c:pt idx="2822">
                  <c:v>0</c:v>
                </c:pt>
                <c:pt idx="2823">
                  <c:v>-5.3237496820148225E-5</c:v>
                </c:pt>
                <c:pt idx="2824">
                  <c:v>-2.4021472494177405E-4</c:v>
                </c:pt>
                <c:pt idx="2825">
                  <c:v>-3.9066319833811312E-8</c:v>
                </c:pt>
                <c:pt idx="2826">
                  <c:v>-5.3453911549340125E-5</c:v>
                </c:pt>
                <c:pt idx="2827">
                  <c:v>5.3196719317728021E-4</c:v>
                </c:pt>
                <c:pt idx="2828">
                  <c:v>-2.6752401689009007E-4</c:v>
                </c:pt>
                <c:pt idx="2829">
                  <c:v>5.0577101944157608E-4</c:v>
                </c:pt>
                <c:pt idx="2830">
                  <c:v>-1.8754985273710005E-4</c:v>
                </c:pt>
                <c:pt idx="2831">
                  <c:v>4.9443602876539014E-4</c:v>
                </c:pt>
                <c:pt idx="2832">
                  <c:v>-1.3475192261207803E-4</c:v>
                </c:pt>
                <c:pt idx="2833">
                  <c:v>4.5062914685413017E-4</c:v>
                </c:pt>
                <c:pt idx="2834">
                  <c:v>5.2920604163665013E-4</c:v>
                </c:pt>
                <c:pt idx="2835">
                  <c:v>4.4146232828888018E-4</c:v>
                </c:pt>
                <c:pt idx="2836">
                  <c:v>-4.0212648561911409E-4</c:v>
                </c:pt>
                <c:pt idx="2837">
                  <c:v>-4.3713046259785416E-4</c:v>
                </c:pt>
                <c:pt idx="2838">
                  <c:v>6.3654102638496996E-4</c:v>
                </c:pt>
                <c:pt idx="2839">
                  <c:v>5.8299097185055904E-4</c:v>
                </c:pt>
                <c:pt idx="2840">
                  <c:v>4.8141881613020304E-5</c:v>
                </c:pt>
                <c:pt idx="2841">
                  <c:v>2.0934198217067906E-4</c:v>
                </c:pt>
                <c:pt idx="2842">
                  <c:v>7.7154555613917215E-4</c:v>
                </c:pt>
                <c:pt idx="2843">
                  <c:v>2.6243029142936005E-4</c:v>
                </c:pt>
                <c:pt idx="2844">
                  <c:v>3.4030565900340003E-4</c:v>
                </c:pt>
                <c:pt idx="2845">
                  <c:v>3.667190552537902E-4</c:v>
                </c:pt>
                <c:pt idx="2846">
                  <c:v>2.3335181200017998E-4</c:v>
                </c:pt>
                <c:pt idx="2847">
                  <c:v>1.4427326679602003E-4</c:v>
                </c:pt>
                <c:pt idx="2848">
                  <c:v>9.9802844339790445E-5</c:v>
                </c:pt>
                <c:pt idx="2849">
                  <c:v>-8.6958126684450124E-5</c:v>
                </c:pt>
                <c:pt idx="2850">
                  <c:v>-8.3043309580809637E-4</c:v>
                </c:pt>
                <c:pt idx="2851">
                  <c:v>-7.23791758659044E-4</c:v>
                </c:pt>
                <c:pt idx="2852">
                  <c:v>4.5010213027626424E-4</c:v>
                </c:pt>
                <c:pt idx="2853">
                  <c:v>-3.7849941342862811E-4</c:v>
                </c:pt>
                <c:pt idx="2854">
                  <c:v>-7.5349151259664006E-4</c:v>
                </c:pt>
                <c:pt idx="2855">
                  <c:v>-1.4392723823256099E-3</c:v>
                </c:pt>
                <c:pt idx="2856">
                  <c:v>3.9265084585253003E-4</c:v>
                </c:pt>
                <c:pt idx="2857">
                  <c:v>4.9917281940465024E-4</c:v>
                </c:pt>
                <c:pt idx="2858">
                  <c:v>3.4234234746370406E-4</c:v>
                </c:pt>
                <c:pt idx="2859">
                  <c:v>3.1216592742696003E-4</c:v>
                </c:pt>
                <c:pt idx="2860">
                  <c:v>0</c:v>
                </c:pt>
                <c:pt idx="2861">
                  <c:v>0</c:v>
                </c:pt>
                <c:pt idx="2862">
                  <c:v>2.0493598374521005E-4</c:v>
                </c:pt>
                <c:pt idx="2863">
                  <c:v>2.3195304712359908E-5</c:v>
                </c:pt>
                <c:pt idx="2864">
                  <c:v>7.136950534316792E-5</c:v>
                </c:pt>
                <c:pt idx="2865">
                  <c:v>-6.2029999410327918E-5</c:v>
                </c:pt>
                <c:pt idx="2866">
                  <c:v>-2.4880133739172203E-4</c:v>
                </c:pt>
                <c:pt idx="2867">
                  <c:v>-4.6211118941044801E-4</c:v>
                </c:pt>
                <c:pt idx="2868">
                  <c:v>-3.5050516268802406E-4</c:v>
                </c:pt>
                <c:pt idx="2869">
                  <c:v>-5.8851157103329901E-5</c:v>
                </c:pt>
                <c:pt idx="2870">
                  <c:v>-2.4931218225507211E-4</c:v>
                </c:pt>
                <c:pt idx="2871">
                  <c:v>-2.2282486853310803E-4</c:v>
                </c:pt>
                <c:pt idx="2872">
                  <c:v>-1.8739008157485205E-4</c:v>
                </c:pt>
                <c:pt idx="2873">
                  <c:v>7.4309013375097833E-5</c:v>
                </c:pt>
                <c:pt idx="2874">
                  <c:v>0</c:v>
                </c:pt>
                <c:pt idx="2875">
                  <c:v>1.6414150000842204E-5</c:v>
                </c:pt>
                <c:pt idx="2876">
                  <c:v>1.8068962056646401E-4</c:v>
                </c:pt>
                <c:pt idx="2877">
                  <c:v>1.6719519805153405E-4</c:v>
                </c:pt>
                <c:pt idx="2878">
                  <c:v>-1.9997641153447803E-4</c:v>
                </c:pt>
                <c:pt idx="2879">
                  <c:v>-1.1717431436670003E-4</c:v>
                </c:pt>
                <c:pt idx="2880">
                  <c:v>-1.7061567912620202E-4</c:v>
                </c:pt>
                <c:pt idx="2881">
                  <c:v>-3.0400609897789804E-4</c:v>
                </c:pt>
                <c:pt idx="2882">
                  <c:v>0</c:v>
                </c:pt>
                <c:pt idx="2883">
                  <c:v>-3.5762160289429007E-4</c:v>
                </c:pt>
                <c:pt idx="2884">
                  <c:v>9.1234576616280142E-5</c:v>
                </c:pt>
                <c:pt idx="2885">
                  <c:v>-3.3113662888781205E-4</c:v>
                </c:pt>
                <c:pt idx="2886">
                  <c:v>2.0673044586586609E-4</c:v>
                </c:pt>
                <c:pt idx="2887">
                  <c:v>-1.4495880307991801E-4</c:v>
                </c:pt>
                <c:pt idx="2888">
                  <c:v>-1.7164165905788205E-4</c:v>
                </c:pt>
                <c:pt idx="2889">
                  <c:v>-1.1849538964658004E-4</c:v>
                </c:pt>
                <c:pt idx="2890">
                  <c:v>0</c:v>
                </c:pt>
                <c:pt idx="2891">
                  <c:v>-5.3867353783224015E-4</c:v>
                </c:pt>
                <c:pt idx="2892">
                  <c:v>-4.3882173810999011E-4</c:v>
                </c:pt>
                <c:pt idx="2893">
                  <c:v>-5.1872325093034E-4</c:v>
                </c:pt>
                <c:pt idx="2894">
                  <c:v>-4.5628410905184611E-4</c:v>
                </c:pt>
                <c:pt idx="2895">
                  <c:v>-9.6480524231324185E-4</c:v>
                </c:pt>
                <c:pt idx="2896">
                  <c:v>-1.1776413942965502E-3</c:v>
                </c:pt>
                <c:pt idx="2897">
                  <c:v>-1.54679620590865E-3</c:v>
                </c:pt>
                <c:pt idx="2898">
                  <c:v>4.7201999277844204E-4</c:v>
                </c:pt>
                <c:pt idx="2899">
                  <c:v>0</c:v>
                </c:pt>
                <c:pt idx="2900">
                  <c:v>5.2514502836587809E-4</c:v>
                </c:pt>
                <c:pt idx="2901">
                  <c:v>5.2509414004828822E-4</c:v>
                </c:pt>
                <c:pt idx="2902">
                  <c:v>0</c:v>
                </c:pt>
                <c:pt idx="2903">
                  <c:v>6.0483254166737819E-4</c:v>
                </c:pt>
                <c:pt idx="2904">
                  <c:v>5.7809848377126001E-4</c:v>
                </c:pt>
                <c:pt idx="2905">
                  <c:v>0</c:v>
                </c:pt>
                <c:pt idx="2906">
                  <c:v>5.5130763587958197E-4</c:v>
                </c:pt>
                <c:pt idx="2907">
                  <c:v>0</c:v>
                </c:pt>
                <c:pt idx="2908">
                  <c:v>5.7774487643756027E-4</c:v>
                </c:pt>
                <c:pt idx="2909">
                  <c:v>0</c:v>
                </c:pt>
                <c:pt idx="2910">
                  <c:v>4.9760923557491026E-4</c:v>
                </c:pt>
                <c:pt idx="2911">
                  <c:v>0</c:v>
                </c:pt>
                <c:pt idx="2912">
                  <c:v>5.5078960950603222E-4</c:v>
                </c:pt>
                <c:pt idx="2913">
                  <c:v>5.5070863476208199E-4</c:v>
                </c:pt>
                <c:pt idx="2914">
                  <c:v>0</c:v>
                </c:pt>
                <c:pt idx="2915">
                  <c:v>6.0384828541996819E-4</c:v>
                </c:pt>
                <c:pt idx="2916">
                  <c:v>5.5048285438885213E-4</c:v>
                </c:pt>
                <c:pt idx="2917">
                  <c:v>6.0371232846278817E-4</c:v>
                </c:pt>
                <c:pt idx="2918">
                  <c:v>5.5032724429775225E-4</c:v>
                </c:pt>
                <c:pt idx="2919">
                  <c:v>4.9689655787129997E-4</c:v>
                </c:pt>
                <c:pt idx="2920">
                  <c:v>4.1688656503354994E-4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4.431890735795882E-4</c:v>
                </c:pt>
                <c:pt idx="2925">
                  <c:v>4.9635720990553014E-4</c:v>
                </c:pt>
                <c:pt idx="2926">
                  <c:v>0</c:v>
                </c:pt>
                <c:pt idx="2927">
                  <c:v>5.228764114925381E-4</c:v>
                </c:pt>
                <c:pt idx="2928">
                  <c:v>5.2283193732154804E-4</c:v>
                </c:pt>
                <c:pt idx="2929">
                  <c:v>4.4279342014643801E-4</c:v>
                </c:pt>
                <c:pt idx="2930">
                  <c:v>0</c:v>
                </c:pt>
                <c:pt idx="2931">
                  <c:v>0</c:v>
                </c:pt>
                <c:pt idx="2932">
                  <c:v>4.9576424783665007E-4</c:v>
                </c:pt>
                <c:pt idx="2933">
                  <c:v>4.4244421650310815E-4</c:v>
                </c:pt>
                <c:pt idx="2934">
                  <c:v>4.9564208720558999E-4</c:v>
                </c:pt>
                <c:pt idx="2935">
                  <c:v>0</c:v>
                </c:pt>
                <c:pt idx="2936">
                  <c:v>4.421228217293382E-4</c:v>
                </c:pt>
                <c:pt idx="2937">
                  <c:v>0</c:v>
                </c:pt>
                <c:pt idx="2938">
                  <c:v>0</c:v>
                </c:pt>
                <c:pt idx="2939">
                  <c:v>3.8852052092134203E-4</c:v>
                </c:pt>
                <c:pt idx="2940">
                  <c:v>0</c:v>
                </c:pt>
                <c:pt idx="2941">
                  <c:v>3.0835470793770211E-4</c:v>
                </c:pt>
                <c:pt idx="2942">
                  <c:v>0</c:v>
                </c:pt>
                <c:pt idx="2943">
                  <c:v>3.3484060782236003E-4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2.8118947385830805E-4</c:v>
                </c:pt>
                <c:pt idx="2948">
                  <c:v>0</c:v>
                </c:pt>
                <c:pt idx="2949">
                  <c:v>2.277157786614621E-4</c:v>
                </c:pt>
                <c:pt idx="2950">
                  <c:v>0</c:v>
                </c:pt>
                <c:pt idx="2951">
                  <c:v>2.8082044213551801E-4</c:v>
                </c:pt>
                <c:pt idx="2952">
                  <c:v>3.3409455477918006E-4</c:v>
                </c:pt>
                <c:pt idx="2953">
                  <c:v>2.5402041217964007E-4</c:v>
                </c:pt>
                <c:pt idx="2954">
                  <c:v>3.0731085992515207E-4</c:v>
                </c:pt>
                <c:pt idx="2955">
                  <c:v>3.8721204827714206E-4</c:v>
                </c:pt>
                <c:pt idx="2956">
                  <c:v>3.0711901712410206E-4</c:v>
                </c:pt>
                <c:pt idx="2957">
                  <c:v>3.3371158709503013E-4</c:v>
                </c:pt>
                <c:pt idx="2958">
                  <c:v>3.8689361811162208E-4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3.0644286885368207E-4</c:v>
                </c:pt>
                <c:pt idx="2964">
                  <c:v>2.2636936521274213E-4</c:v>
                </c:pt>
                <c:pt idx="2965">
                  <c:v>2.7961224052279807E-4</c:v>
                </c:pt>
                <c:pt idx="2966">
                  <c:v>2.2624490010894204E-4</c:v>
                </c:pt>
                <c:pt idx="2967">
                  <c:v>0</c:v>
                </c:pt>
                <c:pt idx="2968">
                  <c:v>1.7273295477186E-4</c:v>
                </c:pt>
                <c:pt idx="2969">
                  <c:v>2.2600300555176213E-4</c:v>
                </c:pt>
                <c:pt idx="2970">
                  <c:v>1.4590643398675201E-4</c:v>
                </c:pt>
                <c:pt idx="2971">
                  <c:v>1.7246769631090004E-4</c:v>
                </c:pt>
                <c:pt idx="2972">
                  <c:v>2.2570293483080208E-4</c:v>
                </c:pt>
                <c:pt idx="2973">
                  <c:v>0</c:v>
                </c:pt>
                <c:pt idx="2974">
                  <c:v>3.0547802021489208E-4</c:v>
                </c:pt>
                <c:pt idx="2975">
                  <c:v>4.1208421480289E-4</c:v>
                </c:pt>
                <c:pt idx="2976">
                  <c:v>0</c:v>
                </c:pt>
                <c:pt idx="2977">
                  <c:v>3.5862481401191803E-4</c:v>
                </c:pt>
                <c:pt idx="2978">
                  <c:v>2.7858963272898806E-4</c:v>
                </c:pt>
                <c:pt idx="2979">
                  <c:v>2.252151796250321E-4</c:v>
                </c:pt>
                <c:pt idx="2980">
                  <c:v>0</c:v>
                </c:pt>
                <c:pt idx="2981">
                  <c:v>2.2508079287879209E-4</c:v>
                </c:pt>
                <c:pt idx="2982">
                  <c:v>2.2499411326051203E-4</c:v>
                </c:pt>
                <c:pt idx="2983">
                  <c:v>3.0494065856731203E-4</c:v>
                </c:pt>
                <c:pt idx="2984">
                  <c:v>3.8486399000496206E-4</c:v>
                </c:pt>
                <c:pt idx="2985">
                  <c:v>3.3142133323689005E-4</c:v>
                </c:pt>
                <c:pt idx="2986">
                  <c:v>0</c:v>
                </c:pt>
                <c:pt idx="2987">
                  <c:v>2.5133420024239003E-4</c:v>
                </c:pt>
                <c:pt idx="2988">
                  <c:v>0</c:v>
                </c:pt>
                <c:pt idx="2989">
                  <c:v>2.5113754352005E-4</c:v>
                </c:pt>
                <c:pt idx="2990">
                  <c:v>0</c:v>
                </c:pt>
                <c:pt idx="2991">
                  <c:v>1.7106470589089003E-4</c:v>
                </c:pt>
                <c:pt idx="2992">
                  <c:v>1.1763192549603803E-4</c:v>
                </c:pt>
                <c:pt idx="2993">
                  <c:v>1.4426632497199199E-4</c:v>
                </c:pt>
                <c:pt idx="2994">
                  <c:v>0</c:v>
                </c:pt>
                <c:pt idx="2995">
                  <c:v>1.4407579826694201E-4</c:v>
                </c:pt>
                <c:pt idx="2996">
                  <c:v>6.4101665035792117E-5</c:v>
                </c:pt>
                <c:pt idx="2997">
                  <c:v>1.1728198590169803E-4</c:v>
                </c:pt>
                <c:pt idx="2998">
                  <c:v>0</c:v>
                </c:pt>
                <c:pt idx="2999">
                  <c:v>1.4383342874625199E-4</c:v>
                </c:pt>
                <c:pt idx="3000">
                  <c:v>0</c:v>
                </c:pt>
              </c:numCache>
            </c:numRef>
          </c:yVal>
          <c:smooth val="1"/>
        </c:ser>
        <c:ser>
          <c:idx val="2"/>
          <c:order val="2"/>
          <c:spPr>
            <a:ln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'clutch enesemble'!$A$3:$A$3003</c:f>
              <c:numCache>
                <c:formatCode>General</c:formatCode>
                <c:ptCount val="3001"/>
                <c:pt idx="0">
                  <c:v>0</c:v>
                </c:pt>
                <c:pt idx="1">
                  <c:v>1.3333333333333301E-2</c:v>
                </c:pt>
                <c:pt idx="2">
                  <c:v>2.6666666666666703E-2</c:v>
                </c:pt>
                <c:pt idx="3">
                  <c:v>4.0000000000000008E-2</c:v>
                </c:pt>
                <c:pt idx="4">
                  <c:v>5.3333333333333316E-2</c:v>
                </c:pt>
                <c:pt idx="5">
                  <c:v>6.6666666666666693E-2</c:v>
                </c:pt>
                <c:pt idx="6">
                  <c:v>8.0000000000000016E-2</c:v>
                </c:pt>
                <c:pt idx="7">
                  <c:v>9.3333333333333296E-2</c:v>
                </c:pt>
                <c:pt idx="8">
                  <c:v>0.10666666666666703</c:v>
                </c:pt>
                <c:pt idx="9">
                  <c:v>0.12000000000000001</c:v>
                </c:pt>
                <c:pt idx="10">
                  <c:v>0.13333333333333303</c:v>
                </c:pt>
                <c:pt idx="11">
                  <c:v>0.146666666666667</c:v>
                </c:pt>
                <c:pt idx="12">
                  <c:v>0.16</c:v>
                </c:pt>
                <c:pt idx="13">
                  <c:v>0.17333333333333303</c:v>
                </c:pt>
                <c:pt idx="14">
                  <c:v>0.18666666666666701</c:v>
                </c:pt>
                <c:pt idx="15">
                  <c:v>0.2</c:v>
                </c:pt>
                <c:pt idx="16">
                  <c:v>0.21333333333333301</c:v>
                </c:pt>
                <c:pt idx="17">
                  <c:v>0.22666666666666696</c:v>
                </c:pt>
                <c:pt idx="18">
                  <c:v>0.24000000000000002</c:v>
                </c:pt>
                <c:pt idx="19">
                  <c:v>0.25333333333333297</c:v>
                </c:pt>
                <c:pt idx="20">
                  <c:v>0.26666666666666705</c:v>
                </c:pt>
                <c:pt idx="21">
                  <c:v>0.28000000000000008</c:v>
                </c:pt>
                <c:pt idx="22">
                  <c:v>0.293333333333333</c:v>
                </c:pt>
                <c:pt idx="23">
                  <c:v>0.30666666666666703</c:v>
                </c:pt>
                <c:pt idx="24">
                  <c:v>0.32000000000000006</c:v>
                </c:pt>
                <c:pt idx="25">
                  <c:v>0.33333333333333298</c:v>
                </c:pt>
                <c:pt idx="26">
                  <c:v>0.34666666666666707</c:v>
                </c:pt>
                <c:pt idx="27">
                  <c:v>0.36000000000000004</c:v>
                </c:pt>
                <c:pt idx="28">
                  <c:v>0.37333333333333302</c:v>
                </c:pt>
                <c:pt idx="29">
                  <c:v>0.3866666666666671</c:v>
                </c:pt>
                <c:pt idx="30">
                  <c:v>0.4</c:v>
                </c:pt>
                <c:pt idx="31">
                  <c:v>0.413333333333333</c:v>
                </c:pt>
                <c:pt idx="32">
                  <c:v>0.42666666666666714</c:v>
                </c:pt>
                <c:pt idx="33">
                  <c:v>0.44</c:v>
                </c:pt>
                <c:pt idx="34">
                  <c:v>0.45333333333333292</c:v>
                </c:pt>
                <c:pt idx="35">
                  <c:v>0.46666666666666706</c:v>
                </c:pt>
                <c:pt idx="36">
                  <c:v>0.48000000000000004</c:v>
                </c:pt>
                <c:pt idx="37">
                  <c:v>0.49333333333333301</c:v>
                </c:pt>
                <c:pt idx="38">
                  <c:v>0.50666666666666693</c:v>
                </c:pt>
                <c:pt idx="39">
                  <c:v>0.52</c:v>
                </c:pt>
                <c:pt idx="40">
                  <c:v>0.53333333333333299</c:v>
                </c:pt>
                <c:pt idx="41">
                  <c:v>0.54666666666666697</c:v>
                </c:pt>
                <c:pt idx="42">
                  <c:v>0.56000000000000005</c:v>
                </c:pt>
                <c:pt idx="43">
                  <c:v>0.57333333333333303</c:v>
                </c:pt>
                <c:pt idx="44">
                  <c:v>0.58666666666666689</c:v>
                </c:pt>
                <c:pt idx="45">
                  <c:v>0.60000000000000009</c:v>
                </c:pt>
                <c:pt idx="46">
                  <c:v>0.61333333333333295</c:v>
                </c:pt>
                <c:pt idx="47">
                  <c:v>0.62666666666666704</c:v>
                </c:pt>
                <c:pt idx="48">
                  <c:v>0.64000000000000012</c:v>
                </c:pt>
                <c:pt idx="49">
                  <c:v>0.6533333333333331</c:v>
                </c:pt>
                <c:pt idx="50">
                  <c:v>0.66666666666666707</c:v>
                </c:pt>
                <c:pt idx="51">
                  <c:v>0.68</c:v>
                </c:pt>
                <c:pt idx="52">
                  <c:v>0.69333333333333302</c:v>
                </c:pt>
                <c:pt idx="53">
                  <c:v>0.706666666666667</c:v>
                </c:pt>
                <c:pt idx="54">
                  <c:v>0.72000000000000008</c:v>
                </c:pt>
                <c:pt idx="55">
                  <c:v>0.73333333333333295</c:v>
                </c:pt>
                <c:pt idx="56">
                  <c:v>0.74666666666666703</c:v>
                </c:pt>
                <c:pt idx="57">
                  <c:v>0.76000000000000012</c:v>
                </c:pt>
                <c:pt idx="58">
                  <c:v>0.7733333333333331</c:v>
                </c:pt>
                <c:pt idx="59">
                  <c:v>0.78666666666666696</c:v>
                </c:pt>
                <c:pt idx="60">
                  <c:v>0.8</c:v>
                </c:pt>
                <c:pt idx="61">
                  <c:v>0.81333333333333302</c:v>
                </c:pt>
                <c:pt idx="62">
                  <c:v>0.82666666666666699</c:v>
                </c:pt>
                <c:pt idx="63">
                  <c:v>0.84000000000000008</c:v>
                </c:pt>
                <c:pt idx="64">
                  <c:v>0.85333333333333317</c:v>
                </c:pt>
                <c:pt idx="65">
                  <c:v>0.86666666666666703</c:v>
                </c:pt>
                <c:pt idx="66">
                  <c:v>0.88</c:v>
                </c:pt>
                <c:pt idx="67">
                  <c:v>0.89333333333333298</c:v>
                </c:pt>
                <c:pt idx="68">
                  <c:v>0.90666666666666684</c:v>
                </c:pt>
                <c:pt idx="69">
                  <c:v>0.92</c:v>
                </c:pt>
                <c:pt idx="70">
                  <c:v>0.93333333333333302</c:v>
                </c:pt>
                <c:pt idx="71">
                  <c:v>0.94666666666666699</c:v>
                </c:pt>
                <c:pt idx="72">
                  <c:v>0.96000000000000008</c:v>
                </c:pt>
                <c:pt idx="73">
                  <c:v>0.97333333333333305</c:v>
                </c:pt>
                <c:pt idx="74">
                  <c:v>0.98666666666666691</c:v>
                </c:pt>
                <c:pt idx="75">
                  <c:v>1</c:v>
                </c:pt>
                <c:pt idx="76">
                  <c:v>1.0133333333333299</c:v>
                </c:pt>
                <c:pt idx="77">
                  <c:v>1.0266666666666699</c:v>
                </c:pt>
                <c:pt idx="78">
                  <c:v>1.04</c:v>
                </c:pt>
                <c:pt idx="79">
                  <c:v>1.0533333333333299</c:v>
                </c:pt>
                <c:pt idx="80">
                  <c:v>1.06666666666667</c:v>
                </c:pt>
                <c:pt idx="81">
                  <c:v>1.08</c:v>
                </c:pt>
                <c:pt idx="82">
                  <c:v>1.0933333333333299</c:v>
                </c:pt>
                <c:pt idx="83">
                  <c:v>1.10666666666667</c:v>
                </c:pt>
                <c:pt idx="84">
                  <c:v>1.1200000000000001</c:v>
                </c:pt>
                <c:pt idx="85">
                  <c:v>1.13333333333333</c:v>
                </c:pt>
                <c:pt idx="86">
                  <c:v>1.1466666666666701</c:v>
                </c:pt>
                <c:pt idx="87">
                  <c:v>1.1599999999999997</c:v>
                </c:pt>
                <c:pt idx="88">
                  <c:v>1.17333333333333</c:v>
                </c:pt>
                <c:pt idx="89">
                  <c:v>1.1866666666666701</c:v>
                </c:pt>
                <c:pt idx="90">
                  <c:v>1.2</c:v>
                </c:pt>
                <c:pt idx="91">
                  <c:v>1.2133333333333298</c:v>
                </c:pt>
                <c:pt idx="92">
                  <c:v>1.2266666666666699</c:v>
                </c:pt>
                <c:pt idx="93">
                  <c:v>1.24</c:v>
                </c:pt>
                <c:pt idx="94">
                  <c:v>1.2533333333333299</c:v>
                </c:pt>
                <c:pt idx="95">
                  <c:v>1.2666666666666699</c:v>
                </c:pt>
                <c:pt idx="96">
                  <c:v>1.28</c:v>
                </c:pt>
                <c:pt idx="97">
                  <c:v>1.2933333333333299</c:v>
                </c:pt>
                <c:pt idx="98">
                  <c:v>1.30666666666667</c:v>
                </c:pt>
                <c:pt idx="99">
                  <c:v>1.32</c:v>
                </c:pt>
                <c:pt idx="100">
                  <c:v>1.3333333333333299</c:v>
                </c:pt>
                <c:pt idx="101">
                  <c:v>1.34666666666667</c:v>
                </c:pt>
                <c:pt idx="102">
                  <c:v>1.36</c:v>
                </c:pt>
                <c:pt idx="103">
                  <c:v>1.37333333333333</c:v>
                </c:pt>
                <c:pt idx="104">
                  <c:v>1.38666666666667</c:v>
                </c:pt>
                <c:pt idx="105">
                  <c:v>1.4</c:v>
                </c:pt>
                <c:pt idx="106">
                  <c:v>1.4133333333333298</c:v>
                </c:pt>
                <c:pt idx="107">
                  <c:v>1.4266666666666699</c:v>
                </c:pt>
                <c:pt idx="108">
                  <c:v>1.44</c:v>
                </c:pt>
                <c:pt idx="109">
                  <c:v>1.4533333333333298</c:v>
                </c:pt>
                <c:pt idx="110">
                  <c:v>1.4666666666666699</c:v>
                </c:pt>
                <c:pt idx="111">
                  <c:v>1.48</c:v>
                </c:pt>
                <c:pt idx="112">
                  <c:v>1.4933333333333298</c:v>
                </c:pt>
                <c:pt idx="113">
                  <c:v>1.5066666666666699</c:v>
                </c:pt>
                <c:pt idx="114">
                  <c:v>1.52</c:v>
                </c:pt>
                <c:pt idx="115">
                  <c:v>1.5333333333333299</c:v>
                </c:pt>
                <c:pt idx="116">
                  <c:v>1.54666666666667</c:v>
                </c:pt>
                <c:pt idx="117">
                  <c:v>1.56</c:v>
                </c:pt>
                <c:pt idx="118">
                  <c:v>1.5733333333333299</c:v>
                </c:pt>
                <c:pt idx="119">
                  <c:v>1.58666666666667</c:v>
                </c:pt>
                <c:pt idx="120">
                  <c:v>1.6</c:v>
                </c:pt>
                <c:pt idx="121">
                  <c:v>1.61333333333333</c:v>
                </c:pt>
                <c:pt idx="122">
                  <c:v>1.62666666666667</c:v>
                </c:pt>
                <c:pt idx="123">
                  <c:v>1.6400000000000001</c:v>
                </c:pt>
                <c:pt idx="124">
                  <c:v>1.65333333333333</c:v>
                </c:pt>
                <c:pt idx="125">
                  <c:v>1.6666666666666701</c:v>
                </c:pt>
                <c:pt idx="126">
                  <c:v>1.6800000000000002</c:v>
                </c:pt>
                <c:pt idx="127">
                  <c:v>1.69333333333333</c:v>
                </c:pt>
                <c:pt idx="128">
                  <c:v>1.7066666666666699</c:v>
                </c:pt>
                <c:pt idx="129">
                  <c:v>1.72</c:v>
                </c:pt>
                <c:pt idx="130">
                  <c:v>1.7333333333333298</c:v>
                </c:pt>
                <c:pt idx="131">
                  <c:v>1.7466666666666699</c:v>
                </c:pt>
                <c:pt idx="132">
                  <c:v>1.76</c:v>
                </c:pt>
                <c:pt idx="133">
                  <c:v>1.7733333333333299</c:v>
                </c:pt>
                <c:pt idx="134">
                  <c:v>1.78666666666667</c:v>
                </c:pt>
                <c:pt idx="135">
                  <c:v>1.8</c:v>
                </c:pt>
                <c:pt idx="136">
                  <c:v>1.8133333333333299</c:v>
                </c:pt>
                <c:pt idx="137">
                  <c:v>1.82666666666667</c:v>
                </c:pt>
                <c:pt idx="138">
                  <c:v>1.84</c:v>
                </c:pt>
                <c:pt idx="139">
                  <c:v>1.8533333333333299</c:v>
                </c:pt>
                <c:pt idx="140">
                  <c:v>1.86666666666667</c:v>
                </c:pt>
                <c:pt idx="141">
                  <c:v>1.8800000000000001</c:v>
                </c:pt>
                <c:pt idx="142">
                  <c:v>1.89333333333333</c:v>
                </c:pt>
                <c:pt idx="143">
                  <c:v>1.9066666666666701</c:v>
                </c:pt>
                <c:pt idx="144">
                  <c:v>1.9200000000000002</c:v>
                </c:pt>
                <c:pt idx="145">
                  <c:v>1.93333333333333</c:v>
                </c:pt>
                <c:pt idx="146">
                  <c:v>1.9466666666666701</c:v>
                </c:pt>
                <c:pt idx="147">
                  <c:v>1.9600000000000002</c:v>
                </c:pt>
                <c:pt idx="148">
                  <c:v>1.9733333333333301</c:v>
                </c:pt>
                <c:pt idx="149">
                  <c:v>1.9866666666666701</c:v>
                </c:pt>
                <c:pt idx="150">
                  <c:v>2</c:v>
                </c:pt>
                <c:pt idx="151">
                  <c:v>2.0133333333333301</c:v>
                </c:pt>
                <c:pt idx="152">
                  <c:v>2.0266666666666686</c:v>
                </c:pt>
                <c:pt idx="153">
                  <c:v>2.04</c:v>
                </c:pt>
                <c:pt idx="154">
                  <c:v>2.0533333333333301</c:v>
                </c:pt>
                <c:pt idx="155">
                  <c:v>2.06666666666667</c:v>
                </c:pt>
                <c:pt idx="156">
                  <c:v>2.08</c:v>
                </c:pt>
                <c:pt idx="157">
                  <c:v>2.0933333333333302</c:v>
                </c:pt>
                <c:pt idx="158">
                  <c:v>2.10666666666667</c:v>
                </c:pt>
                <c:pt idx="159">
                  <c:v>2.12</c:v>
                </c:pt>
                <c:pt idx="160">
                  <c:v>2.1333333333333302</c:v>
                </c:pt>
                <c:pt idx="161">
                  <c:v>2.1466666666666701</c:v>
                </c:pt>
                <c:pt idx="162">
                  <c:v>2.16</c:v>
                </c:pt>
                <c:pt idx="163">
                  <c:v>2.1733333333333298</c:v>
                </c:pt>
                <c:pt idx="164">
                  <c:v>2.1866666666666701</c:v>
                </c:pt>
                <c:pt idx="165">
                  <c:v>2.2000000000000002</c:v>
                </c:pt>
                <c:pt idx="166">
                  <c:v>2.2133333333333298</c:v>
                </c:pt>
                <c:pt idx="167">
                  <c:v>2.2266666666666701</c:v>
                </c:pt>
                <c:pt idx="168">
                  <c:v>2.2400000000000002</c:v>
                </c:pt>
                <c:pt idx="169">
                  <c:v>2.2533333333333299</c:v>
                </c:pt>
                <c:pt idx="170">
                  <c:v>2.2666666666666702</c:v>
                </c:pt>
                <c:pt idx="171">
                  <c:v>2.2799999999999998</c:v>
                </c:pt>
                <c:pt idx="172">
                  <c:v>2.2933333333333299</c:v>
                </c:pt>
                <c:pt idx="173">
                  <c:v>2.3066666666666698</c:v>
                </c:pt>
                <c:pt idx="174">
                  <c:v>2.3199999999999985</c:v>
                </c:pt>
                <c:pt idx="175">
                  <c:v>2.3333333333333286</c:v>
                </c:pt>
                <c:pt idx="176">
                  <c:v>2.3466666666666685</c:v>
                </c:pt>
                <c:pt idx="177">
                  <c:v>2.36</c:v>
                </c:pt>
                <c:pt idx="178">
                  <c:v>2.37333333333333</c:v>
                </c:pt>
                <c:pt idx="179">
                  <c:v>2.3866666666666685</c:v>
                </c:pt>
                <c:pt idx="180">
                  <c:v>2.4</c:v>
                </c:pt>
                <c:pt idx="181">
                  <c:v>2.41333333333333</c:v>
                </c:pt>
                <c:pt idx="182">
                  <c:v>2.4266666666666685</c:v>
                </c:pt>
                <c:pt idx="183">
                  <c:v>2.44</c:v>
                </c:pt>
                <c:pt idx="184">
                  <c:v>2.45333333333333</c:v>
                </c:pt>
                <c:pt idx="185">
                  <c:v>2.4666666666666686</c:v>
                </c:pt>
                <c:pt idx="186">
                  <c:v>2.48</c:v>
                </c:pt>
                <c:pt idx="187">
                  <c:v>2.4933333333333301</c:v>
                </c:pt>
                <c:pt idx="188">
                  <c:v>2.5066666666666686</c:v>
                </c:pt>
                <c:pt idx="189">
                  <c:v>2.52</c:v>
                </c:pt>
                <c:pt idx="190">
                  <c:v>2.5333333333333301</c:v>
                </c:pt>
                <c:pt idx="191">
                  <c:v>2.54666666666667</c:v>
                </c:pt>
                <c:pt idx="192">
                  <c:v>2.56</c:v>
                </c:pt>
                <c:pt idx="193">
                  <c:v>2.5733333333333301</c:v>
                </c:pt>
                <c:pt idx="194">
                  <c:v>2.58666666666667</c:v>
                </c:pt>
                <c:pt idx="195">
                  <c:v>2.6</c:v>
                </c:pt>
                <c:pt idx="196">
                  <c:v>2.6133333333333302</c:v>
                </c:pt>
                <c:pt idx="197">
                  <c:v>2.62666666666667</c:v>
                </c:pt>
                <c:pt idx="198">
                  <c:v>2.64</c:v>
                </c:pt>
                <c:pt idx="199">
                  <c:v>2.6533333333333302</c:v>
                </c:pt>
                <c:pt idx="200">
                  <c:v>2.6666666666666701</c:v>
                </c:pt>
                <c:pt idx="201">
                  <c:v>2.68</c:v>
                </c:pt>
                <c:pt idx="202">
                  <c:v>2.6933333333333298</c:v>
                </c:pt>
                <c:pt idx="203">
                  <c:v>2.7066666666666701</c:v>
                </c:pt>
                <c:pt idx="204">
                  <c:v>2.72</c:v>
                </c:pt>
                <c:pt idx="205">
                  <c:v>2.7333333333333298</c:v>
                </c:pt>
                <c:pt idx="206">
                  <c:v>2.7466666666666701</c:v>
                </c:pt>
                <c:pt idx="207">
                  <c:v>2.7600000000000002</c:v>
                </c:pt>
                <c:pt idx="208">
                  <c:v>2.7733333333333299</c:v>
                </c:pt>
                <c:pt idx="209">
                  <c:v>2.7866666666666702</c:v>
                </c:pt>
                <c:pt idx="210">
                  <c:v>2.8</c:v>
                </c:pt>
                <c:pt idx="211">
                  <c:v>2.8133333333333286</c:v>
                </c:pt>
                <c:pt idx="212">
                  <c:v>2.8266666666666698</c:v>
                </c:pt>
                <c:pt idx="213">
                  <c:v>2.84</c:v>
                </c:pt>
                <c:pt idx="214">
                  <c:v>2.8533333333333286</c:v>
                </c:pt>
                <c:pt idx="215">
                  <c:v>2.8666666666666685</c:v>
                </c:pt>
                <c:pt idx="216">
                  <c:v>2.88</c:v>
                </c:pt>
                <c:pt idx="217">
                  <c:v>2.89333333333333</c:v>
                </c:pt>
                <c:pt idx="218">
                  <c:v>2.9066666666666685</c:v>
                </c:pt>
                <c:pt idx="219">
                  <c:v>2.92</c:v>
                </c:pt>
                <c:pt idx="220">
                  <c:v>2.93333333333333</c:v>
                </c:pt>
                <c:pt idx="221">
                  <c:v>2.9466666666666685</c:v>
                </c:pt>
                <c:pt idx="222">
                  <c:v>2.96</c:v>
                </c:pt>
                <c:pt idx="223">
                  <c:v>2.9733333333333301</c:v>
                </c:pt>
                <c:pt idx="224">
                  <c:v>2.9866666666666686</c:v>
                </c:pt>
                <c:pt idx="225">
                  <c:v>3</c:v>
                </c:pt>
                <c:pt idx="226">
                  <c:v>3.0133333333333301</c:v>
                </c:pt>
                <c:pt idx="227">
                  <c:v>3.0266666666666686</c:v>
                </c:pt>
                <c:pt idx="228">
                  <c:v>3.04</c:v>
                </c:pt>
                <c:pt idx="229">
                  <c:v>3.0533333333333301</c:v>
                </c:pt>
                <c:pt idx="230">
                  <c:v>3.06666666666667</c:v>
                </c:pt>
                <c:pt idx="231">
                  <c:v>3.08</c:v>
                </c:pt>
                <c:pt idx="232">
                  <c:v>3.0933333333333302</c:v>
                </c:pt>
                <c:pt idx="233">
                  <c:v>3.10666666666667</c:v>
                </c:pt>
                <c:pt idx="234">
                  <c:v>3.12</c:v>
                </c:pt>
                <c:pt idx="235">
                  <c:v>3.1333333333333302</c:v>
                </c:pt>
                <c:pt idx="236">
                  <c:v>3.1466666666666701</c:v>
                </c:pt>
                <c:pt idx="237">
                  <c:v>3.16</c:v>
                </c:pt>
                <c:pt idx="238">
                  <c:v>3.1733333333333298</c:v>
                </c:pt>
                <c:pt idx="239">
                  <c:v>3.1866666666666701</c:v>
                </c:pt>
                <c:pt idx="240">
                  <c:v>3.2</c:v>
                </c:pt>
                <c:pt idx="241">
                  <c:v>3.2133333333333298</c:v>
                </c:pt>
                <c:pt idx="242">
                  <c:v>3.2266666666666701</c:v>
                </c:pt>
                <c:pt idx="243">
                  <c:v>3.24</c:v>
                </c:pt>
                <c:pt idx="244">
                  <c:v>3.2533333333333299</c:v>
                </c:pt>
                <c:pt idx="245">
                  <c:v>3.2666666666666702</c:v>
                </c:pt>
                <c:pt idx="246">
                  <c:v>3.2800000000000002</c:v>
                </c:pt>
                <c:pt idx="247">
                  <c:v>3.2933333333333299</c:v>
                </c:pt>
                <c:pt idx="248">
                  <c:v>3.3066666666666698</c:v>
                </c:pt>
                <c:pt idx="249">
                  <c:v>3.32</c:v>
                </c:pt>
                <c:pt idx="250">
                  <c:v>3.3333333333333286</c:v>
                </c:pt>
                <c:pt idx="251">
                  <c:v>3.3466666666666685</c:v>
                </c:pt>
                <c:pt idx="252">
                  <c:v>3.36</c:v>
                </c:pt>
                <c:pt idx="253">
                  <c:v>3.37333333333333</c:v>
                </c:pt>
                <c:pt idx="254">
                  <c:v>3.3866666666666685</c:v>
                </c:pt>
                <c:pt idx="255">
                  <c:v>3.4</c:v>
                </c:pt>
                <c:pt idx="256">
                  <c:v>3.41333333333333</c:v>
                </c:pt>
                <c:pt idx="257">
                  <c:v>3.4266666666666685</c:v>
                </c:pt>
                <c:pt idx="258">
                  <c:v>3.44</c:v>
                </c:pt>
                <c:pt idx="259">
                  <c:v>3.45333333333333</c:v>
                </c:pt>
                <c:pt idx="260">
                  <c:v>3.4666666666666686</c:v>
                </c:pt>
                <c:pt idx="261">
                  <c:v>3.48</c:v>
                </c:pt>
                <c:pt idx="262">
                  <c:v>3.4933333333333301</c:v>
                </c:pt>
                <c:pt idx="263">
                  <c:v>3.5066666666666686</c:v>
                </c:pt>
                <c:pt idx="264">
                  <c:v>3.52</c:v>
                </c:pt>
                <c:pt idx="265">
                  <c:v>3.5333333333333301</c:v>
                </c:pt>
                <c:pt idx="266">
                  <c:v>3.54666666666667</c:v>
                </c:pt>
                <c:pt idx="267">
                  <c:v>3.56</c:v>
                </c:pt>
                <c:pt idx="268">
                  <c:v>3.5733333333333301</c:v>
                </c:pt>
                <c:pt idx="269">
                  <c:v>3.58666666666667</c:v>
                </c:pt>
                <c:pt idx="270">
                  <c:v>3.6</c:v>
                </c:pt>
                <c:pt idx="271">
                  <c:v>3.6133333333333302</c:v>
                </c:pt>
                <c:pt idx="272">
                  <c:v>3.62666666666667</c:v>
                </c:pt>
                <c:pt idx="273">
                  <c:v>3.64</c:v>
                </c:pt>
                <c:pt idx="274">
                  <c:v>3.6533333333333302</c:v>
                </c:pt>
                <c:pt idx="275">
                  <c:v>3.6666666666666701</c:v>
                </c:pt>
                <c:pt idx="276">
                  <c:v>3.68</c:v>
                </c:pt>
                <c:pt idx="277">
                  <c:v>3.6933333333333298</c:v>
                </c:pt>
                <c:pt idx="278">
                  <c:v>3.7066666666666701</c:v>
                </c:pt>
                <c:pt idx="279">
                  <c:v>3.72</c:v>
                </c:pt>
                <c:pt idx="280">
                  <c:v>3.7333333333333298</c:v>
                </c:pt>
                <c:pt idx="281">
                  <c:v>3.7466666666666701</c:v>
                </c:pt>
                <c:pt idx="282">
                  <c:v>3.7600000000000002</c:v>
                </c:pt>
                <c:pt idx="283">
                  <c:v>3.7733333333333299</c:v>
                </c:pt>
                <c:pt idx="284">
                  <c:v>3.7866666666666702</c:v>
                </c:pt>
                <c:pt idx="285">
                  <c:v>3.8</c:v>
                </c:pt>
                <c:pt idx="286">
                  <c:v>3.8133333333333286</c:v>
                </c:pt>
                <c:pt idx="287">
                  <c:v>3.8266666666666698</c:v>
                </c:pt>
                <c:pt idx="288">
                  <c:v>3.84</c:v>
                </c:pt>
                <c:pt idx="289">
                  <c:v>3.8533333333333286</c:v>
                </c:pt>
                <c:pt idx="290">
                  <c:v>3.8666666666666685</c:v>
                </c:pt>
                <c:pt idx="291">
                  <c:v>3.88</c:v>
                </c:pt>
                <c:pt idx="292">
                  <c:v>3.89333333333333</c:v>
                </c:pt>
                <c:pt idx="293">
                  <c:v>3.9066666666666685</c:v>
                </c:pt>
                <c:pt idx="294">
                  <c:v>3.92</c:v>
                </c:pt>
                <c:pt idx="295">
                  <c:v>3.93333333333333</c:v>
                </c:pt>
                <c:pt idx="296">
                  <c:v>3.9466666666666685</c:v>
                </c:pt>
                <c:pt idx="297">
                  <c:v>3.96</c:v>
                </c:pt>
                <c:pt idx="298">
                  <c:v>3.9733333333333301</c:v>
                </c:pt>
                <c:pt idx="299">
                  <c:v>3.9866666666666686</c:v>
                </c:pt>
                <c:pt idx="300">
                  <c:v>4</c:v>
                </c:pt>
                <c:pt idx="301">
                  <c:v>4.013333333333331</c:v>
                </c:pt>
                <c:pt idx="302">
                  <c:v>4.0266666666666699</c:v>
                </c:pt>
                <c:pt idx="303">
                  <c:v>4.04</c:v>
                </c:pt>
                <c:pt idx="304">
                  <c:v>4.053333333333331</c:v>
                </c:pt>
                <c:pt idx="305">
                  <c:v>4.06666666666667</c:v>
                </c:pt>
                <c:pt idx="306">
                  <c:v>4.08</c:v>
                </c:pt>
                <c:pt idx="307">
                  <c:v>4.093333333333331</c:v>
                </c:pt>
                <c:pt idx="308">
                  <c:v>4.10666666666667</c:v>
                </c:pt>
                <c:pt idx="309">
                  <c:v>4.1199999999999983</c:v>
                </c:pt>
                <c:pt idx="310">
                  <c:v>4.1333333333333311</c:v>
                </c:pt>
                <c:pt idx="311">
                  <c:v>4.1466666666666701</c:v>
                </c:pt>
                <c:pt idx="312">
                  <c:v>4.1599999999999984</c:v>
                </c:pt>
                <c:pt idx="313">
                  <c:v>4.1733333333333311</c:v>
                </c:pt>
                <c:pt idx="314">
                  <c:v>4.1866666666666701</c:v>
                </c:pt>
                <c:pt idx="315">
                  <c:v>4.2</c:v>
                </c:pt>
                <c:pt idx="316">
                  <c:v>4.2133333333333312</c:v>
                </c:pt>
                <c:pt idx="317">
                  <c:v>4.2266666666666701</c:v>
                </c:pt>
                <c:pt idx="318">
                  <c:v>4.24</c:v>
                </c:pt>
                <c:pt idx="319">
                  <c:v>4.2533333333333312</c:v>
                </c:pt>
                <c:pt idx="320">
                  <c:v>4.2666666666666702</c:v>
                </c:pt>
                <c:pt idx="321">
                  <c:v>4.28</c:v>
                </c:pt>
                <c:pt idx="322">
                  <c:v>4.2933333333333312</c:v>
                </c:pt>
                <c:pt idx="323">
                  <c:v>4.3066666666666702</c:v>
                </c:pt>
                <c:pt idx="324">
                  <c:v>4.3199999999999985</c:v>
                </c:pt>
                <c:pt idx="325">
                  <c:v>4.3333333333333313</c:v>
                </c:pt>
                <c:pt idx="326">
                  <c:v>4.3466666666666702</c:v>
                </c:pt>
                <c:pt idx="327">
                  <c:v>4.3599999999999985</c:v>
                </c:pt>
                <c:pt idx="328">
                  <c:v>4.3733333333333313</c:v>
                </c:pt>
                <c:pt idx="329">
                  <c:v>4.3866666666666703</c:v>
                </c:pt>
                <c:pt idx="330">
                  <c:v>4.4000000000000004</c:v>
                </c:pt>
                <c:pt idx="331">
                  <c:v>4.4133333333333313</c:v>
                </c:pt>
                <c:pt idx="332">
                  <c:v>4.4266666666666703</c:v>
                </c:pt>
                <c:pt idx="333">
                  <c:v>4.4400000000000004</c:v>
                </c:pt>
                <c:pt idx="334">
                  <c:v>4.4533333333333314</c:v>
                </c:pt>
                <c:pt idx="335">
                  <c:v>4.4666666666666703</c:v>
                </c:pt>
                <c:pt idx="336">
                  <c:v>4.4800000000000004</c:v>
                </c:pt>
                <c:pt idx="337">
                  <c:v>4.4933333333333314</c:v>
                </c:pt>
                <c:pt idx="338">
                  <c:v>4.5066666666666704</c:v>
                </c:pt>
                <c:pt idx="339">
                  <c:v>4.5199999999999996</c:v>
                </c:pt>
                <c:pt idx="340">
                  <c:v>4.5333333333333314</c:v>
                </c:pt>
                <c:pt idx="341">
                  <c:v>4.5466666666666704</c:v>
                </c:pt>
                <c:pt idx="342">
                  <c:v>4.5599999999999996</c:v>
                </c:pt>
                <c:pt idx="343">
                  <c:v>4.5733333333333315</c:v>
                </c:pt>
                <c:pt idx="344">
                  <c:v>4.5866666666666704</c:v>
                </c:pt>
                <c:pt idx="345">
                  <c:v>4.5999999999999996</c:v>
                </c:pt>
                <c:pt idx="346">
                  <c:v>4.6133333333333306</c:v>
                </c:pt>
                <c:pt idx="347">
                  <c:v>4.6266666666666687</c:v>
                </c:pt>
                <c:pt idx="348">
                  <c:v>4.6399999999999997</c:v>
                </c:pt>
                <c:pt idx="349">
                  <c:v>4.6533333333333307</c:v>
                </c:pt>
                <c:pt idx="350">
                  <c:v>4.6666666666666696</c:v>
                </c:pt>
                <c:pt idx="351">
                  <c:v>4.68</c:v>
                </c:pt>
                <c:pt idx="352">
                  <c:v>4.6933333333333307</c:v>
                </c:pt>
                <c:pt idx="353">
                  <c:v>4.7066666666666706</c:v>
                </c:pt>
                <c:pt idx="354">
                  <c:v>4.72</c:v>
                </c:pt>
                <c:pt idx="355">
                  <c:v>4.7333333333333316</c:v>
                </c:pt>
                <c:pt idx="356">
                  <c:v>4.7466666666666706</c:v>
                </c:pt>
                <c:pt idx="357">
                  <c:v>4.76</c:v>
                </c:pt>
                <c:pt idx="358">
                  <c:v>4.7733333333333317</c:v>
                </c:pt>
                <c:pt idx="359">
                  <c:v>4.7866666666666706</c:v>
                </c:pt>
                <c:pt idx="360">
                  <c:v>4.8</c:v>
                </c:pt>
                <c:pt idx="361">
                  <c:v>4.8133333333333308</c:v>
                </c:pt>
                <c:pt idx="362">
                  <c:v>4.8266666666666698</c:v>
                </c:pt>
                <c:pt idx="363">
                  <c:v>4.84</c:v>
                </c:pt>
                <c:pt idx="364">
                  <c:v>4.8533333333333308</c:v>
                </c:pt>
                <c:pt idx="365">
                  <c:v>4.8666666666666698</c:v>
                </c:pt>
                <c:pt idx="366">
                  <c:v>4.88</c:v>
                </c:pt>
                <c:pt idx="367">
                  <c:v>4.8933333333333309</c:v>
                </c:pt>
                <c:pt idx="368">
                  <c:v>4.9066666666666707</c:v>
                </c:pt>
                <c:pt idx="369">
                  <c:v>4.92</c:v>
                </c:pt>
                <c:pt idx="370">
                  <c:v>4.9333333333333318</c:v>
                </c:pt>
                <c:pt idx="371">
                  <c:v>4.9466666666666708</c:v>
                </c:pt>
                <c:pt idx="372">
                  <c:v>4.96</c:v>
                </c:pt>
                <c:pt idx="373">
                  <c:v>4.9733333333333318</c:v>
                </c:pt>
                <c:pt idx="374">
                  <c:v>4.9866666666666708</c:v>
                </c:pt>
                <c:pt idx="375">
                  <c:v>5</c:v>
                </c:pt>
                <c:pt idx="376">
                  <c:v>5.013333333333331</c:v>
                </c:pt>
                <c:pt idx="377">
                  <c:v>5.0266666666666699</c:v>
                </c:pt>
                <c:pt idx="378">
                  <c:v>5.04</c:v>
                </c:pt>
                <c:pt idx="379">
                  <c:v>5.053333333333331</c:v>
                </c:pt>
                <c:pt idx="380">
                  <c:v>5.06666666666667</c:v>
                </c:pt>
                <c:pt idx="381">
                  <c:v>5.08</c:v>
                </c:pt>
                <c:pt idx="382">
                  <c:v>5.093333333333331</c:v>
                </c:pt>
                <c:pt idx="383">
                  <c:v>5.10666666666667</c:v>
                </c:pt>
                <c:pt idx="384">
                  <c:v>5.1199999999999983</c:v>
                </c:pt>
                <c:pt idx="385">
                  <c:v>5.1333333333333311</c:v>
                </c:pt>
                <c:pt idx="386">
                  <c:v>5.1466666666666701</c:v>
                </c:pt>
                <c:pt idx="387">
                  <c:v>5.1599999999999984</c:v>
                </c:pt>
                <c:pt idx="388">
                  <c:v>5.1733333333333311</c:v>
                </c:pt>
                <c:pt idx="389">
                  <c:v>5.1866666666666701</c:v>
                </c:pt>
                <c:pt idx="390">
                  <c:v>5.2</c:v>
                </c:pt>
                <c:pt idx="391">
                  <c:v>5.2133333333333312</c:v>
                </c:pt>
                <c:pt idx="392">
                  <c:v>5.2266666666666701</c:v>
                </c:pt>
                <c:pt idx="393">
                  <c:v>5.24</c:v>
                </c:pt>
                <c:pt idx="394">
                  <c:v>5.2533333333333312</c:v>
                </c:pt>
                <c:pt idx="395">
                  <c:v>5.2666666666666702</c:v>
                </c:pt>
                <c:pt idx="396">
                  <c:v>5.28</c:v>
                </c:pt>
                <c:pt idx="397">
                  <c:v>5.2933333333333312</c:v>
                </c:pt>
                <c:pt idx="398">
                  <c:v>5.3066666666666702</c:v>
                </c:pt>
                <c:pt idx="399">
                  <c:v>5.3199999999999985</c:v>
                </c:pt>
                <c:pt idx="400">
                  <c:v>5.3333333333333313</c:v>
                </c:pt>
                <c:pt idx="401">
                  <c:v>5.3466666666666702</c:v>
                </c:pt>
                <c:pt idx="402">
                  <c:v>5.3599999999999985</c:v>
                </c:pt>
                <c:pt idx="403">
                  <c:v>5.3733333333333313</c:v>
                </c:pt>
                <c:pt idx="404">
                  <c:v>5.3866666666666703</c:v>
                </c:pt>
                <c:pt idx="405">
                  <c:v>5.4</c:v>
                </c:pt>
                <c:pt idx="406">
                  <c:v>5.4133333333333313</c:v>
                </c:pt>
                <c:pt idx="407">
                  <c:v>5.4266666666666703</c:v>
                </c:pt>
                <c:pt idx="408">
                  <c:v>5.44</c:v>
                </c:pt>
                <c:pt idx="409">
                  <c:v>5.4533333333333314</c:v>
                </c:pt>
                <c:pt idx="410">
                  <c:v>5.4666666666666703</c:v>
                </c:pt>
                <c:pt idx="411">
                  <c:v>5.48</c:v>
                </c:pt>
                <c:pt idx="412">
                  <c:v>5.4933333333333314</c:v>
                </c:pt>
                <c:pt idx="413">
                  <c:v>5.5066666666666704</c:v>
                </c:pt>
                <c:pt idx="414">
                  <c:v>5.52</c:v>
                </c:pt>
                <c:pt idx="415">
                  <c:v>5.5333333333333314</c:v>
                </c:pt>
                <c:pt idx="416">
                  <c:v>5.5466666666666704</c:v>
                </c:pt>
                <c:pt idx="417">
                  <c:v>5.56</c:v>
                </c:pt>
                <c:pt idx="418">
                  <c:v>5.5733333333333315</c:v>
                </c:pt>
                <c:pt idx="419">
                  <c:v>5.5866666666666704</c:v>
                </c:pt>
                <c:pt idx="420">
                  <c:v>5.6</c:v>
                </c:pt>
                <c:pt idx="421">
                  <c:v>5.6133333333333306</c:v>
                </c:pt>
                <c:pt idx="422">
                  <c:v>5.6266666666666687</c:v>
                </c:pt>
                <c:pt idx="423">
                  <c:v>5.64</c:v>
                </c:pt>
                <c:pt idx="424">
                  <c:v>5.6533333333333307</c:v>
                </c:pt>
                <c:pt idx="425">
                  <c:v>5.6666666666666696</c:v>
                </c:pt>
                <c:pt idx="426">
                  <c:v>5.68</c:v>
                </c:pt>
                <c:pt idx="427">
                  <c:v>5.6933333333333307</c:v>
                </c:pt>
                <c:pt idx="428">
                  <c:v>5.7066666666666706</c:v>
                </c:pt>
                <c:pt idx="429">
                  <c:v>5.72</c:v>
                </c:pt>
                <c:pt idx="430">
                  <c:v>5.7333333333333316</c:v>
                </c:pt>
                <c:pt idx="431">
                  <c:v>5.7466666666666706</c:v>
                </c:pt>
                <c:pt idx="432">
                  <c:v>5.76</c:v>
                </c:pt>
                <c:pt idx="433">
                  <c:v>5.7733333333333317</c:v>
                </c:pt>
                <c:pt idx="434">
                  <c:v>5.7866666666666706</c:v>
                </c:pt>
                <c:pt idx="435">
                  <c:v>5.8</c:v>
                </c:pt>
                <c:pt idx="436">
                  <c:v>5.8133333333333308</c:v>
                </c:pt>
                <c:pt idx="437">
                  <c:v>5.8266666666666698</c:v>
                </c:pt>
                <c:pt idx="438">
                  <c:v>5.84</c:v>
                </c:pt>
                <c:pt idx="439">
                  <c:v>5.8533333333333308</c:v>
                </c:pt>
                <c:pt idx="440">
                  <c:v>5.8666666666666698</c:v>
                </c:pt>
                <c:pt idx="441">
                  <c:v>5.88</c:v>
                </c:pt>
                <c:pt idx="442">
                  <c:v>5.8933333333333309</c:v>
                </c:pt>
                <c:pt idx="443">
                  <c:v>5.9066666666666707</c:v>
                </c:pt>
                <c:pt idx="444">
                  <c:v>5.92</c:v>
                </c:pt>
                <c:pt idx="445">
                  <c:v>5.9333333333333318</c:v>
                </c:pt>
                <c:pt idx="446">
                  <c:v>5.9466666666666708</c:v>
                </c:pt>
                <c:pt idx="447">
                  <c:v>5.96</c:v>
                </c:pt>
                <c:pt idx="448">
                  <c:v>5.9733333333333318</c:v>
                </c:pt>
                <c:pt idx="449">
                  <c:v>5.9866666666666708</c:v>
                </c:pt>
                <c:pt idx="450">
                  <c:v>6</c:v>
                </c:pt>
                <c:pt idx="451">
                  <c:v>6.013333333333331</c:v>
                </c:pt>
                <c:pt idx="452">
                  <c:v>6.0266666666666699</c:v>
                </c:pt>
                <c:pt idx="453">
                  <c:v>6.04</c:v>
                </c:pt>
                <c:pt idx="454">
                  <c:v>6.053333333333331</c:v>
                </c:pt>
                <c:pt idx="455">
                  <c:v>6.06666666666667</c:v>
                </c:pt>
                <c:pt idx="456">
                  <c:v>6.08</c:v>
                </c:pt>
                <c:pt idx="457">
                  <c:v>6.093333333333331</c:v>
                </c:pt>
                <c:pt idx="458">
                  <c:v>6.10666666666667</c:v>
                </c:pt>
                <c:pt idx="459">
                  <c:v>6.1199999999999983</c:v>
                </c:pt>
                <c:pt idx="460">
                  <c:v>6.1333333333333311</c:v>
                </c:pt>
                <c:pt idx="461">
                  <c:v>6.1466666666666701</c:v>
                </c:pt>
                <c:pt idx="462">
                  <c:v>6.1599999999999984</c:v>
                </c:pt>
                <c:pt idx="463">
                  <c:v>6.1733333333333311</c:v>
                </c:pt>
                <c:pt idx="464">
                  <c:v>6.1866666666666701</c:v>
                </c:pt>
                <c:pt idx="465">
                  <c:v>6.2</c:v>
                </c:pt>
                <c:pt idx="466">
                  <c:v>6.2133333333333312</c:v>
                </c:pt>
                <c:pt idx="467">
                  <c:v>6.2266666666666701</c:v>
                </c:pt>
                <c:pt idx="468">
                  <c:v>6.24</c:v>
                </c:pt>
                <c:pt idx="469">
                  <c:v>6.2533333333333312</c:v>
                </c:pt>
                <c:pt idx="470">
                  <c:v>6.2666666666666702</c:v>
                </c:pt>
                <c:pt idx="471">
                  <c:v>6.28</c:v>
                </c:pt>
                <c:pt idx="472">
                  <c:v>6.2933333333333312</c:v>
                </c:pt>
                <c:pt idx="473">
                  <c:v>6.3066666666666702</c:v>
                </c:pt>
                <c:pt idx="474">
                  <c:v>6.3199999999999985</c:v>
                </c:pt>
                <c:pt idx="475">
                  <c:v>6.3333333333333313</c:v>
                </c:pt>
                <c:pt idx="476">
                  <c:v>6.3466666666666702</c:v>
                </c:pt>
                <c:pt idx="477">
                  <c:v>6.3599999999999985</c:v>
                </c:pt>
                <c:pt idx="478">
                  <c:v>6.3733333333333313</c:v>
                </c:pt>
                <c:pt idx="479">
                  <c:v>6.3866666666666703</c:v>
                </c:pt>
                <c:pt idx="480">
                  <c:v>6.4</c:v>
                </c:pt>
                <c:pt idx="481">
                  <c:v>6.4133333333333313</c:v>
                </c:pt>
                <c:pt idx="482">
                  <c:v>6.4266666666666703</c:v>
                </c:pt>
                <c:pt idx="483">
                  <c:v>6.44</c:v>
                </c:pt>
                <c:pt idx="484">
                  <c:v>6.4533333333333314</c:v>
                </c:pt>
                <c:pt idx="485">
                  <c:v>6.4666666666666703</c:v>
                </c:pt>
                <c:pt idx="486">
                  <c:v>6.48</c:v>
                </c:pt>
                <c:pt idx="487">
                  <c:v>6.4933333333333314</c:v>
                </c:pt>
                <c:pt idx="488">
                  <c:v>6.5066666666666704</c:v>
                </c:pt>
                <c:pt idx="489">
                  <c:v>6.52</c:v>
                </c:pt>
                <c:pt idx="490">
                  <c:v>6.5333333333333314</c:v>
                </c:pt>
                <c:pt idx="491">
                  <c:v>6.5466666666666704</c:v>
                </c:pt>
                <c:pt idx="492">
                  <c:v>6.56</c:v>
                </c:pt>
                <c:pt idx="493">
                  <c:v>6.5733333333333315</c:v>
                </c:pt>
                <c:pt idx="494">
                  <c:v>6.5866666666666704</c:v>
                </c:pt>
                <c:pt idx="495">
                  <c:v>6.6</c:v>
                </c:pt>
                <c:pt idx="496">
                  <c:v>6.6133333333333306</c:v>
                </c:pt>
                <c:pt idx="497">
                  <c:v>6.6266666666666687</c:v>
                </c:pt>
                <c:pt idx="498">
                  <c:v>6.64</c:v>
                </c:pt>
                <c:pt idx="499">
                  <c:v>6.6533333333333307</c:v>
                </c:pt>
                <c:pt idx="500">
                  <c:v>6.6666666666666696</c:v>
                </c:pt>
                <c:pt idx="501">
                  <c:v>6.68</c:v>
                </c:pt>
                <c:pt idx="502">
                  <c:v>6.6933333333333307</c:v>
                </c:pt>
                <c:pt idx="503">
                  <c:v>6.7066666666666706</c:v>
                </c:pt>
                <c:pt idx="504">
                  <c:v>6.72</c:v>
                </c:pt>
                <c:pt idx="505">
                  <c:v>6.7333333333333316</c:v>
                </c:pt>
                <c:pt idx="506">
                  <c:v>6.7466666666666706</c:v>
                </c:pt>
                <c:pt idx="507">
                  <c:v>6.76</c:v>
                </c:pt>
                <c:pt idx="508">
                  <c:v>6.7733333333333317</c:v>
                </c:pt>
                <c:pt idx="509">
                  <c:v>6.7866666666666706</c:v>
                </c:pt>
                <c:pt idx="510">
                  <c:v>6.8</c:v>
                </c:pt>
                <c:pt idx="511">
                  <c:v>6.8133333333333308</c:v>
                </c:pt>
                <c:pt idx="512">
                  <c:v>6.8266666666666698</c:v>
                </c:pt>
                <c:pt idx="513">
                  <c:v>6.84</c:v>
                </c:pt>
                <c:pt idx="514">
                  <c:v>6.8533333333333308</c:v>
                </c:pt>
                <c:pt idx="515">
                  <c:v>6.8666666666666698</c:v>
                </c:pt>
                <c:pt idx="516">
                  <c:v>6.88</c:v>
                </c:pt>
                <c:pt idx="517">
                  <c:v>6.8933333333333309</c:v>
                </c:pt>
                <c:pt idx="518">
                  <c:v>6.9066666666666707</c:v>
                </c:pt>
                <c:pt idx="519">
                  <c:v>6.92</c:v>
                </c:pt>
                <c:pt idx="520">
                  <c:v>6.9333333333333318</c:v>
                </c:pt>
                <c:pt idx="521">
                  <c:v>6.9466666666666708</c:v>
                </c:pt>
                <c:pt idx="522">
                  <c:v>6.96</c:v>
                </c:pt>
                <c:pt idx="523">
                  <c:v>6.9733333333333318</c:v>
                </c:pt>
                <c:pt idx="524">
                  <c:v>6.9866666666666708</c:v>
                </c:pt>
                <c:pt idx="525">
                  <c:v>7</c:v>
                </c:pt>
                <c:pt idx="526">
                  <c:v>7.013333333333331</c:v>
                </c:pt>
                <c:pt idx="527">
                  <c:v>7.0266666666666699</c:v>
                </c:pt>
                <c:pt idx="528">
                  <c:v>7.04</c:v>
                </c:pt>
                <c:pt idx="529">
                  <c:v>7.053333333333331</c:v>
                </c:pt>
                <c:pt idx="530">
                  <c:v>7.06666666666667</c:v>
                </c:pt>
                <c:pt idx="531">
                  <c:v>7.08</c:v>
                </c:pt>
                <c:pt idx="532">
                  <c:v>7.093333333333331</c:v>
                </c:pt>
                <c:pt idx="533">
                  <c:v>7.10666666666667</c:v>
                </c:pt>
                <c:pt idx="534">
                  <c:v>7.1199999999999983</c:v>
                </c:pt>
                <c:pt idx="535">
                  <c:v>7.1333333333333311</c:v>
                </c:pt>
                <c:pt idx="536">
                  <c:v>7.1466666666666701</c:v>
                </c:pt>
                <c:pt idx="537">
                  <c:v>7.1599999999999984</c:v>
                </c:pt>
                <c:pt idx="538">
                  <c:v>7.1733333333333311</c:v>
                </c:pt>
                <c:pt idx="539">
                  <c:v>7.1866666666666701</c:v>
                </c:pt>
                <c:pt idx="540">
                  <c:v>7.2</c:v>
                </c:pt>
                <c:pt idx="541">
                  <c:v>7.2133333333333312</c:v>
                </c:pt>
                <c:pt idx="542">
                  <c:v>7.2266666666666701</c:v>
                </c:pt>
                <c:pt idx="543">
                  <c:v>7.24</c:v>
                </c:pt>
                <c:pt idx="544">
                  <c:v>7.2533333333333312</c:v>
                </c:pt>
                <c:pt idx="545">
                  <c:v>7.2666666666666702</c:v>
                </c:pt>
                <c:pt idx="546">
                  <c:v>7.28</c:v>
                </c:pt>
                <c:pt idx="547">
                  <c:v>7.2933333333333312</c:v>
                </c:pt>
                <c:pt idx="548">
                  <c:v>7.3066666666666702</c:v>
                </c:pt>
                <c:pt idx="549">
                  <c:v>7.3199999999999985</c:v>
                </c:pt>
                <c:pt idx="550">
                  <c:v>7.3333333333333313</c:v>
                </c:pt>
                <c:pt idx="551">
                  <c:v>7.3466666666666702</c:v>
                </c:pt>
                <c:pt idx="552">
                  <c:v>7.3599999999999985</c:v>
                </c:pt>
                <c:pt idx="553">
                  <c:v>7.3733333333333313</c:v>
                </c:pt>
                <c:pt idx="554">
                  <c:v>7.3866666666666703</c:v>
                </c:pt>
                <c:pt idx="555">
                  <c:v>7.4</c:v>
                </c:pt>
                <c:pt idx="556">
                  <c:v>7.4133333333333313</c:v>
                </c:pt>
                <c:pt idx="557">
                  <c:v>7.4266666666666703</c:v>
                </c:pt>
                <c:pt idx="558">
                  <c:v>7.44</c:v>
                </c:pt>
                <c:pt idx="559">
                  <c:v>7.4533333333333314</c:v>
                </c:pt>
                <c:pt idx="560">
                  <c:v>7.4666666666666703</c:v>
                </c:pt>
                <c:pt idx="561">
                  <c:v>7.48</c:v>
                </c:pt>
                <c:pt idx="562">
                  <c:v>7.4933333333333314</c:v>
                </c:pt>
                <c:pt idx="563">
                  <c:v>7.5066666666666704</c:v>
                </c:pt>
                <c:pt idx="564">
                  <c:v>7.52</c:v>
                </c:pt>
                <c:pt idx="565">
                  <c:v>7.5333333333333314</c:v>
                </c:pt>
                <c:pt idx="566">
                  <c:v>7.5466666666666704</c:v>
                </c:pt>
                <c:pt idx="567">
                  <c:v>7.56</c:v>
                </c:pt>
                <c:pt idx="568">
                  <c:v>7.5733333333333315</c:v>
                </c:pt>
                <c:pt idx="569">
                  <c:v>7.5866666666666704</c:v>
                </c:pt>
                <c:pt idx="570">
                  <c:v>7.6</c:v>
                </c:pt>
                <c:pt idx="571">
                  <c:v>7.6133333333333306</c:v>
                </c:pt>
                <c:pt idx="572">
                  <c:v>7.6266666666666687</c:v>
                </c:pt>
                <c:pt idx="573">
                  <c:v>7.64</c:v>
                </c:pt>
                <c:pt idx="574">
                  <c:v>7.6533333333333307</c:v>
                </c:pt>
                <c:pt idx="575">
                  <c:v>7.6666666666666696</c:v>
                </c:pt>
                <c:pt idx="576">
                  <c:v>7.68</c:v>
                </c:pt>
                <c:pt idx="577">
                  <c:v>7.6933333333333307</c:v>
                </c:pt>
                <c:pt idx="578">
                  <c:v>7.7066666666666706</c:v>
                </c:pt>
                <c:pt idx="579">
                  <c:v>7.72</c:v>
                </c:pt>
                <c:pt idx="580">
                  <c:v>7.7333333333333316</c:v>
                </c:pt>
                <c:pt idx="581">
                  <c:v>7.7466666666666706</c:v>
                </c:pt>
                <c:pt idx="582">
                  <c:v>7.76</c:v>
                </c:pt>
                <c:pt idx="583">
                  <c:v>7.7733333333333317</c:v>
                </c:pt>
                <c:pt idx="584">
                  <c:v>7.7866666666666706</c:v>
                </c:pt>
                <c:pt idx="585">
                  <c:v>7.8</c:v>
                </c:pt>
                <c:pt idx="586">
                  <c:v>7.8133333333333308</c:v>
                </c:pt>
                <c:pt idx="587">
                  <c:v>7.8266666666666698</c:v>
                </c:pt>
                <c:pt idx="588">
                  <c:v>7.84</c:v>
                </c:pt>
                <c:pt idx="589">
                  <c:v>7.8533333333333308</c:v>
                </c:pt>
                <c:pt idx="590">
                  <c:v>7.8666666666666698</c:v>
                </c:pt>
                <c:pt idx="591">
                  <c:v>7.88</c:v>
                </c:pt>
                <c:pt idx="592">
                  <c:v>7.8933333333333309</c:v>
                </c:pt>
                <c:pt idx="593">
                  <c:v>7.9066666666666707</c:v>
                </c:pt>
                <c:pt idx="594">
                  <c:v>7.92</c:v>
                </c:pt>
                <c:pt idx="595">
                  <c:v>7.9333333333333318</c:v>
                </c:pt>
                <c:pt idx="596">
                  <c:v>7.9466666666666708</c:v>
                </c:pt>
                <c:pt idx="597">
                  <c:v>7.96</c:v>
                </c:pt>
                <c:pt idx="598">
                  <c:v>7.9733333333333318</c:v>
                </c:pt>
                <c:pt idx="599">
                  <c:v>7.9866666666666708</c:v>
                </c:pt>
                <c:pt idx="600">
                  <c:v>8</c:v>
                </c:pt>
                <c:pt idx="601">
                  <c:v>8.0133333333333301</c:v>
                </c:pt>
                <c:pt idx="602">
                  <c:v>8.0266666666666708</c:v>
                </c:pt>
                <c:pt idx="603">
                  <c:v>8.0400000000000009</c:v>
                </c:pt>
                <c:pt idx="604">
                  <c:v>8.0533333333333417</c:v>
                </c:pt>
                <c:pt idx="605">
                  <c:v>8.0666666666666718</c:v>
                </c:pt>
                <c:pt idx="606">
                  <c:v>8.08</c:v>
                </c:pt>
                <c:pt idx="607">
                  <c:v>8.0933333333333302</c:v>
                </c:pt>
                <c:pt idx="608">
                  <c:v>8.1066666666666709</c:v>
                </c:pt>
                <c:pt idx="609">
                  <c:v>8.120000000000001</c:v>
                </c:pt>
                <c:pt idx="610">
                  <c:v>8.13333333333334</c:v>
                </c:pt>
                <c:pt idx="611">
                  <c:v>8.1466666666666701</c:v>
                </c:pt>
                <c:pt idx="612">
                  <c:v>8.16</c:v>
                </c:pt>
                <c:pt idx="613">
                  <c:v>8.1733333333333302</c:v>
                </c:pt>
                <c:pt idx="614">
                  <c:v>8.186666666666671</c:v>
                </c:pt>
                <c:pt idx="615">
                  <c:v>8.2000000000000011</c:v>
                </c:pt>
                <c:pt idx="616">
                  <c:v>8.21333333333334</c:v>
                </c:pt>
                <c:pt idx="617">
                  <c:v>8.2266666666666701</c:v>
                </c:pt>
                <c:pt idx="618">
                  <c:v>8.24</c:v>
                </c:pt>
                <c:pt idx="619">
                  <c:v>8.2533333333333303</c:v>
                </c:pt>
                <c:pt idx="620">
                  <c:v>8.266666666666671</c:v>
                </c:pt>
                <c:pt idx="621">
                  <c:v>8.2800000000000011</c:v>
                </c:pt>
                <c:pt idx="622">
                  <c:v>8.2933333333333259</c:v>
                </c:pt>
                <c:pt idx="623">
                  <c:v>8.306666666666672</c:v>
                </c:pt>
                <c:pt idx="624">
                  <c:v>8.32</c:v>
                </c:pt>
                <c:pt idx="625">
                  <c:v>8.3333333333333304</c:v>
                </c:pt>
                <c:pt idx="626">
                  <c:v>8.3466666666666711</c:v>
                </c:pt>
                <c:pt idx="627">
                  <c:v>8.3600000000000012</c:v>
                </c:pt>
                <c:pt idx="628">
                  <c:v>8.3733333333333295</c:v>
                </c:pt>
                <c:pt idx="629">
                  <c:v>8.386666666666672</c:v>
                </c:pt>
                <c:pt idx="630">
                  <c:v>8.4</c:v>
                </c:pt>
                <c:pt idx="631">
                  <c:v>8.4133333333333304</c:v>
                </c:pt>
                <c:pt idx="632">
                  <c:v>8.4266666666666712</c:v>
                </c:pt>
                <c:pt idx="633">
                  <c:v>8.44</c:v>
                </c:pt>
                <c:pt idx="634">
                  <c:v>8.4533333333333296</c:v>
                </c:pt>
                <c:pt idx="635">
                  <c:v>8.4666666666666721</c:v>
                </c:pt>
                <c:pt idx="636">
                  <c:v>8.48</c:v>
                </c:pt>
                <c:pt idx="637">
                  <c:v>8.4933333333333305</c:v>
                </c:pt>
                <c:pt idx="638">
                  <c:v>8.5066666666666713</c:v>
                </c:pt>
                <c:pt idx="639">
                  <c:v>8.52</c:v>
                </c:pt>
                <c:pt idx="640">
                  <c:v>8.5333333333333279</c:v>
                </c:pt>
                <c:pt idx="641">
                  <c:v>8.5466666666666704</c:v>
                </c:pt>
                <c:pt idx="642">
                  <c:v>8.56</c:v>
                </c:pt>
                <c:pt idx="643">
                  <c:v>8.5733333333333306</c:v>
                </c:pt>
                <c:pt idx="644">
                  <c:v>8.5866666666666713</c:v>
                </c:pt>
                <c:pt idx="645">
                  <c:v>8.6</c:v>
                </c:pt>
                <c:pt idx="646">
                  <c:v>8.613333333333328</c:v>
                </c:pt>
                <c:pt idx="647">
                  <c:v>8.6266666666666705</c:v>
                </c:pt>
                <c:pt idx="648">
                  <c:v>8.64</c:v>
                </c:pt>
                <c:pt idx="649">
                  <c:v>8.6533333333333307</c:v>
                </c:pt>
                <c:pt idx="650">
                  <c:v>8.6666666666666714</c:v>
                </c:pt>
                <c:pt idx="651">
                  <c:v>8.68</c:v>
                </c:pt>
                <c:pt idx="652">
                  <c:v>8.693333333333328</c:v>
                </c:pt>
                <c:pt idx="653">
                  <c:v>8.7066666666666706</c:v>
                </c:pt>
                <c:pt idx="654">
                  <c:v>8.7200000000000024</c:v>
                </c:pt>
                <c:pt idx="655">
                  <c:v>8.7333333333333272</c:v>
                </c:pt>
                <c:pt idx="656">
                  <c:v>8.7466666666666697</c:v>
                </c:pt>
                <c:pt idx="657">
                  <c:v>8.76</c:v>
                </c:pt>
                <c:pt idx="658">
                  <c:v>8.7733333333333299</c:v>
                </c:pt>
                <c:pt idx="659">
                  <c:v>8.7866666666666706</c:v>
                </c:pt>
                <c:pt idx="660">
                  <c:v>8.8000000000000007</c:v>
                </c:pt>
                <c:pt idx="661">
                  <c:v>8.8133333333333308</c:v>
                </c:pt>
                <c:pt idx="662">
                  <c:v>8.8266666666666715</c:v>
                </c:pt>
                <c:pt idx="663">
                  <c:v>8.84</c:v>
                </c:pt>
                <c:pt idx="664">
                  <c:v>8.8533333333333317</c:v>
                </c:pt>
                <c:pt idx="665">
                  <c:v>8.8666666666666725</c:v>
                </c:pt>
                <c:pt idx="666">
                  <c:v>8.8800000000000008</c:v>
                </c:pt>
                <c:pt idx="667">
                  <c:v>8.8933333333333326</c:v>
                </c:pt>
                <c:pt idx="668">
                  <c:v>8.9066666666666716</c:v>
                </c:pt>
                <c:pt idx="669">
                  <c:v>8.92</c:v>
                </c:pt>
                <c:pt idx="670">
                  <c:v>8.93333333333333</c:v>
                </c:pt>
                <c:pt idx="671">
                  <c:v>8.9466666666666708</c:v>
                </c:pt>
                <c:pt idx="672">
                  <c:v>8.9600000000000026</c:v>
                </c:pt>
                <c:pt idx="673">
                  <c:v>8.9733333333333292</c:v>
                </c:pt>
                <c:pt idx="674">
                  <c:v>8.9866666666666752</c:v>
                </c:pt>
                <c:pt idx="675">
                  <c:v>9</c:v>
                </c:pt>
                <c:pt idx="676">
                  <c:v>9.0133333333333301</c:v>
                </c:pt>
                <c:pt idx="677">
                  <c:v>9.0266666666666708</c:v>
                </c:pt>
                <c:pt idx="678">
                  <c:v>9.0400000000000009</c:v>
                </c:pt>
                <c:pt idx="679">
                  <c:v>9.0533333333333417</c:v>
                </c:pt>
                <c:pt idx="680">
                  <c:v>9.0666666666666718</c:v>
                </c:pt>
                <c:pt idx="681">
                  <c:v>9.08</c:v>
                </c:pt>
                <c:pt idx="682">
                  <c:v>9.0933333333333302</c:v>
                </c:pt>
                <c:pt idx="683">
                  <c:v>9.1066666666666709</c:v>
                </c:pt>
                <c:pt idx="684">
                  <c:v>9.120000000000001</c:v>
                </c:pt>
                <c:pt idx="685">
                  <c:v>9.13333333333334</c:v>
                </c:pt>
                <c:pt idx="686">
                  <c:v>9.1466666666666701</c:v>
                </c:pt>
                <c:pt idx="687">
                  <c:v>9.16</c:v>
                </c:pt>
                <c:pt idx="688">
                  <c:v>9.1733333333333302</c:v>
                </c:pt>
                <c:pt idx="689">
                  <c:v>9.186666666666671</c:v>
                </c:pt>
                <c:pt idx="690">
                  <c:v>9.2000000000000011</c:v>
                </c:pt>
                <c:pt idx="691">
                  <c:v>9.21333333333334</c:v>
                </c:pt>
                <c:pt idx="692">
                  <c:v>9.2266666666666701</c:v>
                </c:pt>
                <c:pt idx="693">
                  <c:v>9.24</c:v>
                </c:pt>
                <c:pt idx="694">
                  <c:v>9.2533333333333303</c:v>
                </c:pt>
                <c:pt idx="695">
                  <c:v>9.266666666666671</c:v>
                </c:pt>
                <c:pt idx="696">
                  <c:v>9.2800000000000011</c:v>
                </c:pt>
                <c:pt idx="697">
                  <c:v>9.2933333333333401</c:v>
                </c:pt>
                <c:pt idx="698">
                  <c:v>9.306666666666672</c:v>
                </c:pt>
                <c:pt idx="699">
                  <c:v>9.32</c:v>
                </c:pt>
                <c:pt idx="700">
                  <c:v>9.3333333333333304</c:v>
                </c:pt>
                <c:pt idx="701">
                  <c:v>9.3466666666666711</c:v>
                </c:pt>
                <c:pt idx="702">
                  <c:v>9.3600000000000012</c:v>
                </c:pt>
                <c:pt idx="703">
                  <c:v>9.3733333333333295</c:v>
                </c:pt>
                <c:pt idx="704">
                  <c:v>9.386666666666672</c:v>
                </c:pt>
                <c:pt idx="705">
                  <c:v>9.4</c:v>
                </c:pt>
                <c:pt idx="706">
                  <c:v>9.4133333333333304</c:v>
                </c:pt>
                <c:pt idx="707">
                  <c:v>9.4266666666666712</c:v>
                </c:pt>
                <c:pt idx="708">
                  <c:v>9.44</c:v>
                </c:pt>
                <c:pt idx="709">
                  <c:v>9.4533333333333296</c:v>
                </c:pt>
                <c:pt idx="710">
                  <c:v>9.4666666666666721</c:v>
                </c:pt>
                <c:pt idx="711">
                  <c:v>9.48</c:v>
                </c:pt>
                <c:pt idx="712">
                  <c:v>9.4933333333333305</c:v>
                </c:pt>
                <c:pt idx="713">
                  <c:v>9.5066666666666713</c:v>
                </c:pt>
                <c:pt idx="714">
                  <c:v>9.52</c:v>
                </c:pt>
                <c:pt idx="715">
                  <c:v>9.5333333333333279</c:v>
                </c:pt>
                <c:pt idx="716">
                  <c:v>9.5466666666666704</c:v>
                </c:pt>
                <c:pt idx="717">
                  <c:v>9.56</c:v>
                </c:pt>
                <c:pt idx="718">
                  <c:v>9.5733333333333306</c:v>
                </c:pt>
                <c:pt idx="719">
                  <c:v>9.5866666666666713</c:v>
                </c:pt>
                <c:pt idx="720">
                  <c:v>9.6</c:v>
                </c:pt>
                <c:pt idx="721">
                  <c:v>9.613333333333328</c:v>
                </c:pt>
                <c:pt idx="722">
                  <c:v>9.6266666666666705</c:v>
                </c:pt>
                <c:pt idx="723">
                  <c:v>9.64</c:v>
                </c:pt>
                <c:pt idx="724">
                  <c:v>9.6533333333333307</c:v>
                </c:pt>
                <c:pt idx="725">
                  <c:v>9.6666666666666714</c:v>
                </c:pt>
                <c:pt idx="726">
                  <c:v>9.68</c:v>
                </c:pt>
                <c:pt idx="727">
                  <c:v>9.693333333333328</c:v>
                </c:pt>
                <c:pt idx="728">
                  <c:v>9.7066666666666706</c:v>
                </c:pt>
                <c:pt idx="729">
                  <c:v>9.7200000000000024</c:v>
                </c:pt>
                <c:pt idx="730">
                  <c:v>9.7333333333333272</c:v>
                </c:pt>
                <c:pt idx="731">
                  <c:v>9.7466666666666697</c:v>
                </c:pt>
                <c:pt idx="732">
                  <c:v>9.76</c:v>
                </c:pt>
                <c:pt idx="733">
                  <c:v>9.7733333333333299</c:v>
                </c:pt>
                <c:pt idx="734">
                  <c:v>9.7866666666666706</c:v>
                </c:pt>
                <c:pt idx="735">
                  <c:v>9.8000000000000007</c:v>
                </c:pt>
                <c:pt idx="736">
                  <c:v>9.8133333333333308</c:v>
                </c:pt>
                <c:pt idx="737">
                  <c:v>9.8266666666666715</c:v>
                </c:pt>
                <c:pt idx="738">
                  <c:v>9.84</c:v>
                </c:pt>
                <c:pt idx="739">
                  <c:v>9.8533333333333317</c:v>
                </c:pt>
                <c:pt idx="740">
                  <c:v>9.8666666666666725</c:v>
                </c:pt>
                <c:pt idx="741">
                  <c:v>9.8800000000000008</c:v>
                </c:pt>
                <c:pt idx="742">
                  <c:v>9.8933333333333326</c:v>
                </c:pt>
                <c:pt idx="743">
                  <c:v>9.9066666666666716</c:v>
                </c:pt>
                <c:pt idx="744">
                  <c:v>9.92</c:v>
                </c:pt>
                <c:pt idx="745">
                  <c:v>9.93333333333333</c:v>
                </c:pt>
                <c:pt idx="746">
                  <c:v>9.9466666666666708</c:v>
                </c:pt>
                <c:pt idx="747">
                  <c:v>9.9600000000000026</c:v>
                </c:pt>
                <c:pt idx="748">
                  <c:v>9.9733333333333292</c:v>
                </c:pt>
                <c:pt idx="749">
                  <c:v>9.9866666666666752</c:v>
                </c:pt>
                <c:pt idx="750">
                  <c:v>10</c:v>
                </c:pt>
                <c:pt idx="751">
                  <c:v>10.0133333333333</c:v>
                </c:pt>
                <c:pt idx="752">
                  <c:v>10.026666666666701</c:v>
                </c:pt>
                <c:pt idx="753">
                  <c:v>10.040000000000001</c:v>
                </c:pt>
                <c:pt idx="754">
                  <c:v>10.053333333333303</c:v>
                </c:pt>
                <c:pt idx="755">
                  <c:v>10.066666666666702</c:v>
                </c:pt>
                <c:pt idx="756">
                  <c:v>10.08</c:v>
                </c:pt>
                <c:pt idx="757">
                  <c:v>10.0933333333333</c:v>
                </c:pt>
                <c:pt idx="758">
                  <c:v>10.106666666666701</c:v>
                </c:pt>
                <c:pt idx="759">
                  <c:v>10.120000000000001</c:v>
                </c:pt>
                <c:pt idx="760">
                  <c:v>10.133333333333301</c:v>
                </c:pt>
                <c:pt idx="761">
                  <c:v>10.1466666666667</c:v>
                </c:pt>
                <c:pt idx="762">
                  <c:v>10.16</c:v>
                </c:pt>
                <c:pt idx="763">
                  <c:v>10.1733333333333</c:v>
                </c:pt>
                <c:pt idx="764">
                  <c:v>10.186666666666701</c:v>
                </c:pt>
                <c:pt idx="765">
                  <c:v>10.200000000000001</c:v>
                </c:pt>
                <c:pt idx="766">
                  <c:v>10.213333333333299</c:v>
                </c:pt>
                <c:pt idx="767">
                  <c:v>10.2266666666667</c:v>
                </c:pt>
                <c:pt idx="768">
                  <c:v>10.239999999999998</c:v>
                </c:pt>
                <c:pt idx="769">
                  <c:v>10.2533333333333</c:v>
                </c:pt>
                <c:pt idx="770">
                  <c:v>10.266666666666701</c:v>
                </c:pt>
                <c:pt idx="771">
                  <c:v>10.28</c:v>
                </c:pt>
                <c:pt idx="772">
                  <c:v>10.293333333333299</c:v>
                </c:pt>
                <c:pt idx="773">
                  <c:v>10.306666666666702</c:v>
                </c:pt>
                <c:pt idx="774">
                  <c:v>10.32</c:v>
                </c:pt>
                <c:pt idx="775">
                  <c:v>10.3333333333333</c:v>
                </c:pt>
                <c:pt idx="776">
                  <c:v>10.346666666666701</c:v>
                </c:pt>
                <c:pt idx="777">
                  <c:v>10.360000000000001</c:v>
                </c:pt>
                <c:pt idx="778">
                  <c:v>10.373333333333301</c:v>
                </c:pt>
                <c:pt idx="779">
                  <c:v>10.386666666666702</c:v>
                </c:pt>
                <c:pt idx="780">
                  <c:v>10.4</c:v>
                </c:pt>
                <c:pt idx="781">
                  <c:v>10.4133333333333</c:v>
                </c:pt>
                <c:pt idx="782">
                  <c:v>10.426666666666701</c:v>
                </c:pt>
                <c:pt idx="783">
                  <c:v>10.44</c:v>
                </c:pt>
                <c:pt idx="784">
                  <c:v>10.453333333333301</c:v>
                </c:pt>
                <c:pt idx="785">
                  <c:v>10.466666666666704</c:v>
                </c:pt>
                <c:pt idx="786">
                  <c:v>10.48</c:v>
                </c:pt>
                <c:pt idx="787">
                  <c:v>10.4933333333333</c:v>
                </c:pt>
                <c:pt idx="788">
                  <c:v>10.506666666666701</c:v>
                </c:pt>
                <c:pt idx="789">
                  <c:v>10.52</c:v>
                </c:pt>
                <c:pt idx="790">
                  <c:v>10.533333333333299</c:v>
                </c:pt>
                <c:pt idx="791">
                  <c:v>10.546666666666702</c:v>
                </c:pt>
                <c:pt idx="792">
                  <c:v>10.56</c:v>
                </c:pt>
                <c:pt idx="793">
                  <c:v>10.5733333333333</c:v>
                </c:pt>
                <c:pt idx="794">
                  <c:v>10.586666666666702</c:v>
                </c:pt>
                <c:pt idx="795">
                  <c:v>10.6</c:v>
                </c:pt>
                <c:pt idx="796">
                  <c:v>10.6133333333333</c:v>
                </c:pt>
                <c:pt idx="797">
                  <c:v>10.626666666666702</c:v>
                </c:pt>
                <c:pt idx="798">
                  <c:v>10.639999999999999</c:v>
                </c:pt>
                <c:pt idx="799">
                  <c:v>10.6533333333333</c:v>
                </c:pt>
                <c:pt idx="800">
                  <c:v>10.666666666666702</c:v>
                </c:pt>
                <c:pt idx="801">
                  <c:v>10.68</c:v>
                </c:pt>
                <c:pt idx="802">
                  <c:v>10.6933333333333</c:v>
                </c:pt>
                <c:pt idx="803">
                  <c:v>10.706666666666703</c:v>
                </c:pt>
                <c:pt idx="804">
                  <c:v>10.719999999999999</c:v>
                </c:pt>
                <c:pt idx="805">
                  <c:v>10.733333333333301</c:v>
                </c:pt>
                <c:pt idx="806">
                  <c:v>10.7466666666667</c:v>
                </c:pt>
                <c:pt idx="807">
                  <c:v>10.76</c:v>
                </c:pt>
                <c:pt idx="808">
                  <c:v>10.7733333333333</c:v>
                </c:pt>
                <c:pt idx="809">
                  <c:v>10.786666666666703</c:v>
                </c:pt>
                <c:pt idx="810">
                  <c:v>10.8</c:v>
                </c:pt>
                <c:pt idx="811">
                  <c:v>10.813333333333302</c:v>
                </c:pt>
                <c:pt idx="812">
                  <c:v>10.826666666666702</c:v>
                </c:pt>
                <c:pt idx="813">
                  <c:v>10.84</c:v>
                </c:pt>
                <c:pt idx="814">
                  <c:v>10.853333333333302</c:v>
                </c:pt>
                <c:pt idx="815">
                  <c:v>10.866666666666703</c:v>
                </c:pt>
                <c:pt idx="816">
                  <c:v>10.88</c:v>
                </c:pt>
                <c:pt idx="817">
                  <c:v>10.893333333333302</c:v>
                </c:pt>
                <c:pt idx="818">
                  <c:v>10.906666666666702</c:v>
                </c:pt>
                <c:pt idx="819">
                  <c:v>10.92</c:v>
                </c:pt>
                <c:pt idx="820">
                  <c:v>10.9333333333333</c:v>
                </c:pt>
                <c:pt idx="821">
                  <c:v>10.946666666666701</c:v>
                </c:pt>
                <c:pt idx="822">
                  <c:v>10.96</c:v>
                </c:pt>
                <c:pt idx="823">
                  <c:v>10.973333333333303</c:v>
                </c:pt>
                <c:pt idx="824">
                  <c:v>10.986666666666702</c:v>
                </c:pt>
                <c:pt idx="825">
                  <c:v>11</c:v>
                </c:pt>
                <c:pt idx="826">
                  <c:v>11.0133333333333</c:v>
                </c:pt>
                <c:pt idx="827">
                  <c:v>11.026666666666701</c:v>
                </c:pt>
                <c:pt idx="828">
                  <c:v>11.04</c:v>
                </c:pt>
                <c:pt idx="829">
                  <c:v>11.053333333333303</c:v>
                </c:pt>
                <c:pt idx="830">
                  <c:v>11.066666666666702</c:v>
                </c:pt>
                <c:pt idx="831">
                  <c:v>11.08</c:v>
                </c:pt>
                <c:pt idx="832">
                  <c:v>11.0933333333333</c:v>
                </c:pt>
                <c:pt idx="833">
                  <c:v>11.106666666666701</c:v>
                </c:pt>
                <c:pt idx="834">
                  <c:v>11.12</c:v>
                </c:pt>
                <c:pt idx="835">
                  <c:v>11.133333333333301</c:v>
                </c:pt>
                <c:pt idx="836">
                  <c:v>11.1466666666667</c:v>
                </c:pt>
                <c:pt idx="837">
                  <c:v>11.16</c:v>
                </c:pt>
                <c:pt idx="838">
                  <c:v>11.1733333333333</c:v>
                </c:pt>
                <c:pt idx="839">
                  <c:v>11.186666666666701</c:v>
                </c:pt>
                <c:pt idx="840">
                  <c:v>11.2</c:v>
                </c:pt>
                <c:pt idx="841">
                  <c:v>11.213333333333299</c:v>
                </c:pt>
                <c:pt idx="842">
                  <c:v>11.2266666666667</c:v>
                </c:pt>
                <c:pt idx="843">
                  <c:v>11.239999999999998</c:v>
                </c:pt>
                <c:pt idx="844">
                  <c:v>11.2533333333333</c:v>
                </c:pt>
                <c:pt idx="845">
                  <c:v>11.266666666666701</c:v>
                </c:pt>
                <c:pt idx="846">
                  <c:v>11.28</c:v>
                </c:pt>
                <c:pt idx="847">
                  <c:v>11.293333333333299</c:v>
                </c:pt>
                <c:pt idx="848">
                  <c:v>11.306666666666702</c:v>
                </c:pt>
                <c:pt idx="849">
                  <c:v>11.32</c:v>
                </c:pt>
                <c:pt idx="850">
                  <c:v>11.3333333333333</c:v>
                </c:pt>
                <c:pt idx="851">
                  <c:v>11.346666666666701</c:v>
                </c:pt>
                <c:pt idx="852">
                  <c:v>11.360000000000001</c:v>
                </c:pt>
                <c:pt idx="853">
                  <c:v>11.373333333333301</c:v>
                </c:pt>
                <c:pt idx="854">
                  <c:v>11.386666666666702</c:v>
                </c:pt>
                <c:pt idx="855">
                  <c:v>11.4</c:v>
                </c:pt>
                <c:pt idx="856">
                  <c:v>11.4133333333333</c:v>
                </c:pt>
                <c:pt idx="857">
                  <c:v>11.426666666666701</c:v>
                </c:pt>
                <c:pt idx="858">
                  <c:v>11.44</c:v>
                </c:pt>
                <c:pt idx="859">
                  <c:v>11.453333333333301</c:v>
                </c:pt>
                <c:pt idx="860">
                  <c:v>11.466666666666704</c:v>
                </c:pt>
                <c:pt idx="861">
                  <c:v>11.48</c:v>
                </c:pt>
                <c:pt idx="862">
                  <c:v>11.4933333333333</c:v>
                </c:pt>
                <c:pt idx="863">
                  <c:v>11.506666666666701</c:v>
                </c:pt>
                <c:pt idx="864">
                  <c:v>11.52</c:v>
                </c:pt>
                <c:pt idx="865">
                  <c:v>11.533333333333299</c:v>
                </c:pt>
                <c:pt idx="866">
                  <c:v>11.546666666666702</c:v>
                </c:pt>
                <c:pt idx="867">
                  <c:v>11.56</c:v>
                </c:pt>
                <c:pt idx="868">
                  <c:v>11.5733333333333</c:v>
                </c:pt>
                <c:pt idx="869">
                  <c:v>11.586666666666702</c:v>
                </c:pt>
                <c:pt idx="870">
                  <c:v>11.6</c:v>
                </c:pt>
                <c:pt idx="871">
                  <c:v>11.6133333333333</c:v>
                </c:pt>
                <c:pt idx="872">
                  <c:v>11.626666666666702</c:v>
                </c:pt>
                <c:pt idx="873">
                  <c:v>11.639999999999999</c:v>
                </c:pt>
                <c:pt idx="874">
                  <c:v>11.6533333333333</c:v>
                </c:pt>
                <c:pt idx="875">
                  <c:v>11.666666666666702</c:v>
                </c:pt>
                <c:pt idx="876">
                  <c:v>11.68</c:v>
                </c:pt>
                <c:pt idx="877">
                  <c:v>11.6933333333333</c:v>
                </c:pt>
                <c:pt idx="878">
                  <c:v>11.706666666666703</c:v>
                </c:pt>
                <c:pt idx="879">
                  <c:v>11.719999999999999</c:v>
                </c:pt>
                <c:pt idx="880">
                  <c:v>11.733333333333301</c:v>
                </c:pt>
                <c:pt idx="881">
                  <c:v>11.7466666666667</c:v>
                </c:pt>
                <c:pt idx="882">
                  <c:v>11.76</c:v>
                </c:pt>
                <c:pt idx="883">
                  <c:v>11.7733333333333</c:v>
                </c:pt>
                <c:pt idx="884">
                  <c:v>11.786666666666703</c:v>
                </c:pt>
                <c:pt idx="885">
                  <c:v>11.8</c:v>
                </c:pt>
                <c:pt idx="886">
                  <c:v>11.813333333333302</c:v>
                </c:pt>
                <c:pt idx="887">
                  <c:v>11.826666666666702</c:v>
                </c:pt>
                <c:pt idx="888">
                  <c:v>11.84</c:v>
                </c:pt>
                <c:pt idx="889">
                  <c:v>11.853333333333302</c:v>
                </c:pt>
                <c:pt idx="890">
                  <c:v>11.866666666666703</c:v>
                </c:pt>
                <c:pt idx="891">
                  <c:v>11.88</c:v>
                </c:pt>
                <c:pt idx="892">
                  <c:v>11.893333333333302</c:v>
                </c:pt>
                <c:pt idx="893">
                  <c:v>11.906666666666702</c:v>
                </c:pt>
                <c:pt idx="894">
                  <c:v>11.92</c:v>
                </c:pt>
                <c:pt idx="895">
                  <c:v>11.9333333333333</c:v>
                </c:pt>
                <c:pt idx="896">
                  <c:v>11.946666666666701</c:v>
                </c:pt>
                <c:pt idx="897">
                  <c:v>11.96</c:v>
                </c:pt>
                <c:pt idx="898">
                  <c:v>11.973333333333303</c:v>
                </c:pt>
                <c:pt idx="899">
                  <c:v>11.986666666666702</c:v>
                </c:pt>
                <c:pt idx="900">
                  <c:v>12</c:v>
                </c:pt>
                <c:pt idx="901">
                  <c:v>12.0133333333333</c:v>
                </c:pt>
                <c:pt idx="902">
                  <c:v>12.026666666666701</c:v>
                </c:pt>
                <c:pt idx="903">
                  <c:v>12.04</c:v>
                </c:pt>
                <c:pt idx="904">
                  <c:v>12.053333333333303</c:v>
                </c:pt>
                <c:pt idx="905">
                  <c:v>12.066666666666702</c:v>
                </c:pt>
                <c:pt idx="906">
                  <c:v>12.08</c:v>
                </c:pt>
                <c:pt idx="907">
                  <c:v>12.0933333333333</c:v>
                </c:pt>
                <c:pt idx="908">
                  <c:v>12.106666666666701</c:v>
                </c:pt>
                <c:pt idx="909">
                  <c:v>12.12</c:v>
                </c:pt>
                <c:pt idx="910">
                  <c:v>12.133333333333301</c:v>
                </c:pt>
                <c:pt idx="911">
                  <c:v>12.1466666666667</c:v>
                </c:pt>
                <c:pt idx="912">
                  <c:v>12.16</c:v>
                </c:pt>
                <c:pt idx="913">
                  <c:v>12.1733333333333</c:v>
                </c:pt>
                <c:pt idx="914">
                  <c:v>12.186666666666701</c:v>
                </c:pt>
                <c:pt idx="915">
                  <c:v>12.2</c:v>
                </c:pt>
                <c:pt idx="916">
                  <c:v>12.213333333333299</c:v>
                </c:pt>
                <c:pt idx="917">
                  <c:v>12.2266666666667</c:v>
                </c:pt>
                <c:pt idx="918">
                  <c:v>12.239999999999998</c:v>
                </c:pt>
                <c:pt idx="919">
                  <c:v>12.2533333333333</c:v>
                </c:pt>
                <c:pt idx="920">
                  <c:v>12.266666666666701</c:v>
                </c:pt>
                <c:pt idx="921">
                  <c:v>12.28</c:v>
                </c:pt>
                <c:pt idx="922">
                  <c:v>12.293333333333299</c:v>
                </c:pt>
                <c:pt idx="923">
                  <c:v>12.306666666666702</c:v>
                </c:pt>
                <c:pt idx="924">
                  <c:v>12.32</c:v>
                </c:pt>
                <c:pt idx="925">
                  <c:v>12.3333333333333</c:v>
                </c:pt>
                <c:pt idx="926">
                  <c:v>12.346666666666701</c:v>
                </c:pt>
                <c:pt idx="927">
                  <c:v>12.360000000000001</c:v>
                </c:pt>
                <c:pt idx="928">
                  <c:v>12.373333333333301</c:v>
                </c:pt>
                <c:pt idx="929">
                  <c:v>12.386666666666702</c:v>
                </c:pt>
                <c:pt idx="930">
                  <c:v>12.4</c:v>
                </c:pt>
                <c:pt idx="931">
                  <c:v>12.4133333333333</c:v>
                </c:pt>
                <c:pt idx="932">
                  <c:v>12.426666666666701</c:v>
                </c:pt>
                <c:pt idx="933">
                  <c:v>12.44</c:v>
                </c:pt>
                <c:pt idx="934">
                  <c:v>12.453333333333301</c:v>
                </c:pt>
                <c:pt idx="935">
                  <c:v>12.466666666666704</c:v>
                </c:pt>
                <c:pt idx="936">
                  <c:v>12.48</c:v>
                </c:pt>
                <c:pt idx="937">
                  <c:v>12.4933333333333</c:v>
                </c:pt>
                <c:pt idx="938">
                  <c:v>12.506666666666701</c:v>
                </c:pt>
                <c:pt idx="939">
                  <c:v>12.52</c:v>
                </c:pt>
                <c:pt idx="940">
                  <c:v>12.533333333333299</c:v>
                </c:pt>
                <c:pt idx="941">
                  <c:v>12.546666666666702</c:v>
                </c:pt>
                <c:pt idx="942">
                  <c:v>12.56</c:v>
                </c:pt>
                <c:pt idx="943">
                  <c:v>12.5733333333333</c:v>
                </c:pt>
                <c:pt idx="944">
                  <c:v>12.586666666666702</c:v>
                </c:pt>
                <c:pt idx="945">
                  <c:v>12.6</c:v>
                </c:pt>
                <c:pt idx="946">
                  <c:v>12.6133333333333</c:v>
                </c:pt>
                <c:pt idx="947">
                  <c:v>12.626666666666702</c:v>
                </c:pt>
                <c:pt idx="948">
                  <c:v>12.639999999999999</c:v>
                </c:pt>
                <c:pt idx="949">
                  <c:v>12.6533333333333</c:v>
                </c:pt>
                <c:pt idx="950">
                  <c:v>12.666666666666702</c:v>
                </c:pt>
                <c:pt idx="951">
                  <c:v>12.68</c:v>
                </c:pt>
                <c:pt idx="952">
                  <c:v>12.6933333333333</c:v>
                </c:pt>
                <c:pt idx="953">
                  <c:v>12.706666666666703</c:v>
                </c:pt>
                <c:pt idx="954">
                  <c:v>12.719999999999999</c:v>
                </c:pt>
                <c:pt idx="955">
                  <c:v>12.733333333333301</c:v>
                </c:pt>
                <c:pt idx="956">
                  <c:v>12.7466666666667</c:v>
                </c:pt>
                <c:pt idx="957">
                  <c:v>12.76</c:v>
                </c:pt>
                <c:pt idx="958">
                  <c:v>12.7733333333333</c:v>
                </c:pt>
                <c:pt idx="959">
                  <c:v>12.786666666666703</c:v>
                </c:pt>
                <c:pt idx="960">
                  <c:v>12.8</c:v>
                </c:pt>
                <c:pt idx="961">
                  <c:v>12.813333333333302</c:v>
                </c:pt>
                <c:pt idx="962">
                  <c:v>12.826666666666702</c:v>
                </c:pt>
                <c:pt idx="963">
                  <c:v>12.84</c:v>
                </c:pt>
                <c:pt idx="964">
                  <c:v>12.853333333333302</c:v>
                </c:pt>
                <c:pt idx="965">
                  <c:v>12.866666666666703</c:v>
                </c:pt>
                <c:pt idx="966">
                  <c:v>12.88</c:v>
                </c:pt>
                <c:pt idx="967">
                  <c:v>12.893333333333302</c:v>
                </c:pt>
                <c:pt idx="968">
                  <c:v>12.906666666666702</c:v>
                </c:pt>
                <c:pt idx="969">
                  <c:v>12.92</c:v>
                </c:pt>
                <c:pt idx="970">
                  <c:v>12.9333333333333</c:v>
                </c:pt>
                <c:pt idx="971">
                  <c:v>12.946666666666701</c:v>
                </c:pt>
                <c:pt idx="972">
                  <c:v>12.96</c:v>
                </c:pt>
                <c:pt idx="973">
                  <c:v>12.973333333333303</c:v>
                </c:pt>
                <c:pt idx="974">
                  <c:v>12.986666666666702</c:v>
                </c:pt>
                <c:pt idx="975">
                  <c:v>13</c:v>
                </c:pt>
                <c:pt idx="976">
                  <c:v>13.0133333333333</c:v>
                </c:pt>
                <c:pt idx="977">
                  <c:v>13.026666666666701</c:v>
                </c:pt>
                <c:pt idx="978">
                  <c:v>13.04</c:v>
                </c:pt>
                <c:pt idx="979">
                  <c:v>13.053333333333303</c:v>
                </c:pt>
                <c:pt idx="980">
                  <c:v>13.066666666666702</c:v>
                </c:pt>
                <c:pt idx="981">
                  <c:v>13.08</c:v>
                </c:pt>
                <c:pt idx="982">
                  <c:v>13.0933333333333</c:v>
                </c:pt>
                <c:pt idx="983">
                  <c:v>13.106666666666701</c:v>
                </c:pt>
                <c:pt idx="984">
                  <c:v>13.12</c:v>
                </c:pt>
                <c:pt idx="985">
                  <c:v>13.133333333333301</c:v>
                </c:pt>
                <c:pt idx="986">
                  <c:v>13.1466666666667</c:v>
                </c:pt>
                <c:pt idx="987">
                  <c:v>13.16</c:v>
                </c:pt>
                <c:pt idx="988">
                  <c:v>13.1733333333333</c:v>
                </c:pt>
                <c:pt idx="989">
                  <c:v>13.186666666666701</c:v>
                </c:pt>
                <c:pt idx="990">
                  <c:v>13.2</c:v>
                </c:pt>
                <c:pt idx="991">
                  <c:v>13.213333333333299</c:v>
                </c:pt>
                <c:pt idx="992">
                  <c:v>13.2266666666667</c:v>
                </c:pt>
                <c:pt idx="993">
                  <c:v>13.239999999999998</c:v>
                </c:pt>
                <c:pt idx="994">
                  <c:v>13.2533333333333</c:v>
                </c:pt>
                <c:pt idx="995">
                  <c:v>13.266666666666701</c:v>
                </c:pt>
                <c:pt idx="996">
                  <c:v>13.28</c:v>
                </c:pt>
                <c:pt idx="997">
                  <c:v>13.293333333333299</c:v>
                </c:pt>
                <c:pt idx="998">
                  <c:v>13.306666666666702</c:v>
                </c:pt>
                <c:pt idx="999">
                  <c:v>13.32</c:v>
                </c:pt>
                <c:pt idx="1000">
                  <c:v>13.3333333333333</c:v>
                </c:pt>
                <c:pt idx="1001">
                  <c:v>13.346666666666701</c:v>
                </c:pt>
                <c:pt idx="1002">
                  <c:v>13.360000000000001</c:v>
                </c:pt>
                <c:pt idx="1003">
                  <c:v>13.373333333333301</c:v>
                </c:pt>
                <c:pt idx="1004">
                  <c:v>13.386666666666702</c:v>
                </c:pt>
                <c:pt idx="1005">
                  <c:v>13.4</c:v>
                </c:pt>
                <c:pt idx="1006">
                  <c:v>13.4133333333333</c:v>
                </c:pt>
                <c:pt idx="1007">
                  <c:v>13.426666666666701</c:v>
                </c:pt>
                <c:pt idx="1008">
                  <c:v>13.44</c:v>
                </c:pt>
                <c:pt idx="1009">
                  <c:v>13.453333333333301</c:v>
                </c:pt>
                <c:pt idx="1010">
                  <c:v>13.466666666666704</c:v>
                </c:pt>
                <c:pt idx="1011">
                  <c:v>13.48</c:v>
                </c:pt>
                <c:pt idx="1012">
                  <c:v>13.4933333333333</c:v>
                </c:pt>
                <c:pt idx="1013">
                  <c:v>13.506666666666701</c:v>
                </c:pt>
                <c:pt idx="1014">
                  <c:v>13.52</c:v>
                </c:pt>
                <c:pt idx="1015">
                  <c:v>13.533333333333299</c:v>
                </c:pt>
                <c:pt idx="1016">
                  <c:v>13.546666666666702</c:v>
                </c:pt>
                <c:pt idx="1017">
                  <c:v>13.56</c:v>
                </c:pt>
                <c:pt idx="1018">
                  <c:v>13.5733333333333</c:v>
                </c:pt>
                <c:pt idx="1019">
                  <c:v>13.586666666666702</c:v>
                </c:pt>
                <c:pt idx="1020">
                  <c:v>13.6</c:v>
                </c:pt>
                <c:pt idx="1021">
                  <c:v>13.6133333333333</c:v>
                </c:pt>
                <c:pt idx="1022">
                  <c:v>13.626666666666702</c:v>
                </c:pt>
                <c:pt idx="1023">
                  <c:v>13.639999999999999</c:v>
                </c:pt>
                <c:pt idx="1024">
                  <c:v>13.6533333333333</c:v>
                </c:pt>
                <c:pt idx="1025">
                  <c:v>13.666666666666702</c:v>
                </c:pt>
                <c:pt idx="1026">
                  <c:v>13.68</c:v>
                </c:pt>
                <c:pt idx="1027">
                  <c:v>13.6933333333333</c:v>
                </c:pt>
                <c:pt idx="1028">
                  <c:v>13.706666666666703</c:v>
                </c:pt>
                <c:pt idx="1029">
                  <c:v>13.719999999999999</c:v>
                </c:pt>
                <c:pt idx="1030">
                  <c:v>13.733333333333301</c:v>
                </c:pt>
                <c:pt idx="1031">
                  <c:v>13.7466666666667</c:v>
                </c:pt>
                <c:pt idx="1032">
                  <c:v>13.76</c:v>
                </c:pt>
                <c:pt idx="1033">
                  <c:v>13.7733333333333</c:v>
                </c:pt>
                <c:pt idx="1034">
                  <c:v>13.786666666666703</c:v>
                </c:pt>
                <c:pt idx="1035">
                  <c:v>13.8</c:v>
                </c:pt>
                <c:pt idx="1036">
                  <c:v>13.813333333333302</c:v>
                </c:pt>
                <c:pt idx="1037">
                  <c:v>13.826666666666702</c:v>
                </c:pt>
                <c:pt idx="1038">
                  <c:v>13.84</c:v>
                </c:pt>
                <c:pt idx="1039">
                  <c:v>13.853333333333302</c:v>
                </c:pt>
                <c:pt idx="1040">
                  <c:v>13.866666666666703</c:v>
                </c:pt>
                <c:pt idx="1041">
                  <c:v>13.88</c:v>
                </c:pt>
                <c:pt idx="1042">
                  <c:v>13.893333333333302</c:v>
                </c:pt>
                <c:pt idx="1043">
                  <c:v>13.906666666666702</c:v>
                </c:pt>
                <c:pt idx="1044">
                  <c:v>13.92</c:v>
                </c:pt>
                <c:pt idx="1045">
                  <c:v>13.9333333333333</c:v>
                </c:pt>
                <c:pt idx="1046">
                  <c:v>13.946666666666701</c:v>
                </c:pt>
                <c:pt idx="1047">
                  <c:v>13.96</c:v>
                </c:pt>
                <c:pt idx="1048">
                  <c:v>13.973333333333303</c:v>
                </c:pt>
                <c:pt idx="1049">
                  <c:v>13.986666666666702</c:v>
                </c:pt>
                <c:pt idx="1050">
                  <c:v>14</c:v>
                </c:pt>
                <c:pt idx="1051">
                  <c:v>14.0133333333333</c:v>
                </c:pt>
                <c:pt idx="1052">
                  <c:v>14.026666666666701</c:v>
                </c:pt>
                <c:pt idx="1053">
                  <c:v>14.04</c:v>
                </c:pt>
                <c:pt idx="1054">
                  <c:v>14.053333333333303</c:v>
                </c:pt>
                <c:pt idx="1055">
                  <c:v>14.066666666666702</c:v>
                </c:pt>
                <c:pt idx="1056">
                  <c:v>14.08</c:v>
                </c:pt>
                <c:pt idx="1057">
                  <c:v>14.0933333333333</c:v>
                </c:pt>
                <c:pt idx="1058">
                  <c:v>14.106666666666701</c:v>
                </c:pt>
                <c:pt idx="1059">
                  <c:v>14.12</c:v>
                </c:pt>
                <c:pt idx="1060">
                  <c:v>14.133333333333301</c:v>
                </c:pt>
                <c:pt idx="1061">
                  <c:v>14.1466666666667</c:v>
                </c:pt>
                <c:pt idx="1062">
                  <c:v>14.16</c:v>
                </c:pt>
                <c:pt idx="1063">
                  <c:v>14.1733333333333</c:v>
                </c:pt>
                <c:pt idx="1064">
                  <c:v>14.186666666666701</c:v>
                </c:pt>
                <c:pt idx="1065">
                  <c:v>14.2</c:v>
                </c:pt>
                <c:pt idx="1066">
                  <c:v>14.213333333333299</c:v>
                </c:pt>
                <c:pt idx="1067">
                  <c:v>14.2266666666667</c:v>
                </c:pt>
                <c:pt idx="1068">
                  <c:v>14.239999999999998</c:v>
                </c:pt>
                <c:pt idx="1069">
                  <c:v>14.2533333333333</c:v>
                </c:pt>
                <c:pt idx="1070">
                  <c:v>14.266666666666701</c:v>
                </c:pt>
                <c:pt idx="1071">
                  <c:v>14.28</c:v>
                </c:pt>
                <c:pt idx="1072">
                  <c:v>14.293333333333299</c:v>
                </c:pt>
                <c:pt idx="1073">
                  <c:v>14.306666666666702</c:v>
                </c:pt>
                <c:pt idx="1074">
                  <c:v>14.32</c:v>
                </c:pt>
                <c:pt idx="1075">
                  <c:v>14.3333333333333</c:v>
                </c:pt>
                <c:pt idx="1076">
                  <c:v>14.346666666666701</c:v>
                </c:pt>
                <c:pt idx="1077">
                  <c:v>14.360000000000001</c:v>
                </c:pt>
                <c:pt idx="1078">
                  <c:v>14.373333333333301</c:v>
                </c:pt>
                <c:pt idx="1079">
                  <c:v>14.386666666666702</c:v>
                </c:pt>
                <c:pt idx="1080">
                  <c:v>14.4</c:v>
                </c:pt>
                <c:pt idx="1081">
                  <c:v>14.4133333333333</c:v>
                </c:pt>
                <c:pt idx="1082">
                  <c:v>14.426666666666701</c:v>
                </c:pt>
                <c:pt idx="1083">
                  <c:v>14.44</c:v>
                </c:pt>
                <c:pt idx="1084">
                  <c:v>14.453333333333301</c:v>
                </c:pt>
                <c:pt idx="1085">
                  <c:v>14.466666666666704</c:v>
                </c:pt>
                <c:pt idx="1086">
                  <c:v>14.48</c:v>
                </c:pt>
                <c:pt idx="1087">
                  <c:v>14.4933333333333</c:v>
                </c:pt>
                <c:pt idx="1088">
                  <c:v>14.506666666666701</c:v>
                </c:pt>
                <c:pt idx="1089">
                  <c:v>14.52</c:v>
                </c:pt>
                <c:pt idx="1090">
                  <c:v>14.533333333333299</c:v>
                </c:pt>
                <c:pt idx="1091">
                  <c:v>14.546666666666702</c:v>
                </c:pt>
                <c:pt idx="1092">
                  <c:v>14.56</c:v>
                </c:pt>
                <c:pt idx="1093">
                  <c:v>14.5733333333333</c:v>
                </c:pt>
                <c:pt idx="1094">
                  <c:v>14.586666666666702</c:v>
                </c:pt>
                <c:pt idx="1095">
                  <c:v>14.6</c:v>
                </c:pt>
                <c:pt idx="1096">
                  <c:v>14.6133333333333</c:v>
                </c:pt>
                <c:pt idx="1097">
                  <c:v>14.626666666666702</c:v>
                </c:pt>
                <c:pt idx="1098">
                  <c:v>14.639999999999999</c:v>
                </c:pt>
                <c:pt idx="1099">
                  <c:v>14.6533333333333</c:v>
                </c:pt>
                <c:pt idx="1100">
                  <c:v>14.666666666666702</c:v>
                </c:pt>
                <c:pt idx="1101">
                  <c:v>14.68</c:v>
                </c:pt>
                <c:pt idx="1102">
                  <c:v>14.6933333333333</c:v>
                </c:pt>
                <c:pt idx="1103">
                  <c:v>14.706666666666703</c:v>
                </c:pt>
                <c:pt idx="1104">
                  <c:v>14.719999999999999</c:v>
                </c:pt>
                <c:pt idx="1105">
                  <c:v>14.733333333333301</c:v>
                </c:pt>
                <c:pt idx="1106">
                  <c:v>14.7466666666667</c:v>
                </c:pt>
                <c:pt idx="1107">
                  <c:v>14.76</c:v>
                </c:pt>
                <c:pt idx="1108">
                  <c:v>14.7733333333333</c:v>
                </c:pt>
                <c:pt idx="1109">
                  <c:v>14.786666666666703</c:v>
                </c:pt>
                <c:pt idx="1110">
                  <c:v>14.8</c:v>
                </c:pt>
                <c:pt idx="1111">
                  <c:v>14.813333333333302</c:v>
                </c:pt>
                <c:pt idx="1112">
                  <c:v>14.826666666666702</c:v>
                </c:pt>
                <c:pt idx="1113">
                  <c:v>14.84</c:v>
                </c:pt>
                <c:pt idx="1114">
                  <c:v>14.853333333333302</c:v>
                </c:pt>
                <c:pt idx="1115">
                  <c:v>14.866666666666703</c:v>
                </c:pt>
                <c:pt idx="1116">
                  <c:v>14.88</c:v>
                </c:pt>
                <c:pt idx="1117">
                  <c:v>14.893333333333302</c:v>
                </c:pt>
                <c:pt idx="1118">
                  <c:v>14.906666666666702</c:v>
                </c:pt>
                <c:pt idx="1119">
                  <c:v>14.92</c:v>
                </c:pt>
                <c:pt idx="1120">
                  <c:v>14.9333333333333</c:v>
                </c:pt>
                <c:pt idx="1121">
                  <c:v>14.946666666666701</c:v>
                </c:pt>
                <c:pt idx="1122">
                  <c:v>14.96</c:v>
                </c:pt>
                <c:pt idx="1123">
                  <c:v>14.973333333333303</c:v>
                </c:pt>
                <c:pt idx="1124">
                  <c:v>14.986666666666702</c:v>
                </c:pt>
                <c:pt idx="1125">
                  <c:v>15</c:v>
                </c:pt>
                <c:pt idx="1126">
                  <c:v>15.0133333333333</c:v>
                </c:pt>
                <c:pt idx="1127">
                  <c:v>15.026666666666701</c:v>
                </c:pt>
                <c:pt idx="1128">
                  <c:v>15.04</c:v>
                </c:pt>
                <c:pt idx="1129">
                  <c:v>15.053333333333303</c:v>
                </c:pt>
                <c:pt idx="1130">
                  <c:v>15.066666666666702</c:v>
                </c:pt>
                <c:pt idx="1131">
                  <c:v>15.08</c:v>
                </c:pt>
                <c:pt idx="1132">
                  <c:v>15.0933333333333</c:v>
                </c:pt>
                <c:pt idx="1133">
                  <c:v>15.106666666666701</c:v>
                </c:pt>
                <c:pt idx="1134">
                  <c:v>15.12</c:v>
                </c:pt>
                <c:pt idx="1135">
                  <c:v>15.133333333333301</c:v>
                </c:pt>
                <c:pt idx="1136">
                  <c:v>15.1466666666667</c:v>
                </c:pt>
                <c:pt idx="1137">
                  <c:v>15.16</c:v>
                </c:pt>
                <c:pt idx="1138">
                  <c:v>15.1733333333333</c:v>
                </c:pt>
                <c:pt idx="1139">
                  <c:v>15.186666666666701</c:v>
                </c:pt>
                <c:pt idx="1140">
                  <c:v>15.2</c:v>
                </c:pt>
                <c:pt idx="1141">
                  <c:v>15.213333333333299</c:v>
                </c:pt>
                <c:pt idx="1142">
                  <c:v>15.2266666666667</c:v>
                </c:pt>
                <c:pt idx="1143">
                  <c:v>15.239999999999998</c:v>
                </c:pt>
                <c:pt idx="1144">
                  <c:v>15.2533333333333</c:v>
                </c:pt>
                <c:pt idx="1145">
                  <c:v>15.266666666666701</c:v>
                </c:pt>
                <c:pt idx="1146">
                  <c:v>15.28</c:v>
                </c:pt>
                <c:pt idx="1147">
                  <c:v>15.293333333333299</c:v>
                </c:pt>
                <c:pt idx="1148">
                  <c:v>15.306666666666702</c:v>
                </c:pt>
                <c:pt idx="1149">
                  <c:v>15.32</c:v>
                </c:pt>
                <c:pt idx="1150">
                  <c:v>15.3333333333333</c:v>
                </c:pt>
                <c:pt idx="1151">
                  <c:v>15.346666666666701</c:v>
                </c:pt>
                <c:pt idx="1152">
                  <c:v>15.360000000000001</c:v>
                </c:pt>
                <c:pt idx="1153">
                  <c:v>15.373333333333301</c:v>
                </c:pt>
                <c:pt idx="1154">
                  <c:v>15.386666666666702</c:v>
                </c:pt>
                <c:pt idx="1155">
                  <c:v>15.4</c:v>
                </c:pt>
                <c:pt idx="1156">
                  <c:v>15.4133333333333</c:v>
                </c:pt>
                <c:pt idx="1157">
                  <c:v>15.426666666666701</c:v>
                </c:pt>
                <c:pt idx="1158">
                  <c:v>15.44</c:v>
                </c:pt>
                <c:pt idx="1159">
                  <c:v>15.453333333333301</c:v>
                </c:pt>
                <c:pt idx="1160">
                  <c:v>15.466666666666704</c:v>
                </c:pt>
                <c:pt idx="1161">
                  <c:v>15.48</c:v>
                </c:pt>
                <c:pt idx="1162">
                  <c:v>15.4933333333333</c:v>
                </c:pt>
                <c:pt idx="1163">
                  <c:v>15.506666666666701</c:v>
                </c:pt>
                <c:pt idx="1164">
                  <c:v>15.52</c:v>
                </c:pt>
                <c:pt idx="1165">
                  <c:v>15.533333333333299</c:v>
                </c:pt>
                <c:pt idx="1166">
                  <c:v>15.546666666666702</c:v>
                </c:pt>
                <c:pt idx="1167">
                  <c:v>15.56</c:v>
                </c:pt>
                <c:pt idx="1168">
                  <c:v>15.5733333333333</c:v>
                </c:pt>
                <c:pt idx="1169">
                  <c:v>15.586666666666702</c:v>
                </c:pt>
                <c:pt idx="1170">
                  <c:v>15.6</c:v>
                </c:pt>
                <c:pt idx="1171">
                  <c:v>15.6133333333333</c:v>
                </c:pt>
                <c:pt idx="1172">
                  <c:v>15.626666666666702</c:v>
                </c:pt>
                <c:pt idx="1173">
                  <c:v>15.639999999999999</c:v>
                </c:pt>
                <c:pt idx="1174">
                  <c:v>15.6533333333333</c:v>
                </c:pt>
                <c:pt idx="1175">
                  <c:v>15.666666666666702</c:v>
                </c:pt>
                <c:pt idx="1176">
                  <c:v>15.68</c:v>
                </c:pt>
                <c:pt idx="1177">
                  <c:v>15.6933333333333</c:v>
                </c:pt>
                <c:pt idx="1178">
                  <c:v>15.706666666666703</c:v>
                </c:pt>
                <c:pt idx="1179">
                  <c:v>15.719999999999999</c:v>
                </c:pt>
                <c:pt idx="1180">
                  <c:v>15.733333333333301</c:v>
                </c:pt>
                <c:pt idx="1181">
                  <c:v>15.7466666666667</c:v>
                </c:pt>
                <c:pt idx="1182">
                  <c:v>15.76</c:v>
                </c:pt>
                <c:pt idx="1183">
                  <c:v>15.7733333333333</c:v>
                </c:pt>
                <c:pt idx="1184">
                  <c:v>15.786666666666703</c:v>
                </c:pt>
                <c:pt idx="1185">
                  <c:v>15.8</c:v>
                </c:pt>
                <c:pt idx="1186">
                  <c:v>15.813333333333302</c:v>
                </c:pt>
                <c:pt idx="1187">
                  <c:v>15.826666666666702</c:v>
                </c:pt>
                <c:pt idx="1188">
                  <c:v>15.84</c:v>
                </c:pt>
                <c:pt idx="1189">
                  <c:v>15.853333333333302</c:v>
                </c:pt>
                <c:pt idx="1190">
                  <c:v>15.866666666666703</c:v>
                </c:pt>
                <c:pt idx="1191">
                  <c:v>15.88</c:v>
                </c:pt>
                <c:pt idx="1192">
                  <c:v>15.893333333333302</c:v>
                </c:pt>
                <c:pt idx="1193">
                  <c:v>15.906666666666702</c:v>
                </c:pt>
                <c:pt idx="1194">
                  <c:v>15.92</c:v>
                </c:pt>
                <c:pt idx="1195">
                  <c:v>15.9333333333333</c:v>
                </c:pt>
                <c:pt idx="1196">
                  <c:v>15.946666666666701</c:v>
                </c:pt>
                <c:pt idx="1197">
                  <c:v>15.96</c:v>
                </c:pt>
                <c:pt idx="1198">
                  <c:v>15.973333333333303</c:v>
                </c:pt>
                <c:pt idx="1199">
                  <c:v>15.986666666666702</c:v>
                </c:pt>
                <c:pt idx="1200">
                  <c:v>16</c:v>
                </c:pt>
                <c:pt idx="1201">
                  <c:v>16.013333333333286</c:v>
                </c:pt>
                <c:pt idx="1202">
                  <c:v>16.026666666666699</c:v>
                </c:pt>
                <c:pt idx="1203">
                  <c:v>16.04</c:v>
                </c:pt>
                <c:pt idx="1204">
                  <c:v>16.053333333333281</c:v>
                </c:pt>
                <c:pt idx="1205">
                  <c:v>16.066666666666688</c:v>
                </c:pt>
                <c:pt idx="1206">
                  <c:v>16.079999999999988</c:v>
                </c:pt>
                <c:pt idx="1207">
                  <c:v>16.09333333333328</c:v>
                </c:pt>
                <c:pt idx="1208">
                  <c:v>16.106666666666701</c:v>
                </c:pt>
                <c:pt idx="1209">
                  <c:v>16.12</c:v>
                </c:pt>
                <c:pt idx="1210">
                  <c:v>16.133333333333283</c:v>
                </c:pt>
                <c:pt idx="1211">
                  <c:v>16.1466666666667</c:v>
                </c:pt>
                <c:pt idx="1212">
                  <c:v>16.16</c:v>
                </c:pt>
                <c:pt idx="1213">
                  <c:v>16.173333333333286</c:v>
                </c:pt>
                <c:pt idx="1214">
                  <c:v>16.186666666666699</c:v>
                </c:pt>
                <c:pt idx="1215">
                  <c:v>16.2</c:v>
                </c:pt>
                <c:pt idx="1216">
                  <c:v>16.213333333333285</c:v>
                </c:pt>
                <c:pt idx="1217">
                  <c:v>16.226666666666699</c:v>
                </c:pt>
                <c:pt idx="1218">
                  <c:v>16.239999999999988</c:v>
                </c:pt>
                <c:pt idx="1219">
                  <c:v>16.253333333333281</c:v>
                </c:pt>
                <c:pt idx="1220">
                  <c:v>16.266666666666698</c:v>
                </c:pt>
                <c:pt idx="1221">
                  <c:v>16.279999999999998</c:v>
                </c:pt>
                <c:pt idx="1222">
                  <c:v>16.29333333333328</c:v>
                </c:pt>
                <c:pt idx="1223">
                  <c:v>16.3066666666667</c:v>
                </c:pt>
                <c:pt idx="1224">
                  <c:v>16.32</c:v>
                </c:pt>
                <c:pt idx="1225">
                  <c:v>16.333333333333282</c:v>
                </c:pt>
                <c:pt idx="1226">
                  <c:v>16.3466666666667</c:v>
                </c:pt>
                <c:pt idx="1227">
                  <c:v>16.36</c:v>
                </c:pt>
                <c:pt idx="1228">
                  <c:v>16.373333333333285</c:v>
                </c:pt>
                <c:pt idx="1229">
                  <c:v>16.386666666666699</c:v>
                </c:pt>
                <c:pt idx="1230">
                  <c:v>16.399999999999999</c:v>
                </c:pt>
                <c:pt idx="1231">
                  <c:v>16.413333333333281</c:v>
                </c:pt>
                <c:pt idx="1232">
                  <c:v>16.426666666666698</c:v>
                </c:pt>
                <c:pt idx="1233">
                  <c:v>16.439999999999998</c:v>
                </c:pt>
                <c:pt idx="1234">
                  <c:v>16.45333333333328</c:v>
                </c:pt>
                <c:pt idx="1235">
                  <c:v>16.466666666666697</c:v>
                </c:pt>
                <c:pt idx="1236">
                  <c:v>16.479999999999997</c:v>
                </c:pt>
                <c:pt idx="1237">
                  <c:v>16.493333333333279</c:v>
                </c:pt>
                <c:pt idx="1238">
                  <c:v>16.5066666666667</c:v>
                </c:pt>
                <c:pt idx="1239">
                  <c:v>16.52</c:v>
                </c:pt>
                <c:pt idx="1240">
                  <c:v>16.533333333333285</c:v>
                </c:pt>
                <c:pt idx="1241">
                  <c:v>16.546666666666699</c:v>
                </c:pt>
                <c:pt idx="1242">
                  <c:v>16.559999999999999</c:v>
                </c:pt>
                <c:pt idx="1243">
                  <c:v>16.573333333333284</c:v>
                </c:pt>
                <c:pt idx="1244">
                  <c:v>16.586666666666702</c:v>
                </c:pt>
                <c:pt idx="1245">
                  <c:v>16.600000000000001</c:v>
                </c:pt>
                <c:pt idx="1246">
                  <c:v>16.613333333333284</c:v>
                </c:pt>
                <c:pt idx="1247">
                  <c:v>16.626666666666701</c:v>
                </c:pt>
                <c:pt idx="1248">
                  <c:v>16.64</c:v>
                </c:pt>
                <c:pt idx="1249">
                  <c:v>16.653333333333283</c:v>
                </c:pt>
                <c:pt idx="1250">
                  <c:v>16.6666666666667</c:v>
                </c:pt>
                <c:pt idx="1251">
                  <c:v>16.68</c:v>
                </c:pt>
                <c:pt idx="1252">
                  <c:v>16.693333333333285</c:v>
                </c:pt>
                <c:pt idx="1253">
                  <c:v>16.706666666666699</c:v>
                </c:pt>
                <c:pt idx="1254">
                  <c:v>16.72</c:v>
                </c:pt>
                <c:pt idx="1255">
                  <c:v>16.733333333333285</c:v>
                </c:pt>
                <c:pt idx="1256">
                  <c:v>16.746666666666702</c:v>
                </c:pt>
                <c:pt idx="1257">
                  <c:v>16.760000000000002</c:v>
                </c:pt>
                <c:pt idx="1258">
                  <c:v>16.77333333333328</c:v>
                </c:pt>
                <c:pt idx="1259">
                  <c:v>16.786666666666697</c:v>
                </c:pt>
                <c:pt idx="1260">
                  <c:v>16.8</c:v>
                </c:pt>
                <c:pt idx="1261">
                  <c:v>16.813333333333283</c:v>
                </c:pt>
                <c:pt idx="1262">
                  <c:v>16.8266666666667</c:v>
                </c:pt>
                <c:pt idx="1263">
                  <c:v>16.84</c:v>
                </c:pt>
                <c:pt idx="1264">
                  <c:v>16.853333333333286</c:v>
                </c:pt>
                <c:pt idx="1265">
                  <c:v>16.866666666666699</c:v>
                </c:pt>
                <c:pt idx="1266">
                  <c:v>16.88</c:v>
                </c:pt>
                <c:pt idx="1267">
                  <c:v>16.893333333333281</c:v>
                </c:pt>
                <c:pt idx="1268">
                  <c:v>16.906666666666688</c:v>
                </c:pt>
                <c:pt idx="1269">
                  <c:v>16.920000000000002</c:v>
                </c:pt>
                <c:pt idx="1270">
                  <c:v>16.93333333333328</c:v>
                </c:pt>
                <c:pt idx="1271">
                  <c:v>16.946666666666697</c:v>
                </c:pt>
                <c:pt idx="1272">
                  <c:v>16.959999999999997</c:v>
                </c:pt>
                <c:pt idx="1273">
                  <c:v>16.973333333333279</c:v>
                </c:pt>
                <c:pt idx="1274">
                  <c:v>16.986666666666697</c:v>
                </c:pt>
                <c:pt idx="1275">
                  <c:v>17</c:v>
                </c:pt>
                <c:pt idx="1276">
                  <c:v>17.013333333333286</c:v>
                </c:pt>
                <c:pt idx="1277">
                  <c:v>17.026666666666699</c:v>
                </c:pt>
                <c:pt idx="1278">
                  <c:v>17.04</c:v>
                </c:pt>
                <c:pt idx="1279">
                  <c:v>17.053333333333281</c:v>
                </c:pt>
                <c:pt idx="1280">
                  <c:v>17.066666666666688</c:v>
                </c:pt>
                <c:pt idx="1281">
                  <c:v>17.079999999999988</c:v>
                </c:pt>
                <c:pt idx="1282">
                  <c:v>17.09333333333328</c:v>
                </c:pt>
                <c:pt idx="1283">
                  <c:v>17.106666666666701</c:v>
                </c:pt>
                <c:pt idx="1284">
                  <c:v>17.12</c:v>
                </c:pt>
                <c:pt idx="1285">
                  <c:v>17.133333333333283</c:v>
                </c:pt>
                <c:pt idx="1286">
                  <c:v>17.1466666666667</c:v>
                </c:pt>
                <c:pt idx="1287">
                  <c:v>17.16</c:v>
                </c:pt>
                <c:pt idx="1288">
                  <c:v>17.173333333333286</c:v>
                </c:pt>
                <c:pt idx="1289">
                  <c:v>17.186666666666699</c:v>
                </c:pt>
                <c:pt idx="1290">
                  <c:v>17.2</c:v>
                </c:pt>
                <c:pt idx="1291">
                  <c:v>17.213333333333285</c:v>
                </c:pt>
                <c:pt idx="1292">
                  <c:v>17.226666666666699</c:v>
                </c:pt>
                <c:pt idx="1293">
                  <c:v>17.239999999999988</c:v>
                </c:pt>
                <c:pt idx="1294">
                  <c:v>17.253333333333281</c:v>
                </c:pt>
                <c:pt idx="1295">
                  <c:v>17.266666666666698</c:v>
                </c:pt>
                <c:pt idx="1296">
                  <c:v>17.279999999999998</c:v>
                </c:pt>
                <c:pt idx="1297">
                  <c:v>17.29333333333328</c:v>
                </c:pt>
                <c:pt idx="1298">
                  <c:v>17.3066666666667</c:v>
                </c:pt>
                <c:pt idx="1299">
                  <c:v>17.32</c:v>
                </c:pt>
                <c:pt idx="1300">
                  <c:v>17.333333333333282</c:v>
                </c:pt>
                <c:pt idx="1301">
                  <c:v>17.3466666666667</c:v>
                </c:pt>
                <c:pt idx="1302">
                  <c:v>17.36</c:v>
                </c:pt>
                <c:pt idx="1303">
                  <c:v>17.373333333333285</c:v>
                </c:pt>
                <c:pt idx="1304">
                  <c:v>17.386666666666699</c:v>
                </c:pt>
                <c:pt idx="1305">
                  <c:v>17.399999999999999</c:v>
                </c:pt>
                <c:pt idx="1306">
                  <c:v>17.413333333333281</c:v>
                </c:pt>
                <c:pt idx="1307">
                  <c:v>17.426666666666698</c:v>
                </c:pt>
                <c:pt idx="1308">
                  <c:v>17.439999999999998</c:v>
                </c:pt>
                <c:pt idx="1309">
                  <c:v>17.45333333333328</c:v>
                </c:pt>
                <c:pt idx="1310">
                  <c:v>17.466666666666697</c:v>
                </c:pt>
                <c:pt idx="1311">
                  <c:v>17.479999999999997</c:v>
                </c:pt>
                <c:pt idx="1312">
                  <c:v>17.493333333333279</c:v>
                </c:pt>
                <c:pt idx="1313">
                  <c:v>17.5066666666667</c:v>
                </c:pt>
                <c:pt idx="1314">
                  <c:v>17.52</c:v>
                </c:pt>
                <c:pt idx="1315">
                  <c:v>17.533333333333285</c:v>
                </c:pt>
                <c:pt idx="1316">
                  <c:v>17.546666666666699</c:v>
                </c:pt>
                <c:pt idx="1317">
                  <c:v>17.559999999999999</c:v>
                </c:pt>
                <c:pt idx="1318">
                  <c:v>17.573333333333284</c:v>
                </c:pt>
                <c:pt idx="1319">
                  <c:v>17.586666666666702</c:v>
                </c:pt>
                <c:pt idx="1320">
                  <c:v>17.600000000000001</c:v>
                </c:pt>
                <c:pt idx="1321">
                  <c:v>17.613333333333284</c:v>
                </c:pt>
                <c:pt idx="1322">
                  <c:v>17.626666666666701</c:v>
                </c:pt>
                <c:pt idx="1323">
                  <c:v>17.64</c:v>
                </c:pt>
                <c:pt idx="1324">
                  <c:v>17.653333333333283</c:v>
                </c:pt>
                <c:pt idx="1325">
                  <c:v>17.6666666666667</c:v>
                </c:pt>
                <c:pt idx="1326">
                  <c:v>17.68</c:v>
                </c:pt>
                <c:pt idx="1327">
                  <c:v>17.693333333333285</c:v>
                </c:pt>
                <c:pt idx="1328">
                  <c:v>17.706666666666699</c:v>
                </c:pt>
                <c:pt idx="1329">
                  <c:v>17.72</c:v>
                </c:pt>
                <c:pt idx="1330">
                  <c:v>17.733333333333285</c:v>
                </c:pt>
                <c:pt idx="1331">
                  <c:v>17.746666666666702</c:v>
                </c:pt>
                <c:pt idx="1332">
                  <c:v>17.760000000000002</c:v>
                </c:pt>
                <c:pt idx="1333">
                  <c:v>17.77333333333328</c:v>
                </c:pt>
                <c:pt idx="1334">
                  <c:v>17.786666666666697</c:v>
                </c:pt>
                <c:pt idx="1335">
                  <c:v>17.8</c:v>
                </c:pt>
                <c:pt idx="1336">
                  <c:v>17.813333333333283</c:v>
                </c:pt>
                <c:pt idx="1337">
                  <c:v>17.8266666666667</c:v>
                </c:pt>
                <c:pt idx="1338">
                  <c:v>17.84</c:v>
                </c:pt>
                <c:pt idx="1339">
                  <c:v>17.853333333333286</c:v>
                </c:pt>
                <c:pt idx="1340">
                  <c:v>17.866666666666699</c:v>
                </c:pt>
                <c:pt idx="1341">
                  <c:v>17.88</c:v>
                </c:pt>
                <c:pt idx="1342">
                  <c:v>17.893333333333281</c:v>
                </c:pt>
                <c:pt idx="1343">
                  <c:v>17.906666666666688</c:v>
                </c:pt>
                <c:pt idx="1344">
                  <c:v>17.920000000000002</c:v>
                </c:pt>
                <c:pt idx="1345">
                  <c:v>17.93333333333328</c:v>
                </c:pt>
                <c:pt idx="1346">
                  <c:v>17.946666666666697</c:v>
                </c:pt>
                <c:pt idx="1347">
                  <c:v>17.959999999999997</c:v>
                </c:pt>
                <c:pt idx="1348">
                  <c:v>17.973333333333279</c:v>
                </c:pt>
                <c:pt idx="1349">
                  <c:v>17.986666666666697</c:v>
                </c:pt>
                <c:pt idx="1350">
                  <c:v>18</c:v>
                </c:pt>
                <c:pt idx="1351">
                  <c:v>18.013333333333286</c:v>
                </c:pt>
                <c:pt idx="1352">
                  <c:v>18.026666666666699</c:v>
                </c:pt>
                <c:pt idx="1353">
                  <c:v>18.04</c:v>
                </c:pt>
                <c:pt idx="1354">
                  <c:v>18.053333333333281</c:v>
                </c:pt>
                <c:pt idx="1355">
                  <c:v>18.066666666666688</c:v>
                </c:pt>
                <c:pt idx="1356">
                  <c:v>18.079999999999988</c:v>
                </c:pt>
                <c:pt idx="1357">
                  <c:v>18.09333333333328</c:v>
                </c:pt>
                <c:pt idx="1358">
                  <c:v>18.106666666666701</c:v>
                </c:pt>
                <c:pt idx="1359">
                  <c:v>18.12</c:v>
                </c:pt>
                <c:pt idx="1360">
                  <c:v>18.133333333333283</c:v>
                </c:pt>
                <c:pt idx="1361">
                  <c:v>18.1466666666667</c:v>
                </c:pt>
                <c:pt idx="1362">
                  <c:v>18.16</c:v>
                </c:pt>
                <c:pt idx="1363">
                  <c:v>18.173333333333286</c:v>
                </c:pt>
                <c:pt idx="1364">
                  <c:v>18.186666666666699</c:v>
                </c:pt>
                <c:pt idx="1365">
                  <c:v>18.2</c:v>
                </c:pt>
                <c:pt idx="1366">
                  <c:v>18.213333333333285</c:v>
                </c:pt>
                <c:pt idx="1367">
                  <c:v>18.226666666666699</c:v>
                </c:pt>
                <c:pt idx="1368">
                  <c:v>18.239999999999988</c:v>
                </c:pt>
                <c:pt idx="1369">
                  <c:v>18.253333333333281</c:v>
                </c:pt>
                <c:pt idx="1370">
                  <c:v>18.266666666666698</c:v>
                </c:pt>
                <c:pt idx="1371">
                  <c:v>18.279999999999998</c:v>
                </c:pt>
                <c:pt idx="1372">
                  <c:v>18.29333333333328</c:v>
                </c:pt>
                <c:pt idx="1373">
                  <c:v>18.3066666666667</c:v>
                </c:pt>
                <c:pt idx="1374">
                  <c:v>18.32</c:v>
                </c:pt>
                <c:pt idx="1375">
                  <c:v>18.333333333333282</c:v>
                </c:pt>
                <c:pt idx="1376">
                  <c:v>18.3466666666667</c:v>
                </c:pt>
                <c:pt idx="1377">
                  <c:v>18.36</c:v>
                </c:pt>
                <c:pt idx="1378">
                  <c:v>18.373333333333285</c:v>
                </c:pt>
                <c:pt idx="1379">
                  <c:v>18.386666666666699</c:v>
                </c:pt>
                <c:pt idx="1380">
                  <c:v>18.399999999999999</c:v>
                </c:pt>
                <c:pt idx="1381">
                  <c:v>18.413333333333281</c:v>
                </c:pt>
                <c:pt idx="1382">
                  <c:v>18.426666666666698</c:v>
                </c:pt>
                <c:pt idx="1383">
                  <c:v>18.439999999999998</c:v>
                </c:pt>
                <c:pt idx="1384">
                  <c:v>18.45333333333328</c:v>
                </c:pt>
                <c:pt idx="1385">
                  <c:v>18.466666666666697</c:v>
                </c:pt>
                <c:pt idx="1386">
                  <c:v>18.479999999999997</c:v>
                </c:pt>
                <c:pt idx="1387">
                  <c:v>18.493333333333279</c:v>
                </c:pt>
                <c:pt idx="1388">
                  <c:v>18.5066666666667</c:v>
                </c:pt>
                <c:pt idx="1389">
                  <c:v>18.52</c:v>
                </c:pt>
                <c:pt idx="1390">
                  <c:v>18.533333333333285</c:v>
                </c:pt>
                <c:pt idx="1391">
                  <c:v>18.546666666666699</c:v>
                </c:pt>
                <c:pt idx="1392">
                  <c:v>18.559999999999999</c:v>
                </c:pt>
                <c:pt idx="1393">
                  <c:v>18.573333333333284</c:v>
                </c:pt>
                <c:pt idx="1394">
                  <c:v>18.586666666666702</c:v>
                </c:pt>
                <c:pt idx="1395">
                  <c:v>18.600000000000001</c:v>
                </c:pt>
                <c:pt idx="1396">
                  <c:v>18.613333333333284</c:v>
                </c:pt>
                <c:pt idx="1397">
                  <c:v>18.626666666666701</c:v>
                </c:pt>
                <c:pt idx="1398">
                  <c:v>18.64</c:v>
                </c:pt>
                <c:pt idx="1399">
                  <c:v>18.653333333333283</c:v>
                </c:pt>
                <c:pt idx="1400">
                  <c:v>18.6666666666667</c:v>
                </c:pt>
                <c:pt idx="1401">
                  <c:v>18.68</c:v>
                </c:pt>
                <c:pt idx="1402">
                  <c:v>18.693333333333285</c:v>
                </c:pt>
                <c:pt idx="1403">
                  <c:v>18.706666666666699</c:v>
                </c:pt>
                <c:pt idx="1404">
                  <c:v>18.72</c:v>
                </c:pt>
                <c:pt idx="1405">
                  <c:v>18.733333333333285</c:v>
                </c:pt>
                <c:pt idx="1406">
                  <c:v>18.746666666666702</c:v>
                </c:pt>
                <c:pt idx="1407">
                  <c:v>18.760000000000002</c:v>
                </c:pt>
                <c:pt idx="1408">
                  <c:v>18.77333333333328</c:v>
                </c:pt>
                <c:pt idx="1409">
                  <c:v>18.786666666666697</c:v>
                </c:pt>
                <c:pt idx="1410">
                  <c:v>18.8</c:v>
                </c:pt>
                <c:pt idx="1411">
                  <c:v>18.813333333333283</c:v>
                </c:pt>
                <c:pt idx="1412">
                  <c:v>18.8266666666667</c:v>
                </c:pt>
                <c:pt idx="1413">
                  <c:v>18.84</c:v>
                </c:pt>
                <c:pt idx="1414">
                  <c:v>18.853333333333286</c:v>
                </c:pt>
                <c:pt idx="1415">
                  <c:v>18.866666666666699</c:v>
                </c:pt>
                <c:pt idx="1416">
                  <c:v>18.88</c:v>
                </c:pt>
                <c:pt idx="1417">
                  <c:v>18.893333333333281</c:v>
                </c:pt>
                <c:pt idx="1418">
                  <c:v>18.906666666666688</c:v>
                </c:pt>
                <c:pt idx="1419">
                  <c:v>18.920000000000002</c:v>
                </c:pt>
                <c:pt idx="1420">
                  <c:v>18.93333333333328</c:v>
                </c:pt>
                <c:pt idx="1421">
                  <c:v>18.946666666666697</c:v>
                </c:pt>
                <c:pt idx="1422">
                  <c:v>18.959999999999997</c:v>
                </c:pt>
                <c:pt idx="1423">
                  <c:v>18.973333333333279</c:v>
                </c:pt>
                <c:pt idx="1424">
                  <c:v>18.986666666666697</c:v>
                </c:pt>
                <c:pt idx="1425">
                  <c:v>19</c:v>
                </c:pt>
                <c:pt idx="1426">
                  <c:v>19.013333333333286</c:v>
                </c:pt>
                <c:pt idx="1427">
                  <c:v>19.026666666666699</c:v>
                </c:pt>
                <c:pt idx="1428">
                  <c:v>19.04</c:v>
                </c:pt>
                <c:pt idx="1429">
                  <c:v>19.053333333333281</c:v>
                </c:pt>
                <c:pt idx="1430">
                  <c:v>19.066666666666688</c:v>
                </c:pt>
                <c:pt idx="1431">
                  <c:v>19.079999999999988</c:v>
                </c:pt>
                <c:pt idx="1432">
                  <c:v>19.09333333333328</c:v>
                </c:pt>
                <c:pt idx="1433">
                  <c:v>19.106666666666701</c:v>
                </c:pt>
                <c:pt idx="1434">
                  <c:v>19.12</c:v>
                </c:pt>
                <c:pt idx="1435">
                  <c:v>19.133333333333283</c:v>
                </c:pt>
                <c:pt idx="1436">
                  <c:v>19.1466666666667</c:v>
                </c:pt>
                <c:pt idx="1437">
                  <c:v>19.16</c:v>
                </c:pt>
                <c:pt idx="1438">
                  <c:v>19.173333333333286</c:v>
                </c:pt>
                <c:pt idx="1439">
                  <c:v>19.186666666666699</c:v>
                </c:pt>
                <c:pt idx="1440">
                  <c:v>19.2</c:v>
                </c:pt>
                <c:pt idx="1441">
                  <c:v>19.213333333333285</c:v>
                </c:pt>
                <c:pt idx="1442">
                  <c:v>19.226666666666699</c:v>
                </c:pt>
                <c:pt idx="1443">
                  <c:v>19.239999999999988</c:v>
                </c:pt>
                <c:pt idx="1444">
                  <c:v>19.253333333333281</c:v>
                </c:pt>
                <c:pt idx="1445">
                  <c:v>19.266666666666698</c:v>
                </c:pt>
                <c:pt idx="1446">
                  <c:v>19.279999999999998</c:v>
                </c:pt>
                <c:pt idx="1447">
                  <c:v>19.29333333333328</c:v>
                </c:pt>
                <c:pt idx="1448">
                  <c:v>19.3066666666667</c:v>
                </c:pt>
                <c:pt idx="1449">
                  <c:v>19.32</c:v>
                </c:pt>
                <c:pt idx="1450">
                  <c:v>19.333333333333282</c:v>
                </c:pt>
                <c:pt idx="1451">
                  <c:v>19.3466666666667</c:v>
                </c:pt>
                <c:pt idx="1452">
                  <c:v>19.36</c:v>
                </c:pt>
                <c:pt idx="1453">
                  <c:v>19.373333333333285</c:v>
                </c:pt>
                <c:pt idx="1454">
                  <c:v>19.386666666666699</c:v>
                </c:pt>
                <c:pt idx="1455">
                  <c:v>19.399999999999999</c:v>
                </c:pt>
                <c:pt idx="1456">
                  <c:v>19.413333333333281</c:v>
                </c:pt>
                <c:pt idx="1457">
                  <c:v>19.426666666666698</c:v>
                </c:pt>
                <c:pt idx="1458">
                  <c:v>19.439999999999998</c:v>
                </c:pt>
                <c:pt idx="1459">
                  <c:v>19.45333333333328</c:v>
                </c:pt>
                <c:pt idx="1460">
                  <c:v>19.466666666666697</c:v>
                </c:pt>
                <c:pt idx="1461">
                  <c:v>19.479999999999997</c:v>
                </c:pt>
                <c:pt idx="1462">
                  <c:v>19.493333333333279</c:v>
                </c:pt>
                <c:pt idx="1463">
                  <c:v>19.5066666666667</c:v>
                </c:pt>
                <c:pt idx="1464">
                  <c:v>19.52</c:v>
                </c:pt>
                <c:pt idx="1465">
                  <c:v>19.533333333333285</c:v>
                </c:pt>
                <c:pt idx="1466">
                  <c:v>19.546666666666699</c:v>
                </c:pt>
                <c:pt idx="1467">
                  <c:v>19.559999999999999</c:v>
                </c:pt>
                <c:pt idx="1468">
                  <c:v>19.573333333333284</c:v>
                </c:pt>
                <c:pt idx="1469">
                  <c:v>19.586666666666702</c:v>
                </c:pt>
                <c:pt idx="1470">
                  <c:v>19.600000000000001</c:v>
                </c:pt>
                <c:pt idx="1471">
                  <c:v>19.613333333333284</c:v>
                </c:pt>
                <c:pt idx="1472">
                  <c:v>19.626666666666701</c:v>
                </c:pt>
                <c:pt idx="1473">
                  <c:v>19.64</c:v>
                </c:pt>
                <c:pt idx="1474">
                  <c:v>19.653333333333283</c:v>
                </c:pt>
                <c:pt idx="1475">
                  <c:v>19.6666666666667</c:v>
                </c:pt>
                <c:pt idx="1476">
                  <c:v>19.68</c:v>
                </c:pt>
                <c:pt idx="1477">
                  <c:v>19.693333333333285</c:v>
                </c:pt>
                <c:pt idx="1478">
                  <c:v>19.706666666666699</c:v>
                </c:pt>
                <c:pt idx="1479">
                  <c:v>19.72</c:v>
                </c:pt>
                <c:pt idx="1480">
                  <c:v>19.733333333333285</c:v>
                </c:pt>
                <c:pt idx="1481">
                  <c:v>19.746666666666702</c:v>
                </c:pt>
                <c:pt idx="1482">
                  <c:v>19.760000000000002</c:v>
                </c:pt>
                <c:pt idx="1483">
                  <c:v>19.77333333333328</c:v>
                </c:pt>
                <c:pt idx="1484">
                  <c:v>19.786666666666697</c:v>
                </c:pt>
                <c:pt idx="1485">
                  <c:v>19.8</c:v>
                </c:pt>
                <c:pt idx="1486">
                  <c:v>19.813333333333283</c:v>
                </c:pt>
                <c:pt idx="1487">
                  <c:v>19.8266666666667</c:v>
                </c:pt>
                <c:pt idx="1488">
                  <c:v>19.84</c:v>
                </c:pt>
                <c:pt idx="1489">
                  <c:v>19.853333333333286</c:v>
                </c:pt>
                <c:pt idx="1490">
                  <c:v>19.866666666666699</c:v>
                </c:pt>
                <c:pt idx="1491">
                  <c:v>19.88</c:v>
                </c:pt>
                <c:pt idx="1492">
                  <c:v>19.893333333333281</c:v>
                </c:pt>
                <c:pt idx="1493">
                  <c:v>19.906666666666688</c:v>
                </c:pt>
                <c:pt idx="1494">
                  <c:v>19.920000000000002</c:v>
                </c:pt>
                <c:pt idx="1495">
                  <c:v>19.93333333333328</c:v>
                </c:pt>
                <c:pt idx="1496">
                  <c:v>19.946666666666697</c:v>
                </c:pt>
                <c:pt idx="1497">
                  <c:v>19.959999999999997</c:v>
                </c:pt>
                <c:pt idx="1498">
                  <c:v>19.973333333333279</c:v>
                </c:pt>
                <c:pt idx="1499">
                  <c:v>19.986666666666697</c:v>
                </c:pt>
                <c:pt idx="1500">
                  <c:v>20</c:v>
                </c:pt>
                <c:pt idx="1501">
                  <c:v>20.013333333333286</c:v>
                </c:pt>
                <c:pt idx="1502">
                  <c:v>20.026666666666699</c:v>
                </c:pt>
                <c:pt idx="1503">
                  <c:v>20.04</c:v>
                </c:pt>
                <c:pt idx="1504">
                  <c:v>20.053333333333281</c:v>
                </c:pt>
                <c:pt idx="1505">
                  <c:v>20.066666666666688</c:v>
                </c:pt>
                <c:pt idx="1506">
                  <c:v>20.079999999999988</c:v>
                </c:pt>
                <c:pt idx="1507">
                  <c:v>20.09333333333328</c:v>
                </c:pt>
                <c:pt idx="1508">
                  <c:v>20.106666666666701</c:v>
                </c:pt>
                <c:pt idx="1509">
                  <c:v>20.12</c:v>
                </c:pt>
                <c:pt idx="1510">
                  <c:v>20.133333333333283</c:v>
                </c:pt>
                <c:pt idx="1511">
                  <c:v>20.1466666666667</c:v>
                </c:pt>
                <c:pt idx="1512">
                  <c:v>20.16</c:v>
                </c:pt>
                <c:pt idx="1513">
                  <c:v>20.173333333333286</c:v>
                </c:pt>
                <c:pt idx="1514">
                  <c:v>20.186666666666699</c:v>
                </c:pt>
                <c:pt idx="1515">
                  <c:v>20.2</c:v>
                </c:pt>
                <c:pt idx="1516">
                  <c:v>20.213333333333285</c:v>
                </c:pt>
                <c:pt idx="1517">
                  <c:v>20.226666666666699</c:v>
                </c:pt>
                <c:pt idx="1518">
                  <c:v>20.239999999999988</c:v>
                </c:pt>
                <c:pt idx="1519">
                  <c:v>20.253333333333281</c:v>
                </c:pt>
                <c:pt idx="1520">
                  <c:v>20.266666666666698</c:v>
                </c:pt>
                <c:pt idx="1521">
                  <c:v>20.279999999999998</c:v>
                </c:pt>
                <c:pt idx="1522">
                  <c:v>20.29333333333328</c:v>
                </c:pt>
                <c:pt idx="1523">
                  <c:v>20.3066666666667</c:v>
                </c:pt>
                <c:pt idx="1524">
                  <c:v>20.32</c:v>
                </c:pt>
                <c:pt idx="1525">
                  <c:v>20.333333333333282</c:v>
                </c:pt>
                <c:pt idx="1526">
                  <c:v>20.3466666666667</c:v>
                </c:pt>
                <c:pt idx="1527">
                  <c:v>20.36</c:v>
                </c:pt>
                <c:pt idx="1528">
                  <c:v>20.373333333333285</c:v>
                </c:pt>
                <c:pt idx="1529">
                  <c:v>20.386666666666699</c:v>
                </c:pt>
                <c:pt idx="1530">
                  <c:v>20.399999999999999</c:v>
                </c:pt>
                <c:pt idx="1531">
                  <c:v>20.413333333333281</c:v>
                </c:pt>
                <c:pt idx="1532">
                  <c:v>20.426666666666698</c:v>
                </c:pt>
                <c:pt idx="1533">
                  <c:v>20.439999999999998</c:v>
                </c:pt>
                <c:pt idx="1534">
                  <c:v>20.45333333333328</c:v>
                </c:pt>
                <c:pt idx="1535">
                  <c:v>20.466666666666697</c:v>
                </c:pt>
                <c:pt idx="1536">
                  <c:v>20.479999999999997</c:v>
                </c:pt>
                <c:pt idx="1537">
                  <c:v>20.493333333333279</c:v>
                </c:pt>
                <c:pt idx="1538">
                  <c:v>20.5066666666667</c:v>
                </c:pt>
                <c:pt idx="1539">
                  <c:v>20.52</c:v>
                </c:pt>
                <c:pt idx="1540">
                  <c:v>20.533333333333285</c:v>
                </c:pt>
                <c:pt idx="1541">
                  <c:v>20.546666666666699</c:v>
                </c:pt>
                <c:pt idx="1542">
                  <c:v>20.56</c:v>
                </c:pt>
                <c:pt idx="1543">
                  <c:v>20.573333333333284</c:v>
                </c:pt>
                <c:pt idx="1544">
                  <c:v>20.586666666666702</c:v>
                </c:pt>
                <c:pt idx="1545">
                  <c:v>20.6</c:v>
                </c:pt>
                <c:pt idx="1546">
                  <c:v>20.613333333333284</c:v>
                </c:pt>
                <c:pt idx="1547">
                  <c:v>20.626666666666701</c:v>
                </c:pt>
                <c:pt idx="1548">
                  <c:v>20.64</c:v>
                </c:pt>
                <c:pt idx="1549">
                  <c:v>20.653333333333283</c:v>
                </c:pt>
                <c:pt idx="1550">
                  <c:v>20.6666666666667</c:v>
                </c:pt>
                <c:pt idx="1551">
                  <c:v>20.68</c:v>
                </c:pt>
                <c:pt idx="1552">
                  <c:v>20.693333333333285</c:v>
                </c:pt>
                <c:pt idx="1553">
                  <c:v>20.706666666666699</c:v>
                </c:pt>
                <c:pt idx="1554">
                  <c:v>20.72</c:v>
                </c:pt>
                <c:pt idx="1555">
                  <c:v>20.733333333333285</c:v>
                </c:pt>
                <c:pt idx="1556">
                  <c:v>20.746666666666702</c:v>
                </c:pt>
                <c:pt idx="1557">
                  <c:v>20.759999999999998</c:v>
                </c:pt>
                <c:pt idx="1558">
                  <c:v>20.77333333333328</c:v>
                </c:pt>
                <c:pt idx="1559">
                  <c:v>20.786666666666697</c:v>
                </c:pt>
                <c:pt idx="1560">
                  <c:v>20.8</c:v>
                </c:pt>
                <c:pt idx="1561">
                  <c:v>20.813333333333283</c:v>
                </c:pt>
                <c:pt idx="1562">
                  <c:v>20.8266666666667</c:v>
                </c:pt>
                <c:pt idx="1563">
                  <c:v>20.84</c:v>
                </c:pt>
                <c:pt idx="1564">
                  <c:v>20.853333333333286</c:v>
                </c:pt>
                <c:pt idx="1565">
                  <c:v>20.866666666666699</c:v>
                </c:pt>
                <c:pt idx="1566">
                  <c:v>20.88</c:v>
                </c:pt>
                <c:pt idx="1567">
                  <c:v>20.893333333333281</c:v>
                </c:pt>
                <c:pt idx="1568">
                  <c:v>20.906666666666688</c:v>
                </c:pt>
                <c:pt idx="1569">
                  <c:v>20.919999999999998</c:v>
                </c:pt>
                <c:pt idx="1570">
                  <c:v>20.93333333333328</c:v>
                </c:pt>
                <c:pt idx="1571">
                  <c:v>20.946666666666697</c:v>
                </c:pt>
                <c:pt idx="1572">
                  <c:v>20.959999999999997</c:v>
                </c:pt>
                <c:pt idx="1573">
                  <c:v>20.973333333333279</c:v>
                </c:pt>
                <c:pt idx="1574">
                  <c:v>20.986666666666697</c:v>
                </c:pt>
                <c:pt idx="1575">
                  <c:v>21</c:v>
                </c:pt>
                <c:pt idx="1576">
                  <c:v>21.013333333333286</c:v>
                </c:pt>
                <c:pt idx="1577">
                  <c:v>21.026666666666699</c:v>
                </c:pt>
                <c:pt idx="1578">
                  <c:v>21.04</c:v>
                </c:pt>
                <c:pt idx="1579">
                  <c:v>21.053333333333281</c:v>
                </c:pt>
                <c:pt idx="1580">
                  <c:v>21.066666666666688</c:v>
                </c:pt>
                <c:pt idx="1581">
                  <c:v>21.08</c:v>
                </c:pt>
                <c:pt idx="1582">
                  <c:v>21.09333333333328</c:v>
                </c:pt>
                <c:pt idx="1583">
                  <c:v>21.106666666666701</c:v>
                </c:pt>
                <c:pt idx="1584">
                  <c:v>21.12</c:v>
                </c:pt>
                <c:pt idx="1585">
                  <c:v>21.133333333333283</c:v>
                </c:pt>
                <c:pt idx="1586">
                  <c:v>21.1466666666667</c:v>
                </c:pt>
                <c:pt idx="1587">
                  <c:v>21.16</c:v>
                </c:pt>
                <c:pt idx="1588">
                  <c:v>21.173333333333286</c:v>
                </c:pt>
                <c:pt idx="1589">
                  <c:v>21.186666666666699</c:v>
                </c:pt>
                <c:pt idx="1590">
                  <c:v>21.2</c:v>
                </c:pt>
                <c:pt idx="1591">
                  <c:v>21.213333333333285</c:v>
                </c:pt>
                <c:pt idx="1592">
                  <c:v>21.226666666666699</c:v>
                </c:pt>
                <c:pt idx="1593">
                  <c:v>21.24</c:v>
                </c:pt>
                <c:pt idx="1594">
                  <c:v>21.253333333333281</c:v>
                </c:pt>
                <c:pt idx="1595">
                  <c:v>21.266666666666698</c:v>
                </c:pt>
                <c:pt idx="1596">
                  <c:v>21.279999999999998</c:v>
                </c:pt>
                <c:pt idx="1597">
                  <c:v>21.29333333333328</c:v>
                </c:pt>
                <c:pt idx="1598">
                  <c:v>21.3066666666667</c:v>
                </c:pt>
                <c:pt idx="1599">
                  <c:v>21.32</c:v>
                </c:pt>
                <c:pt idx="1600">
                  <c:v>21.333333333333282</c:v>
                </c:pt>
                <c:pt idx="1601">
                  <c:v>21.3466666666667</c:v>
                </c:pt>
                <c:pt idx="1602">
                  <c:v>21.36</c:v>
                </c:pt>
                <c:pt idx="1603">
                  <c:v>21.373333333333285</c:v>
                </c:pt>
                <c:pt idx="1604">
                  <c:v>21.386666666666699</c:v>
                </c:pt>
                <c:pt idx="1605">
                  <c:v>21.4</c:v>
                </c:pt>
                <c:pt idx="1606">
                  <c:v>21.413333333333281</c:v>
                </c:pt>
                <c:pt idx="1607">
                  <c:v>21.426666666666698</c:v>
                </c:pt>
                <c:pt idx="1608">
                  <c:v>21.439999999999998</c:v>
                </c:pt>
                <c:pt idx="1609">
                  <c:v>21.45333333333328</c:v>
                </c:pt>
                <c:pt idx="1610">
                  <c:v>21.466666666666697</c:v>
                </c:pt>
                <c:pt idx="1611">
                  <c:v>21.479999999999997</c:v>
                </c:pt>
                <c:pt idx="1612">
                  <c:v>21.493333333333279</c:v>
                </c:pt>
                <c:pt idx="1613">
                  <c:v>21.5066666666667</c:v>
                </c:pt>
                <c:pt idx="1614">
                  <c:v>21.52</c:v>
                </c:pt>
                <c:pt idx="1615">
                  <c:v>21.533333333333285</c:v>
                </c:pt>
                <c:pt idx="1616">
                  <c:v>21.546666666666699</c:v>
                </c:pt>
                <c:pt idx="1617">
                  <c:v>21.56</c:v>
                </c:pt>
                <c:pt idx="1618">
                  <c:v>21.573333333333284</c:v>
                </c:pt>
                <c:pt idx="1619">
                  <c:v>21.586666666666702</c:v>
                </c:pt>
                <c:pt idx="1620">
                  <c:v>21.6</c:v>
                </c:pt>
                <c:pt idx="1621">
                  <c:v>21.613333333333284</c:v>
                </c:pt>
                <c:pt idx="1622">
                  <c:v>21.626666666666701</c:v>
                </c:pt>
                <c:pt idx="1623">
                  <c:v>21.64</c:v>
                </c:pt>
                <c:pt idx="1624">
                  <c:v>21.653333333333283</c:v>
                </c:pt>
                <c:pt idx="1625">
                  <c:v>21.6666666666667</c:v>
                </c:pt>
                <c:pt idx="1626">
                  <c:v>21.68</c:v>
                </c:pt>
                <c:pt idx="1627">
                  <c:v>21.693333333333285</c:v>
                </c:pt>
                <c:pt idx="1628">
                  <c:v>21.706666666666699</c:v>
                </c:pt>
                <c:pt idx="1629">
                  <c:v>21.72</c:v>
                </c:pt>
                <c:pt idx="1630">
                  <c:v>21.733333333333285</c:v>
                </c:pt>
                <c:pt idx="1631">
                  <c:v>21.746666666666702</c:v>
                </c:pt>
                <c:pt idx="1632">
                  <c:v>21.759999999999998</c:v>
                </c:pt>
                <c:pt idx="1633">
                  <c:v>21.77333333333328</c:v>
                </c:pt>
                <c:pt idx="1634">
                  <c:v>21.786666666666697</c:v>
                </c:pt>
                <c:pt idx="1635">
                  <c:v>21.8</c:v>
                </c:pt>
                <c:pt idx="1636">
                  <c:v>21.813333333333283</c:v>
                </c:pt>
                <c:pt idx="1637">
                  <c:v>21.8266666666667</c:v>
                </c:pt>
                <c:pt idx="1638">
                  <c:v>21.84</c:v>
                </c:pt>
                <c:pt idx="1639">
                  <c:v>21.853333333333286</c:v>
                </c:pt>
                <c:pt idx="1640">
                  <c:v>21.866666666666699</c:v>
                </c:pt>
                <c:pt idx="1641">
                  <c:v>21.88</c:v>
                </c:pt>
                <c:pt idx="1642">
                  <c:v>21.893333333333281</c:v>
                </c:pt>
                <c:pt idx="1643">
                  <c:v>21.906666666666688</c:v>
                </c:pt>
                <c:pt idx="1644">
                  <c:v>21.919999999999998</c:v>
                </c:pt>
                <c:pt idx="1645">
                  <c:v>21.93333333333328</c:v>
                </c:pt>
                <c:pt idx="1646">
                  <c:v>21.946666666666697</c:v>
                </c:pt>
                <c:pt idx="1647">
                  <c:v>21.959999999999997</c:v>
                </c:pt>
                <c:pt idx="1648">
                  <c:v>21.973333333333279</c:v>
                </c:pt>
                <c:pt idx="1649">
                  <c:v>21.986666666666697</c:v>
                </c:pt>
                <c:pt idx="1650">
                  <c:v>22</c:v>
                </c:pt>
                <c:pt idx="1651">
                  <c:v>22.013333333333286</c:v>
                </c:pt>
                <c:pt idx="1652">
                  <c:v>22.026666666666699</c:v>
                </c:pt>
                <c:pt idx="1653">
                  <c:v>22.04</c:v>
                </c:pt>
                <c:pt idx="1654">
                  <c:v>22.053333333333281</c:v>
                </c:pt>
                <c:pt idx="1655">
                  <c:v>22.066666666666688</c:v>
                </c:pt>
                <c:pt idx="1656">
                  <c:v>22.08</c:v>
                </c:pt>
                <c:pt idx="1657">
                  <c:v>22.09333333333328</c:v>
                </c:pt>
                <c:pt idx="1658">
                  <c:v>22.106666666666701</c:v>
                </c:pt>
                <c:pt idx="1659">
                  <c:v>22.12</c:v>
                </c:pt>
                <c:pt idx="1660">
                  <c:v>22.133333333333283</c:v>
                </c:pt>
                <c:pt idx="1661">
                  <c:v>22.1466666666667</c:v>
                </c:pt>
                <c:pt idx="1662">
                  <c:v>22.16</c:v>
                </c:pt>
                <c:pt idx="1663">
                  <c:v>22.173333333333286</c:v>
                </c:pt>
                <c:pt idx="1664">
                  <c:v>22.186666666666699</c:v>
                </c:pt>
                <c:pt idx="1665">
                  <c:v>22.2</c:v>
                </c:pt>
                <c:pt idx="1666">
                  <c:v>22.213333333333285</c:v>
                </c:pt>
                <c:pt idx="1667">
                  <c:v>22.226666666666699</c:v>
                </c:pt>
                <c:pt idx="1668">
                  <c:v>22.24</c:v>
                </c:pt>
                <c:pt idx="1669">
                  <c:v>22.253333333333281</c:v>
                </c:pt>
                <c:pt idx="1670">
                  <c:v>22.266666666666698</c:v>
                </c:pt>
                <c:pt idx="1671">
                  <c:v>22.279999999999998</c:v>
                </c:pt>
                <c:pt idx="1672">
                  <c:v>22.29333333333328</c:v>
                </c:pt>
                <c:pt idx="1673">
                  <c:v>22.3066666666667</c:v>
                </c:pt>
                <c:pt idx="1674">
                  <c:v>22.32</c:v>
                </c:pt>
                <c:pt idx="1675">
                  <c:v>22.333333333333282</c:v>
                </c:pt>
                <c:pt idx="1676">
                  <c:v>22.3466666666667</c:v>
                </c:pt>
                <c:pt idx="1677">
                  <c:v>22.36</c:v>
                </c:pt>
                <c:pt idx="1678">
                  <c:v>22.373333333333285</c:v>
                </c:pt>
                <c:pt idx="1679">
                  <c:v>22.386666666666699</c:v>
                </c:pt>
                <c:pt idx="1680">
                  <c:v>22.4</c:v>
                </c:pt>
                <c:pt idx="1681">
                  <c:v>22.413333333333281</c:v>
                </c:pt>
                <c:pt idx="1682">
                  <c:v>22.426666666666698</c:v>
                </c:pt>
                <c:pt idx="1683">
                  <c:v>22.439999999999998</c:v>
                </c:pt>
                <c:pt idx="1684">
                  <c:v>22.45333333333328</c:v>
                </c:pt>
                <c:pt idx="1685">
                  <c:v>22.466666666666697</c:v>
                </c:pt>
                <c:pt idx="1686">
                  <c:v>22.479999999999997</c:v>
                </c:pt>
                <c:pt idx="1687">
                  <c:v>22.493333333333279</c:v>
                </c:pt>
                <c:pt idx="1688">
                  <c:v>22.5066666666667</c:v>
                </c:pt>
                <c:pt idx="1689">
                  <c:v>22.52</c:v>
                </c:pt>
                <c:pt idx="1690">
                  <c:v>22.533333333333285</c:v>
                </c:pt>
                <c:pt idx="1691">
                  <c:v>22.546666666666699</c:v>
                </c:pt>
                <c:pt idx="1692">
                  <c:v>22.56</c:v>
                </c:pt>
                <c:pt idx="1693">
                  <c:v>22.573333333333284</c:v>
                </c:pt>
                <c:pt idx="1694">
                  <c:v>22.586666666666702</c:v>
                </c:pt>
                <c:pt idx="1695">
                  <c:v>22.6</c:v>
                </c:pt>
                <c:pt idx="1696">
                  <c:v>22.613333333333284</c:v>
                </c:pt>
                <c:pt idx="1697">
                  <c:v>22.626666666666701</c:v>
                </c:pt>
                <c:pt idx="1698">
                  <c:v>22.64</c:v>
                </c:pt>
                <c:pt idx="1699">
                  <c:v>22.653333333333283</c:v>
                </c:pt>
                <c:pt idx="1700">
                  <c:v>22.6666666666667</c:v>
                </c:pt>
                <c:pt idx="1701">
                  <c:v>22.68</c:v>
                </c:pt>
                <c:pt idx="1702">
                  <c:v>22.693333333333285</c:v>
                </c:pt>
                <c:pt idx="1703">
                  <c:v>22.706666666666699</c:v>
                </c:pt>
                <c:pt idx="1704">
                  <c:v>22.72</c:v>
                </c:pt>
                <c:pt idx="1705">
                  <c:v>22.733333333333285</c:v>
                </c:pt>
                <c:pt idx="1706">
                  <c:v>22.746666666666702</c:v>
                </c:pt>
                <c:pt idx="1707">
                  <c:v>22.759999999999998</c:v>
                </c:pt>
                <c:pt idx="1708">
                  <c:v>22.77333333333328</c:v>
                </c:pt>
                <c:pt idx="1709">
                  <c:v>22.786666666666697</c:v>
                </c:pt>
                <c:pt idx="1710">
                  <c:v>22.8</c:v>
                </c:pt>
                <c:pt idx="1711">
                  <c:v>22.813333333333283</c:v>
                </c:pt>
                <c:pt idx="1712">
                  <c:v>22.8266666666667</c:v>
                </c:pt>
                <c:pt idx="1713">
                  <c:v>22.84</c:v>
                </c:pt>
                <c:pt idx="1714">
                  <c:v>22.853333333333286</c:v>
                </c:pt>
                <c:pt idx="1715">
                  <c:v>22.866666666666699</c:v>
                </c:pt>
                <c:pt idx="1716">
                  <c:v>22.88</c:v>
                </c:pt>
                <c:pt idx="1717">
                  <c:v>22.893333333333281</c:v>
                </c:pt>
                <c:pt idx="1718">
                  <c:v>22.906666666666688</c:v>
                </c:pt>
                <c:pt idx="1719">
                  <c:v>22.919999999999998</c:v>
                </c:pt>
                <c:pt idx="1720">
                  <c:v>22.93333333333328</c:v>
                </c:pt>
                <c:pt idx="1721">
                  <c:v>22.946666666666697</c:v>
                </c:pt>
                <c:pt idx="1722">
                  <c:v>22.959999999999997</c:v>
                </c:pt>
                <c:pt idx="1723">
                  <c:v>22.973333333333279</c:v>
                </c:pt>
                <c:pt idx="1724">
                  <c:v>22.986666666666697</c:v>
                </c:pt>
                <c:pt idx="1725">
                  <c:v>23</c:v>
                </c:pt>
                <c:pt idx="1726">
                  <c:v>23.013333333333286</c:v>
                </c:pt>
                <c:pt idx="1727">
                  <c:v>23.026666666666699</c:v>
                </c:pt>
                <c:pt idx="1728">
                  <c:v>23.04</c:v>
                </c:pt>
                <c:pt idx="1729">
                  <c:v>23.053333333333281</c:v>
                </c:pt>
                <c:pt idx="1730">
                  <c:v>23.066666666666688</c:v>
                </c:pt>
                <c:pt idx="1731">
                  <c:v>23.08</c:v>
                </c:pt>
                <c:pt idx="1732">
                  <c:v>23.09333333333328</c:v>
                </c:pt>
                <c:pt idx="1733">
                  <c:v>23.106666666666701</c:v>
                </c:pt>
                <c:pt idx="1734">
                  <c:v>23.12</c:v>
                </c:pt>
                <c:pt idx="1735">
                  <c:v>23.133333333333283</c:v>
                </c:pt>
                <c:pt idx="1736">
                  <c:v>23.1466666666667</c:v>
                </c:pt>
                <c:pt idx="1737">
                  <c:v>23.16</c:v>
                </c:pt>
                <c:pt idx="1738">
                  <c:v>23.173333333333286</c:v>
                </c:pt>
                <c:pt idx="1739">
                  <c:v>23.186666666666699</c:v>
                </c:pt>
                <c:pt idx="1740">
                  <c:v>23.2</c:v>
                </c:pt>
                <c:pt idx="1741">
                  <c:v>23.213333333333285</c:v>
                </c:pt>
                <c:pt idx="1742">
                  <c:v>23.226666666666699</c:v>
                </c:pt>
                <c:pt idx="1743">
                  <c:v>23.24</c:v>
                </c:pt>
                <c:pt idx="1744">
                  <c:v>23.253333333333281</c:v>
                </c:pt>
                <c:pt idx="1745">
                  <c:v>23.266666666666698</c:v>
                </c:pt>
                <c:pt idx="1746">
                  <c:v>23.279999999999998</c:v>
                </c:pt>
                <c:pt idx="1747">
                  <c:v>23.29333333333328</c:v>
                </c:pt>
                <c:pt idx="1748">
                  <c:v>23.3066666666667</c:v>
                </c:pt>
                <c:pt idx="1749">
                  <c:v>23.32</c:v>
                </c:pt>
                <c:pt idx="1750">
                  <c:v>23.333333333333282</c:v>
                </c:pt>
                <c:pt idx="1751">
                  <c:v>23.3466666666667</c:v>
                </c:pt>
                <c:pt idx="1752">
                  <c:v>23.36</c:v>
                </c:pt>
                <c:pt idx="1753">
                  <c:v>23.373333333333285</c:v>
                </c:pt>
                <c:pt idx="1754">
                  <c:v>23.386666666666699</c:v>
                </c:pt>
                <c:pt idx="1755">
                  <c:v>23.4</c:v>
                </c:pt>
                <c:pt idx="1756">
                  <c:v>23.413333333333281</c:v>
                </c:pt>
                <c:pt idx="1757">
                  <c:v>23.426666666666698</c:v>
                </c:pt>
                <c:pt idx="1758">
                  <c:v>23.439999999999998</c:v>
                </c:pt>
                <c:pt idx="1759">
                  <c:v>23.45333333333328</c:v>
                </c:pt>
                <c:pt idx="1760">
                  <c:v>23.466666666666697</c:v>
                </c:pt>
                <c:pt idx="1761">
                  <c:v>23.479999999999997</c:v>
                </c:pt>
                <c:pt idx="1762">
                  <c:v>23.493333333333279</c:v>
                </c:pt>
                <c:pt idx="1763">
                  <c:v>23.5066666666667</c:v>
                </c:pt>
                <c:pt idx="1764">
                  <c:v>23.52</c:v>
                </c:pt>
                <c:pt idx="1765">
                  <c:v>23.533333333333285</c:v>
                </c:pt>
                <c:pt idx="1766">
                  <c:v>23.546666666666699</c:v>
                </c:pt>
                <c:pt idx="1767">
                  <c:v>23.56</c:v>
                </c:pt>
                <c:pt idx="1768">
                  <c:v>23.573333333333284</c:v>
                </c:pt>
                <c:pt idx="1769">
                  <c:v>23.586666666666702</c:v>
                </c:pt>
                <c:pt idx="1770">
                  <c:v>23.6</c:v>
                </c:pt>
                <c:pt idx="1771">
                  <c:v>23.613333333333284</c:v>
                </c:pt>
                <c:pt idx="1772">
                  <c:v>23.626666666666701</c:v>
                </c:pt>
                <c:pt idx="1773">
                  <c:v>23.64</c:v>
                </c:pt>
                <c:pt idx="1774">
                  <c:v>23.653333333333283</c:v>
                </c:pt>
                <c:pt idx="1775">
                  <c:v>23.6666666666667</c:v>
                </c:pt>
                <c:pt idx="1776">
                  <c:v>23.68</c:v>
                </c:pt>
                <c:pt idx="1777">
                  <c:v>23.693333333333285</c:v>
                </c:pt>
                <c:pt idx="1778">
                  <c:v>23.706666666666699</c:v>
                </c:pt>
                <c:pt idx="1779">
                  <c:v>23.72</c:v>
                </c:pt>
                <c:pt idx="1780">
                  <c:v>23.733333333333285</c:v>
                </c:pt>
                <c:pt idx="1781">
                  <c:v>23.746666666666702</c:v>
                </c:pt>
                <c:pt idx="1782">
                  <c:v>23.759999999999998</c:v>
                </c:pt>
                <c:pt idx="1783">
                  <c:v>23.77333333333328</c:v>
                </c:pt>
                <c:pt idx="1784">
                  <c:v>23.786666666666697</c:v>
                </c:pt>
                <c:pt idx="1785">
                  <c:v>23.8</c:v>
                </c:pt>
                <c:pt idx="1786">
                  <c:v>23.813333333333283</c:v>
                </c:pt>
                <c:pt idx="1787">
                  <c:v>23.8266666666667</c:v>
                </c:pt>
                <c:pt idx="1788">
                  <c:v>23.84</c:v>
                </c:pt>
                <c:pt idx="1789">
                  <c:v>23.853333333333286</c:v>
                </c:pt>
                <c:pt idx="1790">
                  <c:v>23.866666666666699</c:v>
                </c:pt>
                <c:pt idx="1791">
                  <c:v>23.88</c:v>
                </c:pt>
                <c:pt idx="1792">
                  <c:v>23.893333333333281</c:v>
                </c:pt>
                <c:pt idx="1793">
                  <c:v>23.906666666666688</c:v>
                </c:pt>
                <c:pt idx="1794">
                  <c:v>23.919999999999998</c:v>
                </c:pt>
                <c:pt idx="1795">
                  <c:v>23.93333333333328</c:v>
                </c:pt>
                <c:pt idx="1796">
                  <c:v>23.946666666666697</c:v>
                </c:pt>
                <c:pt idx="1797">
                  <c:v>23.959999999999997</c:v>
                </c:pt>
                <c:pt idx="1798">
                  <c:v>23.973333333333279</c:v>
                </c:pt>
                <c:pt idx="1799">
                  <c:v>23.986666666666697</c:v>
                </c:pt>
                <c:pt idx="1800">
                  <c:v>24</c:v>
                </c:pt>
                <c:pt idx="1801">
                  <c:v>24.013333333333286</c:v>
                </c:pt>
                <c:pt idx="1802">
                  <c:v>24.026666666666699</c:v>
                </c:pt>
                <c:pt idx="1803">
                  <c:v>24.04</c:v>
                </c:pt>
                <c:pt idx="1804">
                  <c:v>24.053333333333281</c:v>
                </c:pt>
                <c:pt idx="1805">
                  <c:v>24.066666666666688</c:v>
                </c:pt>
                <c:pt idx="1806">
                  <c:v>24.08</c:v>
                </c:pt>
                <c:pt idx="1807">
                  <c:v>24.09333333333328</c:v>
                </c:pt>
                <c:pt idx="1808">
                  <c:v>24.106666666666701</c:v>
                </c:pt>
                <c:pt idx="1809">
                  <c:v>24.12</c:v>
                </c:pt>
                <c:pt idx="1810">
                  <c:v>24.133333333333283</c:v>
                </c:pt>
                <c:pt idx="1811">
                  <c:v>24.1466666666667</c:v>
                </c:pt>
                <c:pt idx="1812">
                  <c:v>24.16</c:v>
                </c:pt>
                <c:pt idx="1813">
                  <c:v>24.173333333333286</c:v>
                </c:pt>
                <c:pt idx="1814">
                  <c:v>24.186666666666699</c:v>
                </c:pt>
                <c:pt idx="1815">
                  <c:v>24.2</c:v>
                </c:pt>
                <c:pt idx="1816">
                  <c:v>24.213333333333285</c:v>
                </c:pt>
                <c:pt idx="1817">
                  <c:v>24.226666666666699</c:v>
                </c:pt>
                <c:pt idx="1818">
                  <c:v>24.24</c:v>
                </c:pt>
                <c:pt idx="1819">
                  <c:v>24.253333333333281</c:v>
                </c:pt>
                <c:pt idx="1820">
                  <c:v>24.266666666666698</c:v>
                </c:pt>
                <c:pt idx="1821">
                  <c:v>24.279999999999998</c:v>
                </c:pt>
                <c:pt idx="1822">
                  <c:v>24.29333333333328</c:v>
                </c:pt>
                <c:pt idx="1823">
                  <c:v>24.3066666666667</c:v>
                </c:pt>
                <c:pt idx="1824">
                  <c:v>24.32</c:v>
                </c:pt>
                <c:pt idx="1825">
                  <c:v>24.333333333333282</c:v>
                </c:pt>
                <c:pt idx="1826">
                  <c:v>24.3466666666667</c:v>
                </c:pt>
                <c:pt idx="1827">
                  <c:v>24.36</c:v>
                </c:pt>
                <c:pt idx="1828">
                  <c:v>24.373333333333285</c:v>
                </c:pt>
                <c:pt idx="1829">
                  <c:v>24.386666666666699</c:v>
                </c:pt>
                <c:pt idx="1830">
                  <c:v>24.4</c:v>
                </c:pt>
                <c:pt idx="1831">
                  <c:v>24.413333333333281</c:v>
                </c:pt>
                <c:pt idx="1832">
                  <c:v>24.426666666666698</c:v>
                </c:pt>
                <c:pt idx="1833">
                  <c:v>24.439999999999998</c:v>
                </c:pt>
                <c:pt idx="1834">
                  <c:v>24.45333333333328</c:v>
                </c:pt>
                <c:pt idx="1835">
                  <c:v>24.466666666666697</c:v>
                </c:pt>
                <c:pt idx="1836">
                  <c:v>24.479999999999997</c:v>
                </c:pt>
                <c:pt idx="1837">
                  <c:v>24.493333333333279</c:v>
                </c:pt>
                <c:pt idx="1838">
                  <c:v>24.5066666666667</c:v>
                </c:pt>
                <c:pt idx="1839">
                  <c:v>24.52</c:v>
                </c:pt>
                <c:pt idx="1840">
                  <c:v>24.533333333333285</c:v>
                </c:pt>
                <c:pt idx="1841">
                  <c:v>24.546666666666699</c:v>
                </c:pt>
                <c:pt idx="1842">
                  <c:v>24.56</c:v>
                </c:pt>
                <c:pt idx="1843">
                  <c:v>24.573333333333284</c:v>
                </c:pt>
                <c:pt idx="1844">
                  <c:v>24.586666666666702</c:v>
                </c:pt>
                <c:pt idx="1845">
                  <c:v>24.6</c:v>
                </c:pt>
                <c:pt idx="1846">
                  <c:v>24.613333333333284</c:v>
                </c:pt>
                <c:pt idx="1847">
                  <c:v>24.626666666666701</c:v>
                </c:pt>
                <c:pt idx="1848">
                  <c:v>24.64</c:v>
                </c:pt>
                <c:pt idx="1849">
                  <c:v>24.653333333333283</c:v>
                </c:pt>
                <c:pt idx="1850">
                  <c:v>24.6666666666667</c:v>
                </c:pt>
                <c:pt idx="1851">
                  <c:v>24.68</c:v>
                </c:pt>
                <c:pt idx="1852">
                  <c:v>24.693333333333285</c:v>
                </c:pt>
                <c:pt idx="1853">
                  <c:v>24.706666666666699</c:v>
                </c:pt>
                <c:pt idx="1854">
                  <c:v>24.72</c:v>
                </c:pt>
                <c:pt idx="1855">
                  <c:v>24.733333333333285</c:v>
                </c:pt>
                <c:pt idx="1856">
                  <c:v>24.746666666666702</c:v>
                </c:pt>
                <c:pt idx="1857">
                  <c:v>24.759999999999998</c:v>
                </c:pt>
                <c:pt idx="1858">
                  <c:v>24.77333333333328</c:v>
                </c:pt>
                <c:pt idx="1859">
                  <c:v>24.786666666666697</c:v>
                </c:pt>
                <c:pt idx="1860">
                  <c:v>24.8</c:v>
                </c:pt>
                <c:pt idx="1861">
                  <c:v>24.813333333333283</c:v>
                </c:pt>
                <c:pt idx="1862">
                  <c:v>24.8266666666667</c:v>
                </c:pt>
                <c:pt idx="1863">
                  <c:v>24.84</c:v>
                </c:pt>
                <c:pt idx="1864">
                  <c:v>24.853333333333286</c:v>
                </c:pt>
                <c:pt idx="1865">
                  <c:v>24.866666666666699</c:v>
                </c:pt>
                <c:pt idx="1866">
                  <c:v>24.88</c:v>
                </c:pt>
                <c:pt idx="1867">
                  <c:v>24.893333333333281</c:v>
                </c:pt>
                <c:pt idx="1868">
                  <c:v>24.906666666666688</c:v>
                </c:pt>
                <c:pt idx="1869">
                  <c:v>24.919999999999998</c:v>
                </c:pt>
                <c:pt idx="1870">
                  <c:v>24.93333333333328</c:v>
                </c:pt>
                <c:pt idx="1871">
                  <c:v>24.946666666666697</c:v>
                </c:pt>
                <c:pt idx="1872">
                  <c:v>24.959999999999997</c:v>
                </c:pt>
                <c:pt idx="1873">
                  <c:v>24.973333333333279</c:v>
                </c:pt>
                <c:pt idx="1874">
                  <c:v>24.986666666666697</c:v>
                </c:pt>
                <c:pt idx="1875">
                  <c:v>25</c:v>
                </c:pt>
                <c:pt idx="1876">
                  <c:v>25.013333333333286</c:v>
                </c:pt>
                <c:pt idx="1877">
                  <c:v>25.026666666666699</c:v>
                </c:pt>
                <c:pt idx="1878">
                  <c:v>25.04</c:v>
                </c:pt>
                <c:pt idx="1879">
                  <c:v>25.053333333333281</c:v>
                </c:pt>
                <c:pt idx="1880">
                  <c:v>25.066666666666688</c:v>
                </c:pt>
                <c:pt idx="1881">
                  <c:v>25.08</c:v>
                </c:pt>
                <c:pt idx="1882">
                  <c:v>25.09333333333328</c:v>
                </c:pt>
                <c:pt idx="1883">
                  <c:v>25.106666666666701</c:v>
                </c:pt>
                <c:pt idx="1884">
                  <c:v>25.12</c:v>
                </c:pt>
                <c:pt idx="1885">
                  <c:v>25.133333333333283</c:v>
                </c:pt>
                <c:pt idx="1886">
                  <c:v>25.1466666666667</c:v>
                </c:pt>
                <c:pt idx="1887">
                  <c:v>25.16</c:v>
                </c:pt>
                <c:pt idx="1888">
                  <c:v>25.173333333333286</c:v>
                </c:pt>
                <c:pt idx="1889">
                  <c:v>25.186666666666699</c:v>
                </c:pt>
                <c:pt idx="1890">
                  <c:v>25.2</c:v>
                </c:pt>
                <c:pt idx="1891">
                  <c:v>25.213333333333285</c:v>
                </c:pt>
                <c:pt idx="1892">
                  <c:v>25.226666666666699</c:v>
                </c:pt>
                <c:pt idx="1893">
                  <c:v>25.24</c:v>
                </c:pt>
                <c:pt idx="1894">
                  <c:v>25.253333333333281</c:v>
                </c:pt>
                <c:pt idx="1895">
                  <c:v>25.266666666666698</c:v>
                </c:pt>
                <c:pt idx="1896">
                  <c:v>25.279999999999998</c:v>
                </c:pt>
                <c:pt idx="1897">
                  <c:v>25.29333333333328</c:v>
                </c:pt>
                <c:pt idx="1898">
                  <c:v>25.3066666666667</c:v>
                </c:pt>
                <c:pt idx="1899">
                  <c:v>25.32</c:v>
                </c:pt>
                <c:pt idx="1900">
                  <c:v>25.333333333333282</c:v>
                </c:pt>
                <c:pt idx="1901">
                  <c:v>25.3466666666667</c:v>
                </c:pt>
                <c:pt idx="1902">
                  <c:v>25.36</c:v>
                </c:pt>
                <c:pt idx="1903">
                  <c:v>25.373333333333285</c:v>
                </c:pt>
                <c:pt idx="1904">
                  <c:v>25.386666666666699</c:v>
                </c:pt>
                <c:pt idx="1905">
                  <c:v>25.4</c:v>
                </c:pt>
                <c:pt idx="1906">
                  <c:v>25.413333333333281</c:v>
                </c:pt>
                <c:pt idx="1907">
                  <c:v>25.426666666666698</c:v>
                </c:pt>
                <c:pt idx="1908">
                  <c:v>25.439999999999998</c:v>
                </c:pt>
                <c:pt idx="1909">
                  <c:v>25.45333333333328</c:v>
                </c:pt>
                <c:pt idx="1910">
                  <c:v>25.466666666666697</c:v>
                </c:pt>
                <c:pt idx="1911">
                  <c:v>25.479999999999997</c:v>
                </c:pt>
                <c:pt idx="1912">
                  <c:v>25.493333333333279</c:v>
                </c:pt>
                <c:pt idx="1913">
                  <c:v>25.5066666666667</c:v>
                </c:pt>
                <c:pt idx="1914">
                  <c:v>25.52</c:v>
                </c:pt>
                <c:pt idx="1915">
                  <c:v>25.533333333333285</c:v>
                </c:pt>
                <c:pt idx="1916">
                  <c:v>25.546666666666699</c:v>
                </c:pt>
                <c:pt idx="1917">
                  <c:v>25.56</c:v>
                </c:pt>
                <c:pt idx="1918">
                  <c:v>25.573333333333284</c:v>
                </c:pt>
                <c:pt idx="1919">
                  <c:v>25.586666666666702</c:v>
                </c:pt>
                <c:pt idx="1920">
                  <c:v>25.6</c:v>
                </c:pt>
                <c:pt idx="1921">
                  <c:v>25.613333333333284</c:v>
                </c:pt>
                <c:pt idx="1922">
                  <c:v>25.626666666666701</c:v>
                </c:pt>
                <c:pt idx="1923">
                  <c:v>25.64</c:v>
                </c:pt>
                <c:pt idx="1924">
                  <c:v>25.653333333333283</c:v>
                </c:pt>
                <c:pt idx="1925">
                  <c:v>25.6666666666667</c:v>
                </c:pt>
                <c:pt idx="1926">
                  <c:v>25.68</c:v>
                </c:pt>
                <c:pt idx="1927">
                  <c:v>25.693333333333285</c:v>
                </c:pt>
                <c:pt idx="1928">
                  <c:v>25.706666666666699</c:v>
                </c:pt>
                <c:pt idx="1929">
                  <c:v>25.72</c:v>
                </c:pt>
                <c:pt idx="1930">
                  <c:v>25.733333333333285</c:v>
                </c:pt>
                <c:pt idx="1931">
                  <c:v>25.746666666666702</c:v>
                </c:pt>
                <c:pt idx="1932">
                  <c:v>25.759999999999998</c:v>
                </c:pt>
                <c:pt idx="1933">
                  <c:v>25.77333333333328</c:v>
                </c:pt>
                <c:pt idx="1934">
                  <c:v>25.786666666666697</c:v>
                </c:pt>
                <c:pt idx="1935">
                  <c:v>25.8</c:v>
                </c:pt>
                <c:pt idx="1936">
                  <c:v>25.813333333333283</c:v>
                </c:pt>
                <c:pt idx="1937">
                  <c:v>25.8266666666667</c:v>
                </c:pt>
                <c:pt idx="1938">
                  <c:v>25.84</c:v>
                </c:pt>
                <c:pt idx="1939">
                  <c:v>25.853333333333286</c:v>
                </c:pt>
                <c:pt idx="1940">
                  <c:v>25.866666666666699</c:v>
                </c:pt>
                <c:pt idx="1941">
                  <c:v>25.88</c:v>
                </c:pt>
                <c:pt idx="1942">
                  <c:v>25.893333333333281</c:v>
                </c:pt>
                <c:pt idx="1943">
                  <c:v>25.906666666666688</c:v>
                </c:pt>
                <c:pt idx="1944">
                  <c:v>25.919999999999998</c:v>
                </c:pt>
                <c:pt idx="1945">
                  <c:v>25.93333333333328</c:v>
                </c:pt>
                <c:pt idx="1946">
                  <c:v>25.946666666666697</c:v>
                </c:pt>
                <c:pt idx="1947">
                  <c:v>25.959999999999997</c:v>
                </c:pt>
                <c:pt idx="1948">
                  <c:v>25.973333333333279</c:v>
                </c:pt>
                <c:pt idx="1949">
                  <c:v>25.986666666666697</c:v>
                </c:pt>
                <c:pt idx="1950">
                  <c:v>26</c:v>
                </c:pt>
                <c:pt idx="1951">
                  <c:v>26.013333333333286</c:v>
                </c:pt>
                <c:pt idx="1952">
                  <c:v>26.026666666666699</c:v>
                </c:pt>
                <c:pt idx="1953">
                  <c:v>26.04</c:v>
                </c:pt>
                <c:pt idx="1954">
                  <c:v>26.053333333333281</c:v>
                </c:pt>
                <c:pt idx="1955">
                  <c:v>26.066666666666688</c:v>
                </c:pt>
                <c:pt idx="1956">
                  <c:v>26.08</c:v>
                </c:pt>
                <c:pt idx="1957">
                  <c:v>26.09333333333328</c:v>
                </c:pt>
                <c:pt idx="1958">
                  <c:v>26.106666666666701</c:v>
                </c:pt>
                <c:pt idx="1959">
                  <c:v>26.12</c:v>
                </c:pt>
                <c:pt idx="1960">
                  <c:v>26.133333333333283</c:v>
                </c:pt>
                <c:pt idx="1961">
                  <c:v>26.1466666666667</c:v>
                </c:pt>
                <c:pt idx="1962">
                  <c:v>26.16</c:v>
                </c:pt>
                <c:pt idx="1963">
                  <c:v>26.173333333333286</c:v>
                </c:pt>
                <c:pt idx="1964">
                  <c:v>26.186666666666699</c:v>
                </c:pt>
                <c:pt idx="1965">
                  <c:v>26.2</c:v>
                </c:pt>
                <c:pt idx="1966">
                  <c:v>26.213333333333285</c:v>
                </c:pt>
                <c:pt idx="1967">
                  <c:v>26.226666666666699</c:v>
                </c:pt>
                <c:pt idx="1968">
                  <c:v>26.24</c:v>
                </c:pt>
                <c:pt idx="1969">
                  <c:v>26.253333333333281</c:v>
                </c:pt>
                <c:pt idx="1970">
                  <c:v>26.266666666666698</c:v>
                </c:pt>
                <c:pt idx="1971">
                  <c:v>26.279999999999998</c:v>
                </c:pt>
                <c:pt idx="1972">
                  <c:v>26.29333333333328</c:v>
                </c:pt>
                <c:pt idx="1973">
                  <c:v>26.3066666666667</c:v>
                </c:pt>
                <c:pt idx="1974">
                  <c:v>26.32</c:v>
                </c:pt>
                <c:pt idx="1975">
                  <c:v>26.333333333333282</c:v>
                </c:pt>
                <c:pt idx="1976">
                  <c:v>26.3466666666667</c:v>
                </c:pt>
                <c:pt idx="1977">
                  <c:v>26.36</c:v>
                </c:pt>
                <c:pt idx="1978">
                  <c:v>26.373333333333285</c:v>
                </c:pt>
                <c:pt idx="1979">
                  <c:v>26.386666666666699</c:v>
                </c:pt>
                <c:pt idx="1980">
                  <c:v>26.4</c:v>
                </c:pt>
                <c:pt idx="1981">
                  <c:v>26.413333333333281</c:v>
                </c:pt>
                <c:pt idx="1982">
                  <c:v>26.426666666666698</c:v>
                </c:pt>
                <c:pt idx="1983">
                  <c:v>26.439999999999998</c:v>
                </c:pt>
                <c:pt idx="1984">
                  <c:v>26.45333333333328</c:v>
                </c:pt>
                <c:pt idx="1985">
                  <c:v>26.466666666666697</c:v>
                </c:pt>
                <c:pt idx="1986">
                  <c:v>26.479999999999997</c:v>
                </c:pt>
                <c:pt idx="1987">
                  <c:v>26.493333333333279</c:v>
                </c:pt>
                <c:pt idx="1988">
                  <c:v>26.5066666666667</c:v>
                </c:pt>
                <c:pt idx="1989">
                  <c:v>26.52</c:v>
                </c:pt>
                <c:pt idx="1990">
                  <c:v>26.533333333333285</c:v>
                </c:pt>
                <c:pt idx="1991">
                  <c:v>26.546666666666699</c:v>
                </c:pt>
                <c:pt idx="1992">
                  <c:v>26.56</c:v>
                </c:pt>
                <c:pt idx="1993">
                  <c:v>26.573333333333284</c:v>
                </c:pt>
                <c:pt idx="1994">
                  <c:v>26.586666666666702</c:v>
                </c:pt>
                <c:pt idx="1995">
                  <c:v>26.6</c:v>
                </c:pt>
                <c:pt idx="1996">
                  <c:v>26.613333333333284</c:v>
                </c:pt>
                <c:pt idx="1997">
                  <c:v>26.626666666666701</c:v>
                </c:pt>
                <c:pt idx="1998">
                  <c:v>26.64</c:v>
                </c:pt>
                <c:pt idx="1999">
                  <c:v>26.653333333333283</c:v>
                </c:pt>
                <c:pt idx="2000">
                  <c:v>26.6666666666667</c:v>
                </c:pt>
                <c:pt idx="2001">
                  <c:v>26.68</c:v>
                </c:pt>
                <c:pt idx="2002">
                  <c:v>26.693333333333285</c:v>
                </c:pt>
                <c:pt idx="2003">
                  <c:v>26.706666666666699</c:v>
                </c:pt>
                <c:pt idx="2004">
                  <c:v>26.72</c:v>
                </c:pt>
                <c:pt idx="2005">
                  <c:v>26.733333333333285</c:v>
                </c:pt>
                <c:pt idx="2006">
                  <c:v>26.746666666666702</c:v>
                </c:pt>
                <c:pt idx="2007">
                  <c:v>26.759999999999998</c:v>
                </c:pt>
                <c:pt idx="2008">
                  <c:v>26.77333333333328</c:v>
                </c:pt>
                <c:pt idx="2009">
                  <c:v>26.786666666666697</c:v>
                </c:pt>
                <c:pt idx="2010">
                  <c:v>26.8</c:v>
                </c:pt>
                <c:pt idx="2011">
                  <c:v>26.813333333333283</c:v>
                </c:pt>
                <c:pt idx="2012">
                  <c:v>26.8266666666667</c:v>
                </c:pt>
                <c:pt idx="2013">
                  <c:v>26.84</c:v>
                </c:pt>
                <c:pt idx="2014">
                  <c:v>26.853333333333286</c:v>
                </c:pt>
                <c:pt idx="2015">
                  <c:v>26.866666666666699</c:v>
                </c:pt>
                <c:pt idx="2016">
                  <c:v>26.88</c:v>
                </c:pt>
                <c:pt idx="2017">
                  <c:v>26.893333333333281</c:v>
                </c:pt>
                <c:pt idx="2018">
                  <c:v>26.906666666666688</c:v>
                </c:pt>
                <c:pt idx="2019">
                  <c:v>26.919999999999998</c:v>
                </c:pt>
                <c:pt idx="2020">
                  <c:v>26.93333333333328</c:v>
                </c:pt>
                <c:pt idx="2021">
                  <c:v>26.946666666666697</c:v>
                </c:pt>
                <c:pt idx="2022">
                  <c:v>26.959999999999997</c:v>
                </c:pt>
                <c:pt idx="2023">
                  <c:v>26.973333333333279</c:v>
                </c:pt>
                <c:pt idx="2024">
                  <c:v>26.986666666666697</c:v>
                </c:pt>
                <c:pt idx="2025">
                  <c:v>27</c:v>
                </c:pt>
                <c:pt idx="2026">
                  <c:v>27.013333333333286</c:v>
                </c:pt>
                <c:pt idx="2027">
                  <c:v>27.026666666666699</c:v>
                </c:pt>
                <c:pt idx="2028">
                  <c:v>27.04</c:v>
                </c:pt>
                <c:pt idx="2029">
                  <c:v>27.053333333333281</c:v>
                </c:pt>
                <c:pt idx="2030">
                  <c:v>27.066666666666688</c:v>
                </c:pt>
                <c:pt idx="2031">
                  <c:v>27.08</c:v>
                </c:pt>
                <c:pt idx="2032">
                  <c:v>27.09333333333328</c:v>
                </c:pt>
                <c:pt idx="2033">
                  <c:v>27.106666666666701</c:v>
                </c:pt>
                <c:pt idx="2034">
                  <c:v>27.12</c:v>
                </c:pt>
                <c:pt idx="2035">
                  <c:v>27.133333333333283</c:v>
                </c:pt>
                <c:pt idx="2036">
                  <c:v>27.1466666666667</c:v>
                </c:pt>
                <c:pt idx="2037">
                  <c:v>27.16</c:v>
                </c:pt>
                <c:pt idx="2038">
                  <c:v>27.173333333333286</c:v>
                </c:pt>
                <c:pt idx="2039">
                  <c:v>27.186666666666699</c:v>
                </c:pt>
                <c:pt idx="2040">
                  <c:v>27.2</c:v>
                </c:pt>
                <c:pt idx="2041">
                  <c:v>27.213333333333285</c:v>
                </c:pt>
                <c:pt idx="2042">
                  <c:v>27.226666666666699</c:v>
                </c:pt>
                <c:pt idx="2043">
                  <c:v>27.24</c:v>
                </c:pt>
                <c:pt idx="2044">
                  <c:v>27.253333333333281</c:v>
                </c:pt>
                <c:pt idx="2045">
                  <c:v>27.266666666666698</c:v>
                </c:pt>
                <c:pt idx="2046">
                  <c:v>27.279999999999998</c:v>
                </c:pt>
                <c:pt idx="2047">
                  <c:v>27.29333333333328</c:v>
                </c:pt>
                <c:pt idx="2048">
                  <c:v>27.3066666666667</c:v>
                </c:pt>
                <c:pt idx="2049">
                  <c:v>27.32</c:v>
                </c:pt>
                <c:pt idx="2050">
                  <c:v>27.333333333333282</c:v>
                </c:pt>
                <c:pt idx="2051">
                  <c:v>27.3466666666667</c:v>
                </c:pt>
                <c:pt idx="2052">
                  <c:v>27.36</c:v>
                </c:pt>
                <c:pt idx="2053">
                  <c:v>27.373333333333285</c:v>
                </c:pt>
                <c:pt idx="2054">
                  <c:v>27.386666666666699</c:v>
                </c:pt>
                <c:pt idx="2055">
                  <c:v>27.4</c:v>
                </c:pt>
                <c:pt idx="2056">
                  <c:v>27.413333333333281</c:v>
                </c:pt>
                <c:pt idx="2057">
                  <c:v>27.426666666666698</c:v>
                </c:pt>
                <c:pt idx="2058">
                  <c:v>27.439999999999998</c:v>
                </c:pt>
                <c:pt idx="2059">
                  <c:v>27.45333333333328</c:v>
                </c:pt>
                <c:pt idx="2060">
                  <c:v>27.466666666666697</c:v>
                </c:pt>
                <c:pt idx="2061">
                  <c:v>27.479999999999997</c:v>
                </c:pt>
                <c:pt idx="2062">
                  <c:v>27.493333333333279</c:v>
                </c:pt>
                <c:pt idx="2063">
                  <c:v>27.5066666666667</c:v>
                </c:pt>
                <c:pt idx="2064">
                  <c:v>27.52</c:v>
                </c:pt>
                <c:pt idx="2065">
                  <c:v>27.533333333333285</c:v>
                </c:pt>
                <c:pt idx="2066">
                  <c:v>27.546666666666699</c:v>
                </c:pt>
                <c:pt idx="2067">
                  <c:v>27.56</c:v>
                </c:pt>
                <c:pt idx="2068">
                  <c:v>27.573333333333284</c:v>
                </c:pt>
                <c:pt idx="2069">
                  <c:v>27.586666666666702</c:v>
                </c:pt>
                <c:pt idx="2070">
                  <c:v>27.6</c:v>
                </c:pt>
                <c:pt idx="2071">
                  <c:v>27.613333333333284</c:v>
                </c:pt>
                <c:pt idx="2072">
                  <c:v>27.626666666666701</c:v>
                </c:pt>
                <c:pt idx="2073">
                  <c:v>27.64</c:v>
                </c:pt>
                <c:pt idx="2074">
                  <c:v>27.653333333333283</c:v>
                </c:pt>
                <c:pt idx="2075">
                  <c:v>27.6666666666667</c:v>
                </c:pt>
                <c:pt idx="2076">
                  <c:v>27.68</c:v>
                </c:pt>
                <c:pt idx="2077">
                  <c:v>27.693333333333285</c:v>
                </c:pt>
                <c:pt idx="2078">
                  <c:v>27.706666666666699</c:v>
                </c:pt>
                <c:pt idx="2079">
                  <c:v>27.72</c:v>
                </c:pt>
                <c:pt idx="2080">
                  <c:v>27.733333333333285</c:v>
                </c:pt>
                <c:pt idx="2081">
                  <c:v>27.746666666666702</c:v>
                </c:pt>
                <c:pt idx="2082">
                  <c:v>27.759999999999998</c:v>
                </c:pt>
                <c:pt idx="2083">
                  <c:v>27.77333333333328</c:v>
                </c:pt>
                <c:pt idx="2084">
                  <c:v>27.786666666666697</c:v>
                </c:pt>
                <c:pt idx="2085">
                  <c:v>27.8</c:v>
                </c:pt>
                <c:pt idx="2086">
                  <c:v>27.813333333333283</c:v>
                </c:pt>
                <c:pt idx="2087">
                  <c:v>27.8266666666667</c:v>
                </c:pt>
                <c:pt idx="2088">
                  <c:v>27.84</c:v>
                </c:pt>
                <c:pt idx="2089">
                  <c:v>27.853333333333286</c:v>
                </c:pt>
                <c:pt idx="2090">
                  <c:v>27.866666666666699</c:v>
                </c:pt>
                <c:pt idx="2091">
                  <c:v>27.88</c:v>
                </c:pt>
                <c:pt idx="2092">
                  <c:v>27.893333333333281</c:v>
                </c:pt>
                <c:pt idx="2093">
                  <c:v>27.906666666666688</c:v>
                </c:pt>
                <c:pt idx="2094">
                  <c:v>27.919999999999998</c:v>
                </c:pt>
                <c:pt idx="2095">
                  <c:v>27.93333333333328</c:v>
                </c:pt>
                <c:pt idx="2096">
                  <c:v>27.946666666666697</c:v>
                </c:pt>
                <c:pt idx="2097">
                  <c:v>27.959999999999997</c:v>
                </c:pt>
                <c:pt idx="2098">
                  <c:v>27.973333333333279</c:v>
                </c:pt>
                <c:pt idx="2099">
                  <c:v>27.986666666666697</c:v>
                </c:pt>
                <c:pt idx="2100">
                  <c:v>28</c:v>
                </c:pt>
                <c:pt idx="2101">
                  <c:v>28.013333333333286</c:v>
                </c:pt>
                <c:pt idx="2102">
                  <c:v>28.026666666666699</c:v>
                </c:pt>
                <c:pt idx="2103">
                  <c:v>28.04</c:v>
                </c:pt>
                <c:pt idx="2104">
                  <c:v>28.053333333333281</c:v>
                </c:pt>
                <c:pt idx="2105">
                  <c:v>28.066666666666688</c:v>
                </c:pt>
                <c:pt idx="2106">
                  <c:v>28.08</c:v>
                </c:pt>
                <c:pt idx="2107">
                  <c:v>28.09333333333328</c:v>
                </c:pt>
                <c:pt idx="2108">
                  <c:v>28.106666666666701</c:v>
                </c:pt>
                <c:pt idx="2109">
                  <c:v>28.12</c:v>
                </c:pt>
                <c:pt idx="2110">
                  <c:v>28.133333333333283</c:v>
                </c:pt>
                <c:pt idx="2111">
                  <c:v>28.1466666666667</c:v>
                </c:pt>
                <c:pt idx="2112">
                  <c:v>28.16</c:v>
                </c:pt>
                <c:pt idx="2113">
                  <c:v>28.173333333333286</c:v>
                </c:pt>
                <c:pt idx="2114">
                  <c:v>28.186666666666699</c:v>
                </c:pt>
                <c:pt idx="2115">
                  <c:v>28.2</c:v>
                </c:pt>
                <c:pt idx="2116">
                  <c:v>28.213333333333285</c:v>
                </c:pt>
                <c:pt idx="2117">
                  <c:v>28.226666666666699</c:v>
                </c:pt>
                <c:pt idx="2118">
                  <c:v>28.24</c:v>
                </c:pt>
                <c:pt idx="2119">
                  <c:v>28.253333333333281</c:v>
                </c:pt>
                <c:pt idx="2120">
                  <c:v>28.266666666666698</c:v>
                </c:pt>
                <c:pt idx="2121">
                  <c:v>28.279999999999998</c:v>
                </c:pt>
                <c:pt idx="2122">
                  <c:v>28.29333333333328</c:v>
                </c:pt>
                <c:pt idx="2123">
                  <c:v>28.3066666666667</c:v>
                </c:pt>
                <c:pt idx="2124">
                  <c:v>28.32</c:v>
                </c:pt>
                <c:pt idx="2125">
                  <c:v>28.333333333333282</c:v>
                </c:pt>
                <c:pt idx="2126">
                  <c:v>28.3466666666667</c:v>
                </c:pt>
                <c:pt idx="2127">
                  <c:v>28.36</c:v>
                </c:pt>
                <c:pt idx="2128">
                  <c:v>28.373333333333285</c:v>
                </c:pt>
                <c:pt idx="2129">
                  <c:v>28.386666666666699</c:v>
                </c:pt>
                <c:pt idx="2130">
                  <c:v>28.4</c:v>
                </c:pt>
                <c:pt idx="2131">
                  <c:v>28.413333333333281</c:v>
                </c:pt>
                <c:pt idx="2132">
                  <c:v>28.426666666666698</c:v>
                </c:pt>
                <c:pt idx="2133">
                  <c:v>28.439999999999998</c:v>
                </c:pt>
                <c:pt idx="2134">
                  <c:v>28.45333333333328</c:v>
                </c:pt>
                <c:pt idx="2135">
                  <c:v>28.466666666666697</c:v>
                </c:pt>
                <c:pt idx="2136">
                  <c:v>28.479999999999997</c:v>
                </c:pt>
                <c:pt idx="2137">
                  <c:v>28.493333333333279</c:v>
                </c:pt>
                <c:pt idx="2138">
                  <c:v>28.5066666666667</c:v>
                </c:pt>
                <c:pt idx="2139">
                  <c:v>28.52</c:v>
                </c:pt>
                <c:pt idx="2140">
                  <c:v>28.533333333333285</c:v>
                </c:pt>
                <c:pt idx="2141">
                  <c:v>28.546666666666699</c:v>
                </c:pt>
                <c:pt idx="2142">
                  <c:v>28.56</c:v>
                </c:pt>
                <c:pt idx="2143">
                  <c:v>28.573333333333284</c:v>
                </c:pt>
                <c:pt idx="2144">
                  <c:v>28.586666666666702</c:v>
                </c:pt>
                <c:pt idx="2145">
                  <c:v>28.6</c:v>
                </c:pt>
                <c:pt idx="2146">
                  <c:v>28.613333333333284</c:v>
                </c:pt>
                <c:pt idx="2147">
                  <c:v>28.626666666666701</c:v>
                </c:pt>
                <c:pt idx="2148">
                  <c:v>28.64</c:v>
                </c:pt>
                <c:pt idx="2149">
                  <c:v>28.653333333333283</c:v>
                </c:pt>
                <c:pt idx="2150">
                  <c:v>28.6666666666667</c:v>
                </c:pt>
                <c:pt idx="2151">
                  <c:v>28.68</c:v>
                </c:pt>
                <c:pt idx="2152">
                  <c:v>28.693333333333285</c:v>
                </c:pt>
                <c:pt idx="2153">
                  <c:v>28.706666666666699</c:v>
                </c:pt>
                <c:pt idx="2154">
                  <c:v>28.72</c:v>
                </c:pt>
                <c:pt idx="2155">
                  <c:v>28.733333333333285</c:v>
                </c:pt>
                <c:pt idx="2156">
                  <c:v>28.746666666666702</c:v>
                </c:pt>
                <c:pt idx="2157">
                  <c:v>28.759999999999998</c:v>
                </c:pt>
                <c:pt idx="2158">
                  <c:v>28.77333333333328</c:v>
                </c:pt>
                <c:pt idx="2159">
                  <c:v>28.786666666666697</c:v>
                </c:pt>
                <c:pt idx="2160">
                  <c:v>28.8</c:v>
                </c:pt>
                <c:pt idx="2161">
                  <c:v>28.813333333333283</c:v>
                </c:pt>
                <c:pt idx="2162">
                  <c:v>28.8266666666667</c:v>
                </c:pt>
                <c:pt idx="2163">
                  <c:v>28.84</c:v>
                </c:pt>
                <c:pt idx="2164">
                  <c:v>28.853333333333286</c:v>
                </c:pt>
                <c:pt idx="2165">
                  <c:v>28.866666666666699</c:v>
                </c:pt>
                <c:pt idx="2166">
                  <c:v>28.88</c:v>
                </c:pt>
                <c:pt idx="2167">
                  <c:v>28.893333333333281</c:v>
                </c:pt>
                <c:pt idx="2168">
                  <c:v>28.906666666666688</c:v>
                </c:pt>
                <c:pt idx="2169">
                  <c:v>28.919999999999998</c:v>
                </c:pt>
                <c:pt idx="2170">
                  <c:v>28.93333333333328</c:v>
                </c:pt>
                <c:pt idx="2171">
                  <c:v>28.946666666666697</c:v>
                </c:pt>
                <c:pt idx="2172">
                  <c:v>28.959999999999997</c:v>
                </c:pt>
                <c:pt idx="2173">
                  <c:v>28.973333333333279</c:v>
                </c:pt>
                <c:pt idx="2174">
                  <c:v>28.986666666666697</c:v>
                </c:pt>
                <c:pt idx="2175">
                  <c:v>29</c:v>
                </c:pt>
                <c:pt idx="2176">
                  <c:v>29.013333333333286</c:v>
                </c:pt>
                <c:pt idx="2177">
                  <c:v>29.026666666666699</c:v>
                </c:pt>
                <c:pt idx="2178">
                  <c:v>29.04</c:v>
                </c:pt>
                <c:pt idx="2179">
                  <c:v>29.053333333333281</c:v>
                </c:pt>
                <c:pt idx="2180">
                  <c:v>29.066666666666688</c:v>
                </c:pt>
                <c:pt idx="2181">
                  <c:v>29.08</c:v>
                </c:pt>
                <c:pt idx="2182">
                  <c:v>29.09333333333328</c:v>
                </c:pt>
                <c:pt idx="2183">
                  <c:v>29.106666666666701</c:v>
                </c:pt>
                <c:pt idx="2184">
                  <c:v>29.12</c:v>
                </c:pt>
                <c:pt idx="2185">
                  <c:v>29.133333333333283</c:v>
                </c:pt>
                <c:pt idx="2186">
                  <c:v>29.1466666666667</c:v>
                </c:pt>
                <c:pt idx="2187">
                  <c:v>29.16</c:v>
                </c:pt>
                <c:pt idx="2188">
                  <c:v>29.173333333333286</c:v>
                </c:pt>
                <c:pt idx="2189">
                  <c:v>29.186666666666699</c:v>
                </c:pt>
                <c:pt idx="2190">
                  <c:v>29.2</c:v>
                </c:pt>
                <c:pt idx="2191">
                  <c:v>29.213333333333285</c:v>
                </c:pt>
                <c:pt idx="2192">
                  <c:v>29.226666666666699</c:v>
                </c:pt>
                <c:pt idx="2193">
                  <c:v>29.24</c:v>
                </c:pt>
                <c:pt idx="2194">
                  <c:v>29.253333333333281</c:v>
                </c:pt>
                <c:pt idx="2195">
                  <c:v>29.266666666666698</c:v>
                </c:pt>
                <c:pt idx="2196">
                  <c:v>29.279999999999998</c:v>
                </c:pt>
                <c:pt idx="2197">
                  <c:v>29.29333333333328</c:v>
                </c:pt>
                <c:pt idx="2198">
                  <c:v>29.3066666666667</c:v>
                </c:pt>
                <c:pt idx="2199">
                  <c:v>29.32</c:v>
                </c:pt>
                <c:pt idx="2200">
                  <c:v>29.333333333333282</c:v>
                </c:pt>
                <c:pt idx="2201">
                  <c:v>29.3466666666667</c:v>
                </c:pt>
                <c:pt idx="2202">
                  <c:v>29.36</c:v>
                </c:pt>
                <c:pt idx="2203">
                  <c:v>29.373333333333285</c:v>
                </c:pt>
                <c:pt idx="2204">
                  <c:v>29.386666666666699</c:v>
                </c:pt>
                <c:pt idx="2205">
                  <c:v>29.4</c:v>
                </c:pt>
                <c:pt idx="2206">
                  <c:v>29.413333333333281</c:v>
                </c:pt>
                <c:pt idx="2207">
                  <c:v>29.426666666666698</c:v>
                </c:pt>
                <c:pt idx="2208">
                  <c:v>29.439999999999998</c:v>
                </c:pt>
                <c:pt idx="2209">
                  <c:v>29.45333333333328</c:v>
                </c:pt>
                <c:pt idx="2210">
                  <c:v>29.466666666666697</c:v>
                </c:pt>
                <c:pt idx="2211">
                  <c:v>29.479999999999997</c:v>
                </c:pt>
                <c:pt idx="2212">
                  <c:v>29.493333333333279</c:v>
                </c:pt>
                <c:pt idx="2213">
                  <c:v>29.5066666666667</c:v>
                </c:pt>
                <c:pt idx="2214">
                  <c:v>29.52</c:v>
                </c:pt>
                <c:pt idx="2215">
                  <c:v>29.533333333333285</c:v>
                </c:pt>
                <c:pt idx="2216">
                  <c:v>29.546666666666699</c:v>
                </c:pt>
                <c:pt idx="2217">
                  <c:v>29.56</c:v>
                </c:pt>
                <c:pt idx="2218">
                  <c:v>29.573333333333284</c:v>
                </c:pt>
                <c:pt idx="2219">
                  <c:v>29.586666666666702</c:v>
                </c:pt>
                <c:pt idx="2220">
                  <c:v>29.6</c:v>
                </c:pt>
                <c:pt idx="2221">
                  <c:v>29.613333333333284</c:v>
                </c:pt>
                <c:pt idx="2222">
                  <c:v>29.626666666666701</c:v>
                </c:pt>
                <c:pt idx="2223">
                  <c:v>29.64</c:v>
                </c:pt>
                <c:pt idx="2224">
                  <c:v>29.653333333333283</c:v>
                </c:pt>
                <c:pt idx="2225">
                  <c:v>29.6666666666667</c:v>
                </c:pt>
                <c:pt idx="2226">
                  <c:v>29.68</c:v>
                </c:pt>
                <c:pt idx="2227">
                  <c:v>29.693333333333285</c:v>
                </c:pt>
                <c:pt idx="2228">
                  <c:v>29.706666666666699</c:v>
                </c:pt>
                <c:pt idx="2229">
                  <c:v>29.72</c:v>
                </c:pt>
                <c:pt idx="2230">
                  <c:v>29.733333333333285</c:v>
                </c:pt>
                <c:pt idx="2231">
                  <c:v>29.746666666666702</c:v>
                </c:pt>
                <c:pt idx="2232">
                  <c:v>29.759999999999998</c:v>
                </c:pt>
                <c:pt idx="2233">
                  <c:v>29.77333333333328</c:v>
                </c:pt>
                <c:pt idx="2234">
                  <c:v>29.786666666666697</c:v>
                </c:pt>
                <c:pt idx="2235">
                  <c:v>29.8</c:v>
                </c:pt>
                <c:pt idx="2236">
                  <c:v>29.813333333333283</c:v>
                </c:pt>
                <c:pt idx="2237">
                  <c:v>29.8266666666667</c:v>
                </c:pt>
                <c:pt idx="2238">
                  <c:v>29.84</c:v>
                </c:pt>
                <c:pt idx="2239">
                  <c:v>29.853333333333286</c:v>
                </c:pt>
                <c:pt idx="2240">
                  <c:v>29.866666666666699</c:v>
                </c:pt>
                <c:pt idx="2241">
                  <c:v>29.88</c:v>
                </c:pt>
                <c:pt idx="2242">
                  <c:v>29.893333333333281</c:v>
                </c:pt>
                <c:pt idx="2243">
                  <c:v>29.906666666666688</c:v>
                </c:pt>
                <c:pt idx="2244">
                  <c:v>29.919999999999998</c:v>
                </c:pt>
                <c:pt idx="2245">
                  <c:v>29.93333333333328</c:v>
                </c:pt>
                <c:pt idx="2246">
                  <c:v>29.946666666666697</c:v>
                </c:pt>
                <c:pt idx="2247">
                  <c:v>29.959999999999997</c:v>
                </c:pt>
                <c:pt idx="2248">
                  <c:v>29.973333333333279</c:v>
                </c:pt>
                <c:pt idx="2249">
                  <c:v>29.986666666666697</c:v>
                </c:pt>
                <c:pt idx="2250">
                  <c:v>30</c:v>
                </c:pt>
                <c:pt idx="2251">
                  <c:v>30.013333333333286</c:v>
                </c:pt>
                <c:pt idx="2252">
                  <c:v>30.026666666666699</c:v>
                </c:pt>
                <c:pt idx="2253">
                  <c:v>30.04</c:v>
                </c:pt>
                <c:pt idx="2254">
                  <c:v>30.053333333333281</c:v>
                </c:pt>
                <c:pt idx="2255">
                  <c:v>30.066666666666688</c:v>
                </c:pt>
                <c:pt idx="2256">
                  <c:v>30.08</c:v>
                </c:pt>
                <c:pt idx="2257">
                  <c:v>30.09333333333328</c:v>
                </c:pt>
                <c:pt idx="2258">
                  <c:v>30.106666666666701</c:v>
                </c:pt>
                <c:pt idx="2259">
                  <c:v>30.12</c:v>
                </c:pt>
                <c:pt idx="2260">
                  <c:v>30.133333333333283</c:v>
                </c:pt>
                <c:pt idx="2261">
                  <c:v>30.1466666666667</c:v>
                </c:pt>
                <c:pt idx="2262">
                  <c:v>30.16</c:v>
                </c:pt>
                <c:pt idx="2263">
                  <c:v>30.173333333333286</c:v>
                </c:pt>
                <c:pt idx="2264">
                  <c:v>30.186666666666699</c:v>
                </c:pt>
                <c:pt idx="2265">
                  <c:v>30.2</c:v>
                </c:pt>
                <c:pt idx="2266">
                  <c:v>30.213333333333285</c:v>
                </c:pt>
                <c:pt idx="2267">
                  <c:v>30.226666666666699</c:v>
                </c:pt>
                <c:pt idx="2268">
                  <c:v>30.24</c:v>
                </c:pt>
                <c:pt idx="2269">
                  <c:v>30.253333333333281</c:v>
                </c:pt>
                <c:pt idx="2270">
                  <c:v>30.266666666666698</c:v>
                </c:pt>
                <c:pt idx="2271">
                  <c:v>30.279999999999998</c:v>
                </c:pt>
                <c:pt idx="2272">
                  <c:v>30.29333333333328</c:v>
                </c:pt>
                <c:pt idx="2273">
                  <c:v>30.3066666666667</c:v>
                </c:pt>
                <c:pt idx="2274">
                  <c:v>30.32</c:v>
                </c:pt>
                <c:pt idx="2275">
                  <c:v>30.333333333333282</c:v>
                </c:pt>
                <c:pt idx="2276">
                  <c:v>30.3466666666667</c:v>
                </c:pt>
                <c:pt idx="2277">
                  <c:v>30.36</c:v>
                </c:pt>
                <c:pt idx="2278">
                  <c:v>30.373333333333285</c:v>
                </c:pt>
                <c:pt idx="2279">
                  <c:v>30.386666666666699</c:v>
                </c:pt>
                <c:pt idx="2280">
                  <c:v>30.4</c:v>
                </c:pt>
                <c:pt idx="2281">
                  <c:v>30.413333333333281</c:v>
                </c:pt>
                <c:pt idx="2282">
                  <c:v>30.426666666666698</c:v>
                </c:pt>
                <c:pt idx="2283">
                  <c:v>30.439999999999998</c:v>
                </c:pt>
                <c:pt idx="2284">
                  <c:v>30.45333333333328</c:v>
                </c:pt>
                <c:pt idx="2285">
                  <c:v>30.466666666666697</c:v>
                </c:pt>
                <c:pt idx="2286">
                  <c:v>30.479999999999997</c:v>
                </c:pt>
                <c:pt idx="2287">
                  <c:v>30.493333333333279</c:v>
                </c:pt>
                <c:pt idx="2288">
                  <c:v>30.5066666666667</c:v>
                </c:pt>
                <c:pt idx="2289">
                  <c:v>30.52</c:v>
                </c:pt>
                <c:pt idx="2290">
                  <c:v>30.533333333333285</c:v>
                </c:pt>
                <c:pt idx="2291">
                  <c:v>30.546666666666699</c:v>
                </c:pt>
                <c:pt idx="2292">
                  <c:v>30.56</c:v>
                </c:pt>
                <c:pt idx="2293">
                  <c:v>30.573333333333284</c:v>
                </c:pt>
                <c:pt idx="2294">
                  <c:v>30.586666666666702</c:v>
                </c:pt>
                <c:pt idx="2295">
                  <c:v>30.6</c:v>
                </c:pt>
                <c:pt idx="2296">
                  <c:v>30.613333333333284</c:v>
                </c:pt>
                <c:pt idx="2297">
                  <c:v>30.626666666666701</c:v>
                </c:pt>
                <c:pt idx="2298">
                  <c:v>30.64</c:v>
                </c:pt>
                <c:pt idx="2299">
                  <c:v>30.653333333333283</c:v>
                </c:pt>
                <c:pt idx="2300">
                  <c:v>30.6666666666667</c:v>
                </c:pt>
                <c:pt idx="2301">
                  <c:v>30.68</c:v>
                </c:pt>
                <c:pt idx="2302">
                  <c:v>30.693333333333285</c:v>
                </c:pt>
                <c:pt idx="2303">
                  <c:v>30.706666666666699</c:v>
                </c:pt>
                <c:pt idx="2304">
                  <c:v>30.72</c:v>
                </c:pt>
                <c:pt idx="2305">
                  <c:v>30.733333333333285</c:v>
                </c:pt>
                <c:pt idx="2306">
                  <c:v>30.746666666666702</c:v>
                </c:pt>
                <c:pt idx="2307">
                  <c:v>30.759999999999998</c:v>
                </c:pt>
                <c:pt idx="2308">
                  <c:v>30.77333333333328</c:v>
                </c:pt>
                <c:pt idx="2309">
                  <c:v>30.786666666666697</c:v>
                </c:pt>
                <c:pt idx="2310">
                  <c:v>30.8</c:v>
                </c:pt>
                <c:pt idx="2311">
                  <c:v>30.813333333333283</c:v>
                </c:pt>
                <c:pt idx="2312">
                  <c:v>30.8266666666667</c:v>
                </c:pt>
                <c:pt idx="2313">
                  <c:v>30.84</c:v>
                </c:pt>
                <c:pt idx="2314">
                  <c:v>30.853333333333286</c:v>
                </c:pt>
                <c:pt idx="2315">
                  <c:v>30.866666666666699</c:v>
                </c:pt>
                <c:pt idx="2316">
                  <c:v>30.88</c:v>
                </c:pt>
                <c:pt idx="2317">
                  <c:v>30.893333333333281</c:v>
                </c:pt>
                <c:pt idx="2318">
                  <c:v>30.906666666666688</c:v>
                </c:pt>
                <c:pt idx="2319">
                  <c:v>30.919999999999998</c:v>
                </c:pt>
                <c:pt idx="2320">
                  <c:v>30.93333333333328</c:v>
                </c:pt>
                <c:pt idx="2321">
                  <c:v>30.946666666666697</c:v>
                </c:pt>
                <c:pt idx="2322">
                  <c:v>30.959999999999997</c:v>
                </c:pt>
                <c:pt idx="2323">
                  <c:v>30.973333333333279</c:v>
                </c:pt>
                <c:pt idx="2324">
                  <c:v>30.986666666666697</c:v>
                </c:pt>
                <c:pt idx="2325">
                  <c:v>31</c:v>
                </c:pt>
                <c:pt idx="2326">
                  <c:v>31.013333333333286</c:v>
                </c:pt>
                <c:pt idx="2327">
                  <c:v>31.026666666666699</c:v>
                </c:pt>
                <c:pt idx="2328">
                  <c:v>31.04</c:v>
                </c:pt>
                <c:pt idx="2329">
                  <c:v>31.053333333333281</c:v>
                </c:pt>
                <c:pt idx="2330">
                  <c:v>31.066666666666688</c:v>
                </c:pt>
                <c:pt idx="2331">
                  <c:v>31.08</c:v>
                </c:pt>
                <c:pt idx="2332">
                  <c:v>31.09333333333328</c:v>
                </c:pt>
                <c:pt idx="2333">
                  <c:v>31.106666666666701</c:v>
                </c:pt>
                <c:pt idx="2334">
                  <c:v>31.12</c:v>
                </c:pt>
                <c:pt idx="2335">
                  <c:v>31.133333333333283</c:v>
                </c:pt>
                <c:pt idx="2336">
                  <c:v>31.1466666666667</c:v>
                </c:pt>
                <c:pt idx="2337">
                  <c:v>31.16</c:v>
                </c:pt>
                <c:pt idx="2338">
                  <c:v>31.173333333333286</c:v>
                </c:pt>
                <c:pt idx="2339">
                  <c:v>31.186666666666699</c:v>
                </c:pt>
                <c:pt idx="2340">
                  <c:v>31.2</c:v>
                </c:pt>
                <c:pt idx="2341">
                  <c:v>31.213333333333285</c:v>
                </c:pt>
                <c:pt idx="2342">
                  <c:v>31.226666666666699</c:v>
                </c:pt>
                <c:pt idx="2343">
                  <c:v>31.24</c:v>
                </c:pt>
                <c:pt idx="2344">
                  <c:v>31.253333333333281</c:v>
                </c:pt>
                <c:pt idx="2345">
                  <c:v>31.266666666666698</c:v>
                </c:pt>
                <c:pt idx="2346">
                  <c:v>31.279999999999998</c:v>
                </c:pt>
                <c:pt idx="2347">
                  <c:v>31.29333333333328</c:v>
                </c:pt>
                <c:pt idx="2348">
                  <c:v>31.3066666666667</c:v>
                </c:pt>
                <c:pt idx="2349">
                  <c:v>31.32</c:v>
                </c:pt>
                <c:pt idx="2350">
                  <c:v>31.333333333333282</c:v>
                </c:pt>
                <c:pt idx="2351">
                  <c:v>31.3466666666667</c:v>
                </c:pt>
                <c:pt idx="2352">
                  <c:v>31.36</c:v>
                </c:pt>
                <c:pt idx="2353">
                  <c:v>31.373333333333285</c:v>
                </c:pt>
                <c:pt idx="2354">
                  <c:v>31.386666666666699</c:v>
                </c:pt>
                <c:pt idx="2355">
                  <c:v>31.4</c:v>
                </c:pt>
                <c:pt idx="2356">
                  <c:v>31.413333333333281</c:v>
                </c:pt>
                <c:pt idx="2357">
                  <c:v>31.426666666666698</c:v>
                </c:pt>
                <c:pt idx="2358">
                  <c:v>31.439999999999998</c:v>
                </c:pt>
                <c:pt idx="2359">
                  <c:v>31.45333333333328</c:v>
                </c:pt>
                <c:pt idx="2360">
                  <c:v>31.466666666666697</c:v>
                </c:pt>
                <c:pt idx="2361">
                  <c:v>31.479999999999997</c:v>
                </c:pt>
                <c:pt idx="2362">
                  <c:v>31.493333333333279</c:v>
                </c:pt>
                <c:pt idx="2363">
                  <c:v>31.5066666666667</c:v>
                </c:pt>
                <c:pt idx="2364">
                  <c:v>31.52</c:v>
                </c:pt>
                <c:pt idx="2365">
                  <c:v>31.533333333333285</c:v>
                </c:pt>
                <c:pt idx="2366">
                  <c:v>31.546666666666699</c:v>
                </c:pt>
                <c:pt idx="2367">
                  <c:v>31.56</c:v>
                </c:pt>
                <c:pt idx="2368">
                  <c:v>31.573333333333284</c:v>
                </c:pt>
                <c:pt idx="2369">
                  <c:v>31.586666666666702</c:v>
                </c:pt>
                <c:pt idx="2370">
                  <c:v>31.6</c:v>
                </c:pt>
                <c:pt idx="2371">
                  <c:v>31.613333333333284</c:v>
                </c:pt>
                <c:pt idx="2372">
                  <c:v>31.626666666666701</c:v>
                </c:pt>
                <c:pt idx="2373">
                  <c:v>31.64</c:v>
                </c:pt>
                <c:pt idx="2374">
                  <c:v>31.653333333333283</c:v>
                </c:pt>
                <c:pt idx="2375">
                  <c:v>31.6666666666667</c:v>
                </c:pt>
                <c:pt idx="2376">
                  <c:v>31.68</c:v>
                </c:pt>
                <c:pt idx="2377">
                  <c:v>31.693333333333285</c:v>
                </c:pt>
                <c:pt idx="2378">
                  <c:v>31.706666666666699</c:v>
                </c:pt>
                <c:pt idx="2379">
                  <c:v>31.72</c:v>
                </c:pt>
                <c:pt idx="2380">
                  <c:v>31.733333333333285</c:v>
                </c:pt>
                <c:pt idx="2381">
                  <c:v>31.746666666666702</c:v>
                </c:pt>
                <c:pt idx="2382">
                  <c:v>31.759999999999998</c:v>
                </c:pt>
                <c:pt idx="2383">
                  <c:v>31.77333333333328</c:v>
                </c:pt>
                <c:pt idx="2384">
                  <c:v>31.786666666666697</c:v>
                </c:pt>
                <c:pt idx="2385">
                  <c:v>31.8</c:v>
                </c:pt>
                <c:pt idx="2386">
                  <c:v>31.813333333333283</c:v>
                </c:pt>
                <c:pt idx="2387">
                  <c:v>31.8266666666667</c:v>
                </c:pt>
                <c:pt idx="2388">
                  <c:v>31.84</c:v>
                </c:pt>
                <c:pt idx="2389">
                  <c:v>31.853333333333286</c:v>
                </c:pt>
                <c:pt idx="2390">
                  <c:v>31.866666666666699</c:v>
                </c:pt>
                <c:pt idx="2391">
                  <c:v>31.88</c:v>
                </c:pt>
                <c:pt idx="2392">
                  <c:v>31.893333333333281</c:v>
                </c:pt>
                <c:pt idx="2393">
                  <c:v>31.906666666666688</c:v>
                </c:pt>
                <c:pt idx="2394">
                  <c:v>31.919999999999998</c:v>
                </c:pt>
                <c:pt idx="2395">
                  <c:v>31.93333333333328</c:v>
                </c:pt>
                <c:pt idx="2396">
                  <c:v>31.946666666666697</c:v>
                </c:pt>
                <c:pt idx="2397">
                  <c:v>31.959999999999997</c:v>
                </c:pt>
                <c:pt idx="2398">
                  <c:v>31.973333333333279</c:v>
                </c:pt>
                <c:pt idx="2399">
                  <c:v>31.986666666666697</c:v>
                </c:pt>
                <c:pt idx="2400">
                  <c:v>32</c:v>
                </c:pt>
                <c:pt idx="2401">
                  <c:v>32.0133333333333</c:v>
                </c:pt>
                <c:pt idx="2402">
                  <c:v>32.026666666666678</c:v>
                </c:pt>
                <c:pt idx="2403">
                  <c:v>32.04</c:v>
                </c:pt>
                <c:pt idx="2404">
                  <c:v>32.053333333333299</c:v>
                </c:pt>
                <c:pt idx="2405">
                  <c:v>32.066666666666663</c:v>
                </c:pt>
                <c:pt idx="2406">
                  <c:v>32.08</c:v>
                </c:pt>
                <c:pt idx="2407">
                  <c:v>32.093333333333305</c:v>
                </c:pt>
                <c:pt idx="2408">
                  <c:v>32.106666666666662</c:v>
                </c:pt>
                <c:pt idx="2409">
                  <c:v>32.120000000000005</c:v>
                </c:pt>
                <c:pt idx="2410">
                  <c:v>32.133333333333304</c:v>
                </c:pt>
                <c:pt idx="2411">
                  <c:v>32.146666666666661</c:v>
                </c:pt>
                <c:pt idx="2412">
                  <c:v>32.160000000000004</c:v>
                </c:pt>
                <c:pt idx="2413">
                  <c:v>32.173333333333304</c:v>
                </c:pt>
                <c:pt idx="2414">
                  <c:v>32.186666666666667</c:v>
                </c:pt>
                <c:pt idx="2415">
                  <c:v>32.200000000000003</c:v>
                </c:pt>
                <c:pt idx="2416">
                  <c:v>32.213333333333303</c:v>
                </c:pt>
                <c:pt idx="2417">
                  <c:v>32.226666666666674</c:v>
                </c:pt>
                <c:pt idx="2418">
                  <c:v>32.24</c:v>
                </c:pt>
                <c:pt idx="2419">
                  <c:v>32.253333333333302</c:v>
                </c:pt>
                <c:pt idx="2420">
                  <c:v>32.266666666666673</c:v>
                </c:pt>
                <c:pt idx="2421">
                  <c:v>32.28</c:v>
                </c:pt>
                <c:pt idx="2422">
                  <c:v>32.293333333333308</c:v>
                </c:pt>
                <c:pt idx="2423">
                  <c:v>32.306666666666672</c:v>
                </c:pt>
                <c:pt idx="2424">
                  <c:v>32.32</c:v>
                </c:pt>
                <c:pt idx="2425">
                  <c:v>32.3333333333333</c:v>
                </c:pt>
                <c:pt idx="2426">
                  <c:v>32.346666666666671</c:v>
                </c:pt>
                <c:pt idx="2427">
                  <c:v>32.36</c:v>
                </c:pt>
                <c:pt idx="2428">
                  <c:v>32.373333333333299</c:v>
                </c:pt>
                <c:pt idx="2429">
                  <c:v>32.386666666666656</c:v>
                </c:pt>
                <c:pt idx="2430">
                  <c:v>32.4</c:v>
                </c:pt>
                <c:pt idx="2431">
                  <c:v>32.413333333333298</c:v>
                </c:pt>
                <c:pt idx="2432">
                  <c:v>32.426666666666662</c:v>
                </c:pt>
                <c:pt idx="2433">
                  <c:v>32.44</c:v>
                </c:pt>
                <c:pt idx="2434">
                  <c:v>32.453333333333298</c:v>
                </c:pt>
                <c:pt idx="2435">
                  <c:v>32.466666666666661</c:v>
                </c:pt>
                <c:pt idx="2436">
                  <c:v>32.480000000000004</c:v>
                </c:pt>
                <c:pt idx="2437">
                  <c:v>32.493333333333304</c:v>
                </c:pt>
                <c:pt idx="2438">
                  <c:v>32.506666666666668</c:v>
                </c:pt>
                <c:pt idx="2439">
                  <c:v>32.520000000000003</c:v>
                </c:pt>
                <c:pt idx="2440">
                  <c:v>32.533333333333303</c:v>
                </c:pt>
                <c:pt idx="2441">
                  <c:v>32.546666666666667</c:v>
                </c:pt>
                <c:pt idx="2442">
                  <c:v>32.56</c:v>
                </c:pt>
                <c:pt idx="2443">
                  <c:v>32.573333333333302</c:v>
                </c:pt>
                <c:pt idx="2444">
                  <c:v>32.586666666666666</c:v>
                </c:pt>
                <c:pt idx="2445">
                  <c:v>32.6</c:v>
                </c:pt>
                <c:pt idx="2446">
                  <c:v>32.613333333333301</c:v>
                </c:pt>
                <c:pt idx="2447">
                  <c:v>32.626666666666672</c:v>
                </c:pt>
                <c:pt idx="2448">
                  <c:v>32.64</c:v>
                </c:pt>
                <c:pt idx="2449">
                  <c:v>32.6533333333333</c:v>
                </c:pt>
                <c:pt idx="2450">
                  <c:v>32.666666666666679</c:v>
                </c:pt>
                <c:pt idx="2451">
                  <c:v>32.68</c:v>
                </c:pt>
                <c:pt idx="2452">
                  <c:v>32.693333333333307</c:v>
                </c:pt>
                <c:pt idx="2453">
                  <c:v>32.706666666666663</c:v>
                </c:pt>
                <c:pt idx="2454">
                  <c:v>32.720000000000006</c:v>
                </c:pt>
                <c:pt idx="2455">
                  <c:v>32.733333333333306</c:v>
                </c:pt>
                <c:pt idx="2456">
                  <c:v>32.746666666666663</c:v>
                </c:pt>
                <c:pt idx="2457">
                  <c:v>32.760000000000005</c:v>
                </c:pt>
                <c:pt idx="2458">
                  <c:v>32.773333333333305</c:v>
                </c:pt>
                <c:pt idx="2459">
                  <c:v>32.786666666666662</c:v>
                </c:pt>
                <c:pt idx="2460">
                  <c:v>32.800000000000004</c:v>
                </c:pt>
                <c:pt idx="2461">
                  <c:v>32.813333333333297</c:v>
                </c:pt>
                <c:pt idx="2462">
                  <c:v>32.826666666666696</c:v>
                </c:pt>
                <c:pt idx="2463">
                  <c:v>32.839999999999996</c:v>
                </c:pt>
                <c:pt idx="2464">
                  <c:v>32.853333333333296</c:v>
                </c:pt>
                <c:pt idx="2465">
                  <c:v>32.866666666666667</c:v>
                </c:pt>
                <c:pt idx="2466">
                  <c:v>32.879999999999995</c:v>
                </c:pt>
                <c:pt idx="2467">
                  <c:v>32.893333333333302</c:v>
                </c:pt>
                <c:pt idx="2468">
                  <c:v>32.906666666666666</c:v>
                </c:pt>
                <c:pt idx="2469">
                  <c:v>32.92</c:v>
                </c:pt>
                <c:pt idx="2470">
                  <c:v>32.933333333333302</c:v>
                </c:pt>
                <c:pt idx="2471">
                  <c:v>32.946666666666665</c:v>
                </c:pt>
                <c:pt idx="2472">
                  <c:v>32.96</c:v>
                </c:pt>
                <c:pt idx="2473">
                  <c:v>32.973333333333301</c:v>
                </c:pt>
                <c:pt idx="2474">
                  <c:v>32.986666666666672</c:v>
                </c:pt>
                <c:pt idx="2475">
                  <c:v>33</c:v>
                </c:pt>
                <c:pt idx="2476">
                  <c:v>33.0133333333333</c:v>
                </c:pt>
                <c:pt idx="2477">
                  <c:v>33.026666666666678</c:v>
                </c:pt>
                <c:pt idx="2478">
                  <c:v>33.04</c:v>
                </c:pt>
                <c:pt idx="2479">
                  <c:v>33.053333333333299</c:v>
                </c:pt>
                <c:pt idx="2480">
                  <c:v>33.066666666666663</c:v>
                </c:pt>
                <c:pt idx="2481">
                  <c:v>33.08</c:v>
                </c:pt>
                <c:pt idx="2482">
                  <c:v>33.093333333333305</c:v>
                </c:pt>
                <c:pt idx="2483">
                  <c:v>33.106666666666662</c:v>
                </c:pt>
                <c:pt idx="2484">
                  <c:v>33.120000000000005</c:v>
                </c:pt>
                <c:pt idx="2485">
                  <c:v>33.133333333333304</c:v>
                </c:pt>
                <c:pt idx="2486">
                  <c:v>33.146666666666661</c:v>
                </c:pt>
                <c:pt idx="2487">
                  <c:v>33.160000000000004</c:v>
                </c:pt>
                <c:pt idx="2488">
                  <c:v>33.173333333333304</c:v>
                </c:pt>
                <c:pt idx="2489">
                  <c:v>33.186666666666667</c:v>
                </c:pt>
                <c:pt idx="2490">
                  <c:v>33.200000000000003</c:v>
                </c:pt>
                <c:pt idx="2491">
                  <c:v>33.213333333333303</c:v>
                </c:pt>
                <c:pt idx="2492">
                  <c:v>33.226666666666674</c:v>
                </c:pt>
                <c:pt idx="2493">
                  <c:v>33.24</c:v>
                </c:pt>
                <c:pt idx="2494">
                  <c:v>33.253333333333302</c:v>
                </c:pt>
                <c:pt idx="2495">
                  <c:v>33.266666666666673</c:v>
                </c:pt>
                <c:pt idx="2496">
                  <c:v>33.28</c:v>
                </c:pt>
                <c:pt idx="2497">
                  <c:v>33.293333333333308</c:v>
                </c:pt>
                <c:pt idx="2498">
                  <c:v>33.306666666666672</c:v>
                </c:pt>
                <c:pt idx="2499">
                  <c:v>33.32</c:v>
                </c:pt>
                <c:pt idx="2500">
                  <c:v>33.3333333333333</c:v>
                </c:pt>
                <c:pt idx="2501">
                  <c:v>33.346666666666671</c:v>
                </c:pt>
                <c:pt idx="2502">
                  <c:v>33.36</c:v>
                </c:pt>
                <c:pt idx="2503">
                  <c:v>33.373333333333299</c:v>
                </c:pt>
                <c:pt idx="2504">
                  <c:v>33.386666666666656</c:v>
                </c:pt>
                <c:pt idx="2505">
                  <c:v>33.4</c:v>
                </c:pt>
                <c:pt idx="2506">
                  <c:v>33.413333333333298</c:v>
                </c:pt>
                <c:pt idx="2507">
                  <c:v>33.426666666666662</c:v>
                </c:pt>
                <c:pt idx="2508">
                  <c:v>33.44</c:v>
                </c:pt>
                <c:pt idx="2509">
                  <c:v>33.453333333333298</c:v>
                </c:pt>
                <c:pt idx="2510">
                  <c:v>33.466666666666661</c:v>
                </c:pt>
                <c:pt idx="2511">
                  <c:v>33.480000000000004</c:v>
                </c:pt>
                <c:pt idx="2512">
                  <c:v>33.493333333333304</c:v>
                </c:pt>
                <c:pt idx="2513">
                  <c:v>33.506666666666668</c:v>
                </c:pt>
                <c:pt idx="2514">
                  <c:v>33.520000000000003</c:v>
                </c:pt>
                <c:pt idx="2515">
                  <c:v>33.533333333333303</c:v>
                </c:pt>
                <c:pt idx="2516">
                  <c:v>33.546666666666667</c:v>
                </c:pt>
                <c:pt idx="2517">
                  <c:v>33.56</c:v>
                </c:pt>
                <c:pt idx="2518">
                  <c:v>33.573333333333302</c:v>
                </c:pt>
                <c:pt idx="2519">
                  <c:v>33.586666666666666</c:v>
                </c:pt>
                <c:pt idx="2520">
                  <c:v>33.6</c:v>
                </c:pt>
                <c:pt idx="2521">
                  <c:v>33.613333333333301</c:v>
                </c:pt>
                <c:pt idx="2522">
                  <c:v>33.626666666666672</c:v>
                </c:pt>
                <c:pt idx="2523">
                  <c:v>33.64</c:v>
                </c:pt>
                <c:pt idx="2524">
                  <c:v>33.6533333333333</c:v>
                </c:pt>
                <c:pt idx="2525">
                  <c:v>33.666666666666679</c:v>
                </c:pt>
                <c:pt idx="2526">
                  <c:v>33.68</c:v>
                </c:pt>
                <c:pt idx="2527">
                  <c:v>33.693333333333307</c:v>
                </c:pt>
                <c:pt idx="2528">
                  <c:v>33.706666666666663</c:v>
                </c:pt>
                <c:pt idx="2529">
                  <c:v>33.720000000000006</c:v>
                </c:pt>
                <c:pt idx="2530">
                  <c:v>33.733333333333306</c:v>
                </c:pt>
                <c:pt idx="2531">
                  <c:v>33.746666666666663</c:v>
                </c:pt>
                <c:pt idx="2532">
                  <c:v>33.760000000000005</c:v>
                </c:pt>
                <c:pt idx="2533">
                  <c:v>33.773333333333305</c:v>
                </c:pt>
                <c:pt idx="2534">
                  <c:v>33.786666666666662</c:v>
                </c:pt>
                <c:pt idx="2535">
                  <c:v>33.800000000000004</c:v>
                </c:pt>
                <c:pt idx="2536">
                  <c:v>33.813333333333297</c:v>
                </c:pt>
                <c:pt idx="2537">
                  <c:v>33.826666666666696</c:v>
                </c:pt>
                <c:pt idx="2538">
                  <c:v>33.839999999999996</c:v>
                </c:pt>
                <c:pt idx="2539">
                  <c:v>33.853333333333296</c:v>
                </c:pt>
                <c:pt idx="2540">
                  <c:v>33.866666666666667</c:v>
                </c:pt>
                <c:pt idx="2541">
                  <c:v>33.879999999999995</c:v>
                </c:pt>
                <c:pt idx="2542">
                  <c:v>33.893333333333302</c:v>
                </c:pt>
                <c:pt idx="2543">
                  <c:v>33.906666666666666</c:v>
                </c:pt>
                <c:pt idx="2544">
                  <c:v>33.92</c:v>
                </c:pt>
                <c:pt idx="2545">
                  <c:v>33.933333333333302</c:v>
                </c:pt>
                <c:pt idx="2546">
                  <c:v>33.946666666666665</c:v>
                </c:pt>
                <c:pt idx="2547">
                  <c:v>33.96</c:v>
                </c:pt>
                <c:pt idx="2548">
                  <c:v>33.973333333333301</c:v>
                </c:pt>
                <c:pt idx="2549">
                  <c:v>33.986666666666672</c:v>
                </c:pt>
                <c:pt idx="2550">
                  <c:v>34</c:v>
                </c:pt>
                <c:pt idx="2551">
                  <c:v>34.0133333333333</c:v>
                </c:pt>
                <c:pt idx="2552">
                  <c:v>34.026666666666678</c:v>
                </c:pt>
                <c:pt idx="2553">
                  <c:v>34.04</c:v>
                </c:pt>
                <c:pt idx="2554">
                  <c:v>34.053333333333299</c:v>
                </c:pt>
                <c:pt idx="2555">
                  <c:v>34.066666666666663</c:v>
                </c:pt>
                <c:pt idx="2556">
                  <c:v>34.08</c:v>
                </c:pt>
                <c:pt idx="2557">
                  <c:v>34.093333333333305</c:v>
                </c:pt>
                <c:pt idx="2558">
                  <c:v>34.106666666666662</c:v>
                </c:pt>
                <c:pt idx="2559">
                  <c:v>34.120000000000005</c:v>
                </c:pt>
                <c:pt idx="2560">
                  <c:v>34.133333333333304</c:v>
                </c:pt>
                <c:pt idx="2561">
                  <c:v>34.146666666666661</c:v>
                </c:pt>
                <c:pt idx="2562">
                  <c:v>34.160000000000004</c:v>
                </c:pt>
                <c:pt idx="2563">
                  <c:v>34.173333333333304</c:v>
                </c:pt>
                <c:pt idx="2564">
                  <c:v>34.186666666666667</c:v>
                </c:pt>
                <c:pt idx="2565">
                  <c:v>34.200000000000003</c:v>
                </c:pt>
                <c:pt idx="2566">
                  <c:v>34.213333333333303</c:v>
                </c:pt>
                <c:pt idx="2567">
                  <c:v>34.226666666666674</c:v>
                </c:pt>
                <c:pt idx="2568">
                  <c:v>34.24</c:v>
                </c:pt>
                <c:pt idx="2569">
                  <c:v>34.253333333333302</c:v>
                </c:pt>
                <c:pt idx="2570">
                  <c:v>34.266666666666673</c:v>
                </c:pt>
                <c:pt idx="2571">
                  <c:v>34.28</c:v>
                </c:pt>
                <c:pt idx="2572">
                  <c:v>34.293333333333308</c:v>
                </c:pt>
                <c:pt idx="2573">
                  <c:v>34.306666666666672</c:v>
                </c:pt>
                <c:pt idx="2574">
                  <c:v>34.32</c:v>
                </c:pt>
                <c:pt idx="2575">
                  <c:v>34.3333333333333</c:v>
                </c:pt>
                <c:pt idx="2576">
                  <c:v>34.346666666666671</c:v>
                </c:pt>
                <c:pt idx="2577">
                  <c:v>34.36</c:v>
                </c:pt>
                <c:pt idx="2578">
                  <c:v>34.373333333333299</c:v>
                </c:pt>
                <c:pt idx="2579">
                  <c:v>34.386666666666656</c:v>
                </c:pt>
                <c:pt idx="2580">
                  <c:v>34.4</c:v>
                </c:pt>
                <c:pt idx="2581">
                  <c:v>34.413333333333298</c:v>
                </c:pt>
                <c:pt idx="2582">
                  <c:v>34.426666666666662</c:v>
                </c:pt>
                <c:pt idx="2583">
                  <c:v>34.44</c:v>
                </c:pt>
                <c:pt idx="2584">
                  <c:v>34.453333333333298</c:v>
                </c:pt>
                <c:pt idx="2585">
                  <c:v>34.466666666666661</c:v>
                </c:pt>
                <c:pt idx="2586">
                  <c:v>34.480000000000004</c:v>
                </c:pt>
                <c:pt idx="2587">
                  <c:v>34.493333333333304</c:v>
                </c:pt>
                <c:pt idx="2588">
                  <c:v>34.506666666666668</c:v>
                </c:pt>
                <c:pt idx="2589">
                  <c:v>34.520000000000003</c:v>
                </c:pt>
                <c:pt idx="2590">
                  <c:v>34.533333333333303</c:v>
                </c:pt>
                <c:pt idx="2591">
                  <c:v>34.546666666666667</c:v>
                </c:pt>
                <c:pt idx="2592">
                  <c:v>34.56</c:v>
                </c:pt>
                <c:pt idx="2593">
                  <c:v>34.573333333333302</c:v>
                </c:pt>
                <c:pt idx="2594">
                  <c:v>34.586666666666666</c:v>
                </c:pt>
                <c:pt idx="2595">
                  <c:v>34.6</c:v>
                </c:pt>
                <c:pt idx="2596">
                  <c:v>34.613333333333301</c:v>
                </c:pt>
                <c:pt idx="2597">
                  <c:v>34.626666666666672</c:v>
                </c:pt>
                <c:pt idx="2598">
                  <c:v>34.64</c:v>
                </c:pt>
                <c:pt idx="2599">
                  <c:v>34.6533333333333</c:v>
                </c:pt>
                <c:pt idx="2600">
                  <c:v>34.666666666666679</c:v>
                </c:pt>
                <c:pt idx="2601">
                  <c:v>34.68</c:v>
                </c:pt>
                <c:pt idx="2602">
                  <c:v>34.693333333333307</c:v>
                </c:pt>
                <c:pt idx="2603">
                  <c:v>34.706666666666663</c:v>
                </c:pt>
                <c:pt idx="2604">
                  <c:v>34.720000000000006</c:v>
                </c:pt>
                <c:pt idx="2605">
                  <c:v>34.733333333333306</c:v>
                </c:pt>
                <c:pt idx="2606">
                  <c:v>34.746666666666663</c:v>
                </c:pt>
                <c:pt idx="2607">
                  <c:v>34.760000000000005</c:v>
                </c:pt>
                <c:pt idx="2608">
                  <c:v>34.773333333333305</c:v>
                </c:pt>
                <c:pt idx="2609">
                  <c:v>34.786666666666662</c:v>
                </c:pt>
                <c:pt idx="2610">
                  <c:v>34.800000000000004</c:v>
                </c:pt>
                <c:pt idx="2611">
                  <c:v>34.813333333333297</c:v>
                </c:pt>
                <c:pt idx="2612">
                  <c:v>34.826666666666696</c:v>
                </c:pt>
                <c:pt idx="2613">
                  <c:v>34.839999999999996</c:v>
                </c:pt>
                <c:pt idx="2614">
                  <c:v>34.853333333333296</c:v>
                </c:pt>
                <c:pt idx="2615">
                  <c:v>34.866666666666667</c:v>
                </c:pt>
                <c:pt idx="2616">
                  <c:v>34.879999999999995</c:v>
                </c:pt>
                <c:pt idx="2617">
                  <c:v>34.893333333333302</c:v>
                </c:pt>
                <c:pt idx="2618">
                  <c:v>34.906666666666666</c:v>
                </c:pt>
                <c:pt idx="2619">
                  <c:v>34.92</c:v>
                </c:pt>
                <c:pt idx="2620">
                  <c:v>34.933333333333302</c:v>
                </c:pt>
                <c:pt idx="2621">
                  <c:v>34.946666666666665</c:v>
                </c:pt>
                <c:pt idx="2622">
                  <c:v>34.96</c:v>
                </c:pt>
                <c:pt idx="2623">
                  <c:v>34.973333333333301</c:v>
                </c:pt>
                <c:pt idx="2624">
                  <c:v>34.986666666666672</c:v>
                </c:pt>
                <c:pt idx="2625">
                  <c:v>35</c:v>
                </c:pt>
                <c:pt idx="2626">
                  <c:v>35.0133333333333</c:v>
                </c:pt>
                <c:pt idx="2627">
                  <c:v>35.026666666666678</c:v>
                </c:pt>
                <c:pt idx="2628">
                  <c:v>35.04</c:v>
                </c:pt>
                <c:pt idx="2629">
                  <c:v>35.053333333333299</c:v>
                </c:pt>
                <c:pt idx="2630">
                  <c:v>35.066666666666663</c:v>
                </c:pt>
                <c:pt idx="2631">
                  <c:v>35.08</c:v>
                </c:pt>
                <c:pt idx="2632">
                  <c:v>35.093333333333305</c:v>
                </c:pt>
                <c:pt idx="2633">
                  <c:v>35.106666666666662</c:v>
                </c:pt>
                <c:pt idx="2634">
                  <c:v>35.120000000000005</c:v>
                </c:pt>
                <c:pt idx="2635">
                  <c:v>35.133333333333304</c:v>
                </c:pt>
                <c:pt idx="2636">
                  <c:v>35.146666666666661</c:v>
                </c:pt>
                <c:pt idx="2637">
                  <c:v>35.160000000000004</c:v>
                </c:pt>
                <c:pt idx="2638">
                  <c:v>35.173333333333304</c:v>
                </c:pt>
                <c:pt idx="2639">
                  <c:v>35.186666666666667</c:v>
                </c:pt>
                <c:pt idx="2640">
                  <c:v>35.200000000000003</c:v>
                </c:pt>
                <c:pt idx="2641">
                  <c:v>35.213333333333303</c:v>
                </c:pt>
                <c:pt idx="2642">
                  <c:v>35.226666666666674</c:v>
                </c:pt>
                <c:pt idx="2643">
                  <c:v>35.24</c:v>
                </c:pt>
                <c:pt idx="2644">
                  <c:v>35.253333333333302</c:v>
                </c:pt>
                <c:pt idx="2645">
                  <c:v>35.266666666666673</c:v>
                </c:pt>
                <c:pt idx="2646">
                  <c:v>35.28</c:v>
                </c:pt>
                <c:pt idx="2647">
                  <c:v>35.293333333333308</c:v>
                </c:pt>
                <c:pt idx="2648">
                  <c:v>35.306666666666672</c:v>
                </c:pt>
                <c:pt idx="2649">
                  <c:v>35.32</c:v>
                </c:pt>
                <c:pt idx="2650">
                  <c:v>35.3333333333333</c:v>
                </c:pt>
                <c:pt idx="2651">
                  <c:v>35.346666666666671</c:v>
                </c:pt>
                <c:pt idx="2652">
                  <c:v>35.36</c:v>
                </c:pt>
                <c:pt idx="2653">
                  <c:v>35.373333333333299</c:v>
                </c:pt>
                <c:pt idx="2654">
                  <c:v>35.386666666666656</c:v>
                </c:pt>
                <c:pt idx="2655">
                  <c:v>35.4</c:v>
                </c:pt>
                <c:pt idx="2656">
                  <c:v>35.413333333333298</c:v>
                </c:pt>
                <c:pt idx="2657">
                  <c:v>35.426666666666662</c:v>
                </c:pt>
                <c:pt idx="2658">
                  <c:v>35.44</c:v>
                </c:pt>
                <c:pt idx="2659">
                  <c:v>35.453333333333298</c:v>
                </c:pt>
                <c:pt idx="2660">
                  <c:v>35.466666666666661</c:v>
                </c:pt>
                <c:pt idx="2661">
                  <c:v>35.480000000000004</c:v>
                </c:pt>
                <c:pt idx="2662">
                  <c:v>35.493333333333304</c:v>
                </c:pt>
                <c:pt idx="2663">
                  <c:v>35.506666666666668</c:v>
                </c:pt>
                <c:pt idx="2664">
                  <c:v>35.520000000000003</c:v>
                </c:pt>
                <c:pt idx="2665">
                  <c:v>35.533333333333303</c:v>
                </c:pt>
                <c:pt idx="2666">
                  <c:v>35.546666666666667</c:v>
                </c:pt>
                <c:pt idx="2667">
                  <c:v>35.56</c:v>
                </c:pt>
                <c:pt idx="2668">
                  <c:v>35.573333333333302</c:v>
                </c:pt>
                <c:pt idx="2669">
                  <c:v>35.586666666666666</c:v>
                </c:pt>
                <c:pt idx="2670">
                  <c:v>35.6</c:v>
                </c:pt>
                <c:pt idx="2671">
                  <c:v>35.613333333333301</c:v>
                </c:pt>
                <c:pt idx="2672">
                  <c:v>35.626666666666672</c:v>
                </c:pt>
                <c:pt idx="2673">
                  <c:v>35.64</c:v>
                </c:pt>
                <c:pt idx="2674">
                  <c:v>35.6533333333333</c:v>
                </c:pt>
                <c:pt idx="2675">
                  <c:v>35.666666666666679</c:v>
                </c:pt>
                <c:pt idx="2676">
                  <c:v>35.68</c:v>
                </c:pt>
                <c:pt idx="2677">
                  <c:v>35.693333333333307</c:v>
                </c:pt>
                <c:pt idx="2678">
                  <c:v>35.706666666666663</c:v>
                </c:pt>
                <c:pt idx="2679">
                  <c:v>35.720000000000006</c:v>
                </c:pt>
                <c:pt idx="2680">
                  <c:v>35.733333333333306</c:v>
                </c:pt>
                <c:pt idx="2681">
                  <c:v>35.746666666666663</c:v>
                </c:pt>
                <c:pt idx="2682">
                  <c:v>35.760000000000005</c:v>
                </c:pt>
                <c:pt idx="2683">
                  <c:v>35.773333333333305</c:v>
                </c:pt>
                <c:pt idx="2684">
                  <c:v>35.786666666666662</c:v>
                </c:pt>
                <c:pt idx="2685">
                  <c:v>35.800000000000004</c:v>
                </c:pt>
                <c:pt idx="2686">
                  <c:v>35.813333333333297</c:v>
                </c:pt>
                <c:pt idx="2687">
                  <c:v>35.826666666666696</c:v>
                </c:pt>
                <c:pt idx="2688">
                  <c:v>35.839999999999996</c:v>
                </c:pt>
                <c:pt idx="2689">
                  <c:v>35.853333333333296</c:v>
                </c:pt>
                <c:pt idx="2690">
                  <c:v>35.866666666666667</c:v>
                </c:pt>
                <c:pt idx="2691">
                  <c:v>35.879999999999995</c:v>
                </c:pt>
                <c:pt idx="2692">
                  <c:v>35.893333333333302</c:v>
                </c:pt>
                <c:pt idx="2693">
                  <c:v>35.906666666666666</c:v>
                </c:pt>
                <c:pt idx="2694">
                  <c:v>35.92</c:v>
                </c:pt>
                <c:pt idx="2695">
                  <c:v>35.933333333333302</c:v>
                </c:pt>
                <c:pt idx="2696">
                  <c:v>35.946666666666665</c:v>
                </c:pt>
                <c:pt idx="2697">
                  <c:v>35.96</c:v>
                </c:pt>
                <c:pt idx="2698">
                  <c:v>35.973333333333301</c:v>
                </c:pt>
                <c:pt idx="2699">
                  <c:v>35.986666666666672</c:v>
                </c:pt>
                <c:pt idx="2700">
                  <c:v>36</c:v>
                </c:pt>
                <c:pt idx="2701">
                  <c:v>36.0133333333333</c:v>
                </c:pt>
                <c:pt idx="2702">
                  <c:v>36.026666666666678</c:v>
                </c:pt>
                <c:pt idx="2703">
                  <c:v>36.04</c:v>
                </c:pt>
                <c:pt idx="2704">
                  <c:v>36.053333333333299</c:v>
                </c:pt>
                <c:pt idx="2705">
                  <c:v>36.066666666666663</c:v>
                </c:pt>
                <c:pt idx="2706">
                  <c:v>36.08</c:v>
                </c:pt>
                <c:pt idx="2707">
                  <c:v>36.093333333333305</c:v>
                </c:pt>
                <c:pt idx="2708">
                  <c:v>36.106666666666662</c:v>
                </c:pt>
                <c:pt idx="2709">
                  <c:v>36.120000000000005</c:v>
                </c:pt>
                <c:pt idx="2710">
                  <c:v>36.133333333333304</c:v>
                </c:pt>
                <c:pt idx="2711">
                  <c:v>36.146666666666661</c:v>
                </c:pt>
                <c:pt idx="2712">
                  <c:v>36.160000000000004</c:v>
                </c:pt>
                <c:pt idx="2713">
                  <c:v>36.173333333333304</c:v>
                </c:pt>
                <c:pt idx="2714">
                  <c:v>36.186666666666667</c:v>
                </c:pt>
                <c:pt idx="2715">
                  <c:v>36.200000000000003</c:v>
                </c:pt>
                <c:pt idx="2716">
                  <c:v>36.213333333333303</c:v>
                </c:pt>
                <c:pt idx="2717">
                  <c:v>36.226666666666674</c:v>
                </c:pt>
                <c:pt idx="2718">
                  <c:v>36.24</c:v>
                </c:pt>
                <c:pt idx="2719">
                  <c:v>36.253333333333302</c:v>
                </c:pt>
                <c:pt idx="2720">
                  <c:v>36.266666666666673</c:v>
                </c:pt>
                <c:pt idx="2721">
                  <c:v>36.28</c:v>
                </c:pt>
                <c:pt idx="2722">
                  <c:v>36.293333333333308</c:v>
                </c:pt>
                <c:pt idx="2723">
                  <c:v>36.306666666666672</c:v>
                </c:pt>
                <c:pt idx="2724">
                  <c:v>36.32</c:v>
                </c:pt>
                <c:pt idx="2725">
                  <c:v>36.3333333333333</c:v>
                </c:pt>
                <c:pt idx="2726">
                  <c:v>36.346666666666671</c:v>
                </c:pt>
                <c:pt idx="2727">
                  <c:v>36.36</c:v>
                </c:pt>
                <c:pt idx="2728">
                  <c:v>36.373333333333299</c:v>
                </c:pt>
                <c:pt idx="2729">
                  <c:v>36.386666666666656</c:v>
                </c:pt>
                <c:pt idx="2730">
                  <c:v>36.4</c:v>
                </c:pt>
                <c:pt idx="2731">
                  <c:v>36.413333333333298</c:v>
                </c:pt>
                <c:pt idx="2732">
                  <c:v>36.426666666666662</c:v>
                </c:pt>
                <c:pt idx="2733">
                  <c:v>36.44</c:v>
                </c:pt>
                <c:pt idx="2734">
                  <c:v>36.453333333333298</c:v>
                </c:pt>
                <c:pt idx="2735">
                  <c:v>36.466666666666661</c:v>
                </c:pt>
                <c:pt idx="2736">
                  <c:v>36.480000000000004</c:v>
                </c:pt>
                <c:pt idx="2737">
                  <c:v>36.493333333333304</c:v>
                </c:pt>
                <c:pt idx="2738">
                  <c:v>36.506666666666668</c:v>
                </c:pt>
                <c:pt idx="2739">
                  <c:v>36.520000000000003</c:v>
                </c:pt>
                <c:pt idx="2740">
                  <c:v>36.533333333333303</c:v>
                </c:pt>
                <c:pt idx="2741">
                  <c:v>36.546666666666667</c:v>
                </c:pt>
                <c:pt idx="2742">
                  <c:v>36.56</c:v>
                </c:pt>
                <c:pt idx="2743">
                  <c:v>36.573333333333302</c:v>
                </c:pt>
                <c:pt idx="2744">
                  <c:v>36.586666666666666</c:v>
                </c:pt>
                <c:pt idx="2745">
                  <c:v>36.6</c:v>
                </c:pt>
                <c:pt idx="2746">
                  <c:v>36.613333333333301</c:v>
                </c:pt>
                <c:pt idx="2747">
                  <c:v>36.626666666666672</c:v>
                </c:pt>
                <c:pt idx="2748">
                  <c:v>36.64</c:v>
                </c:pt>
                <c:pt idx="2749">
                  <c:v>36.6533333333333</c:v>
                </c:pt>
                <c:pt idx="2750">
                  <c:v>36.666666666666679</c:v>
                </c:pt>
                <c:pt idx="2751">
                  <c:v>36.68</c:v>
                </c:pt>
                <c:pt idx="2752">
                  <c:v>36.693333333333307</c:v>
                </c:pt>
                <c:pt idx="2753">
                  <c:v>36.706666666666663</c:v>
                </c:pt>
                <c:pt idx="2754">
                  <c:v>36.720000000000006</c:v>
                </c:pt>
                <c:pt idx="2755">
                  <c:v>36.733333333333306</c:v>
                </c:pt>
                <c:pt idx="2756">
                  <c:v>36.746666666666663</c:v>
                </c:pt>
                <c:pt idx="2757">
                  <c:v>36.760000000000005</c:v>
                </c:pt>
                <c:pt idx="2758">
                  <c:v>36.773333333333305</c:v>
                </c:pt>
                <c:pt idx="2759">
                  <c:v>36.786666666666662</c:v>
                </c:pt>
                <c:pt idx="2760">
                  <c:v>36.800000000000004</c:v>
                </c:pt>
                <c:pt idx="2761">
                  <c:v>36.813333333333297</c:v>
                </c:pt>
                <c:pt idx="2762">
                  <c:v>36.826666666666696</c:v>
                </c:pt>
                <c:pt idx="2763">
                  <c:v>36.839999999999996</c:v>
                </c:pt>
                <c:pt idx="2764">
                  <c:v>36.853333333333296</c:v>
                </c:pt>
                <c:pt idx="2765">
                  <c:v>36.866666666666667</c:v>
                </c:pt>
                <c:pt idx="2766">
                  <c:v>36.879999999999995</c:v>
                </c:pt>
                <c:pt idx="2767">
                  <c:v>36.893333333333302</c:v>
                </c:pt>
                <c:pt idx="2768">
                  <c:v>36.906666666666666</c:v>
                </c:pt>
                <c:pt idx="2769">
                  <c:v>36.92</c:v>
                </c:pt>
                <c:pt idx="2770">
                  <c:v>36.933333333333302</c:v>
                </c:pt>
                <c:pt idx="2771">
                  <c:v>36.946666666666665</c:v>
                </c:pt>
                <c:pt idx="2772">
                  <c:v>36.96</c:v>
                </c:pt>
                <c:pt idx="2773">
                  <c:v>36.973333333333301</c:v>
                </c:pt>
                <c:pt idx="2774">
                  <c:v>36.986666666666672</c:v>
                </c:pt>
                <c:pt idx="2775">
                  <c:v>37</c:v>
                </c:pt>
                <c:pt idx="2776">
                  <c:v>37.0133333333333</c:v>
                </c:pt>
                <c:pt idx="2777">
                  <c:v>37.026666666666678</c:v>
                </c:pt>
                <c:pt idx="2778">
                  <c:v>37.04</c:v>
                </c:pt>
                <c:pt idx="2779">
                  <c:v>37.053333333333299</c:v>
                </c:pt>
                <c:pt idx="2780">
                  <c:v>37.066666666666663</c:v>
                </c:pt>
                <c:pt idx="2781">
                  <c:v>37.08</c:v>
                </c:pt>
                <c:pt idx="2782">
                  <c:v>37.093333333333305</c:v>
                </c:pt>
                <c:pt idx="2783">
                  <c:v>37.106666666666662</c:v>
                </c:pt>
                <c:pt idx="2784">
                  <c:v>37.120000000000005</c:v>
                </c:pt>
                <c:pt idx="2785">
                  <c:v>37.133333333333304</c:v>
                </c:pt>
                <c:pt idx="2786">
                  <c:v>37.146666666666661</c:v>
                </c:pt>
                <c:pt idx="2787">
                  <c:v>37.160000000000004</c:v>
                </c:pt>
                <c:pt idx="2788">
                  <c:v>37.173333333333304</c:v>
                </c:pt>
                <c:pt idx="2789">
                  <c:v>37.186666666666667</c:v>
                </c:pt>
                <c:pt idx="2790">
                  <c:v>37.200000000000003</c:v>
                </c:pt>
                <c:pt idx="2791">
                  <c:v>37.213333333333303</c:v>
                </c:pt>
                <c:pt idx="2792">
                  <c:v>37.226666666666674</c:v>
                </c:pt>
                <c:pt idx="2793">
                  <c:v>37.24</c:v>
                </c:pt>
                <c:pt idx="2794">
                  <c:v>37.253333333333302</c:v>
                </c:pt>
                <c:pt idx="2795">
                  <c:v>37.266666666666673</c:v>
                </c:pt>
                <c:pt idx="2796">
                  <c:v>37.28</c:v>
                </c:pt>
                <c:pt idx="2797">
                  <c:v>37.293333333333308</c:v>
                </c:pt>
                <c:pt idx="2798">
                  <c:v>37.306666666666672</c:v>
                </c:pt>
                <c:pt idx="2799">
                  <c:v>37.32</c:v>
                </c:pt>
                <c:pt idx="2800">
                  <c:v>37.3333333333333</c:v>
                </c:pt>
                <c:pt idx="2801">
                  <c:v>37.346666666666671</c:v>
                </c:pt>
                <c:pt idx="2802">
                  <c:v>37.36</c:v>
                </c:pt>
                <c:pt idx="2803">
                  <c:v>37.373333333333299</c:v>
                </c:pt>
                <c:pt idx="2804">
                  <c:v>37.386666666666656</c:v>
                </c:pt>
                <c:pt idx="2805">
                  <c:v>37.4</c:v>
                </c:pt>
                <c:pt idx="2806">
                  <c:v>37.413333333333298</c:v>
                </c:pt>
                <c:pt idx="2807">
                  <c:v>37.426666666666662</c:v>
                </c:pt>
                <c:pt idx="2808">
                  <c:v>37.44</c:v>
                </c:pt>
                <c:pt idx="2809">
                  <c:v>37.453333333333298</c:v>
                </c:pt>
                <c:pt idx="2810">
                  <c:v>37.466666666666661</c:v>
                </c:pt>
                <c:pt idx="2811">
                  <c:v>37.480000000000004</c:v>
                </c:pt>
                <c:pt idx="2812">
                  <c:v>37.493333333333304</c:v>
                </c:pt>
                <c:pt idx="2813">
                  <c:v>37.506666666666668</c:v>
                </c:pt>
                <c:pt idx="2814">
                  <c:v>37.520000000000003</c:v>
                </c:pt>
                <c:pt idx="2815">
                  <c:v>37.533333333333303</c:v>
                </c:pt>
                <c:pt idx="2816">
                  <c:v>37.546666666666667</c:v>
                </c:pt>
                <c:pt idx="2817">
                  <c:v>37.56</c:v>
                </c:pt>
                <c:pt idx="2818">
                  <c:v>37.573333333333302</c:v>
                </c:pt>
                <c:pt idx="2819">
                  <c:v>37.586666666666666</c:v>
                </c:pt>
                <c:pt idx="2820">
                  <c:v>37.6</c:v>
                </c:pt>
                <c:pt idx="2821">
                  <c:v>37.613333333333301</c:v>
                </c:pt>
                <c:pt idx="2822">
                  <c:v>37.626666666666672</c:v>
                </c:pt>
                <c:pt idx="2823">
                  <c:v>37.64</c:v>
                </c:pt>
                <c:pt idx="2824">
                  <c:v>37.6533333333333</c:v>
                </c:pt>
                <c:pt idx="2825">
                  <c:v>37.666666666666679</c:v>
                </c:pt>
                <c:pt idx="2826">
                  <c:v>37.68</c:v>
                </c:pt>
                <c:pt idx="2827">
                  <c:v>37.693333333333307</c:v>
                </c:pt>
                <c:pt idx="2828">
                  <c:v>37.706666666666663</c:v>
                </c:pt>
                <c:pt idx="2829">
                  <c:v>37.720000000000006</c:v>
                </c:pt>
                <c:pt idx="2830">
                  <c:v>37.733333333333306</c:v>
                </c:pt>
                <c:pt idx="2831">
                  <c:v>37.746666666666663</c:v>
                </c:pt>
                <c:pt idx="2832">
                  <c:v>37.760000000000005</c:v>
                </c:pt>
                <c:pt idx="2833">
                  <c:v>37.773333333333305</c:v>
                </c:pt>
                <c:pt idx="2834">
                  <c:v>37.786666666666662</c:v>
                </c:pt>
                <c:pt idx="2835">
                  <c:v>37.800000000000004</c:v>
                </c:pt>
                <c:pt idx="2836">
                  <c:v>37.813333333333297</c:v>
                </c:pt>
                <c:pt idx="2837">
                  <c:v>37.826666666666696</c:v>
                </c:pt>
                <c:pt idx="2838">
                  <c:v>37.839999999999996</c:v>
                </c:pt>
                <c:pt idx="2839">
                  <c:v>37.853333333333296</c:v>
                </c:pt>
                <c:pt idx="2840">
                  <c:v>37.866666666666667</c:v>
                </c:pt>
                <c:pt idx="2841">
                  <c:v>37.879999999999995</c:v>
                </c:pt>
                <c:pt idx="2842">
                  <c:v>37.893333333333302</c:v>
                </c:pt>
                <c:pt idx="2843">
                  <c:v>37.906666666666666</c:v>
                </c:pt>
                <c:pt idx="2844">
                  <c:v>37.92</c:v>
                </c:pt>
                <c:pt idx="2845">
                  <c:v>37.933333333333302</c:v>
                </c:pt>
                <c:pt idx="2846">
                  <c:v>37.946666666666665</c:v>
                </c:pt>
                <c:pt idx="2847">
                  <c:v>37.96</c:v>
                </c:pt>
                <c:pt idx="2848">
                  <c:v>37.973333333333301</c:v>
                </c:pt>
                <c:pt idx="2849">
                  <c:v>37.986666666666672</c:v>
                </c:pt>
                <c:pt idx="2850">
                  <c:v>38</c:v>
                </c:pt>
                <c:pt idx="2851">
                  <c:v>38.0133333333333</c:v>
                </c:pt>
                <c:pt idx="2852">
                  <c:v>38.026666666666678</c:v>
                </c:pt>
                <c:pt idx="2853">
                  <c:v>38.04</c:v>
                </c:pt>
                <c:pt idx="2854">
                  <c:v>38.053333333333299</c:v>
                </c:pt>
                <c:pt idx="2855">
                  <c:v>38.066666666666663</c:v>
                </c:pt>
                <c:pt idx="2856">
                  <c:v>38.08</c:v>
                </c:pt>
                <c:pt idx="2857">
                  <c:v>38.093333333333305</c:v>
                </c:pt>
                <c:pt idx="2858">
                  <c:v>38.106666666666662</c:v>
                </c:pt>
                <c:pt idx="2859">
                  <c:v>38.120000000000005</c:v>
                </c:pt>
                <c:pt idx="2860">
                  <c:v>38.133333333333304</c:v>
                </c:pt>
                <c:pt idx="2861">
                  <c:v>38.146666666666661</c:v>
                </c:pt>
                <c:pt idx="2862">
                  <c:v>38.160000000000004</c:v>
                </c:pt>
                <c:pt idx="2863">
                  <c:v>38.173333333333304</c:v>
                </c:pt>
                <c:pt idx="2864">
                  <c:v>38.186666666666667</c:v>
                </c:pt>
                <c:pt idx="2865">
                  <c:v>38.200000000000003</c:v>
                </c:pt>
                <c:pt idx="2866">
                  <c:v>38.213333333333303</c:v>
                </c:pt>
                <c:pt idx="2867">
                  <c:v>38.226666666666674</c:v>
                </c:pt>
                <c:pt idx="2868">
                  <c:v>38.24</c:v>
                </c:pt>
                <c:pt idx="2869">
                  <c:v>38.253333333333302</c:v>
                </c:pt>
                <c:pt idx="2870">
                  <c:v>38.266666666666673</c:v>
                </c:pt>
                <c:pt idx="2871">
                  <c:v>38.28</c:v>
                </c:pt>
                <c:pt idx="2872">
                  <c:v>38.293333333333308</c:v>
                </c:pt>
                <c:pt idx="2873">
                  <c:v>38.306666666666672</c:v>
                </c:pt>
                <c:pt idx="2874">
                  <c:v>38.32</c:v>
                </c:pt>
                <c:pt idx="2875">
                  <c:v>38.3333333333333</c:v>
                </c:pt>
                <c:pt idx="2876">
                  <c:v>38.346666666666671</c:v>
                </c:pt>
                <c:pt idx="2877">
                  <c:v>38.36</c:v>
                </c:pt>
                <c:pt idx="2878">
                  <c:v>38.373333333333299</c:v>
                </c:pt>
                <c:pt idx="2879">
                  <c:v>38.386666666666656</c:v>
                </c:pt>
                <c:pt idx="2880">
                  <c:v>38.4</c:v>
                </c:pt>
                <c:pt idx="2881">
                  <c:v>38.413333333333298</c:v>
                </c:pt>
                <c:pt idx="2882">
                  <c:v>38.426666666666662</c:v>
                </c:pt>
                <c:pt idx="2883">
                  <c:v>38.44</c:v>
                </c:pt>
                <c:pt idx="2884">
                  <c:v>38.453333333333298</c:v>
                </c:pt>
                <c:pt idx="2885">
                  <c:v>38.466666666666661</c:v>
                </c:pt>
                <c:pt idx="2886">
                  <c:v>38.480000000000004</c:v>
                </c:pt>
                <c:pt idx="2887">
                  <c:v>38.493333333333304</c:v>
                </c:pt>
                <c:pt idx="2888">
                  <c:v>38.506666666666668</c:v>
                </c:pt>
                <c:pt idx="2889">
                  <c:v>38.520000000000003</c:v>
                </c:pt>
                <c:pt idx="2890">
                  <c:v>38.533333333333303</c:v>
                </c:pt>
                <c:pt idx="2891">
                  <c:v>38.546666666666667</c:v>
                </c:pt>
                <c:pt idx="2892">
                  <c:v>38.56</c:v>
                </c:pt>
                <c:pt idx="2893">
                  <c:v>38.573333333333302</c:v>
                </c:pt>
                <c:pt idx="2894">
                  <c:v>38.586666666666666</c:v>
                </c:pt>
                <c:pt idx="2895">
                  <c:v>38.6</c:v>
                </c:pt>
                <c:pt idx="2896">
                  <c:v>38.613333333333301</c:v>
                </c:pt>
                <c:pt idx="2897">
                  <c:v>38.626666666666672</c:v>
                </c:pt>
                <c:pt idx="2898">
                  <c:v>38.64</c:v>
                </c:pt>
                <c:pt idx="2899">
                  <c:v>38.6533333333333</c:v>
                </c:pt>
                <c:pt idx="2900">
                  <c:v>38.666666666666679</c:v>
                </c:pt>
                <c:pt idx="2901">
                  <c:v>38.68</c:v>
                </c:pt>
                <c:pt idx="2902">
                  <c:v>38.693333333333307</c:v>
                </c:pt>
                <c:pt idx="2903">
                  <c:v>38.706666666666663</c:v>
                </c:pt>
                <c:pt idx="2904">
                  <c:v>38.720000000000006</c:v>
                </c:pt>
                <c:pt idx="2905">
                  <c:v>38.733333333333306</c:v>
                </c:pt>
                <c:pt idx="2906">
                  <c:v>38.746666666666663</c:v>
                </c:pt>
                <c:pt idx="2907">
                  <c:v>38.760000000000005</c:v>
                </c:pt>
                <c:pt idx="2908">
                  <c:v>38.773333333333305</c:v>
                </c:pt>
                <c:pt idx="2909">
                  <c:v>38.786666666666662</c:v>
                </c:pt>
                <c:pt idx="2910">
                  <c:v>38.800000000000004</c:v>
                </c:pt>
                <c:pt idx="2911">
                  <c:v>38.813333333333297</c:v>
                </c:pt>
                <c:pt idx="2912">
                  <c:v>38.826666666666696</c:v>
                </c:pt>
                <c:pt idx="2913">
                  <c:v>38.839999999999996</c:v>
                </c:pt>
                <c:pt idx="2914">
                  <c:v>38.853333333333296</c:v>
                </c:pt>
                <c:pt idx="2915">
                  <c:v>38.866666666666667</c:v>
                </c:pt>
                <c:pt idx="2916">
                  <c:v>38.879999999999995</c:v>
                </c:pt>
                <c:pt idx="2917">
                  <c:v>38.893333333333302</c:v>
                </c:pt>
                <c:pt idx="2918">
                  <c:v>38.906666666666666</c:v>
                </c:pt>
                <c:pt idx="2919">
                  <c:v>38.92</c:v>
                </c:pt>
                <c:pt idx="2920">
                  <c:v>38.933333333333302</c:v>
                </c:pt>
                <c:pt idx="2921">
                  <c:v>38.946666666666665</c:v>
                </c:pt>
                <c:pt idx="2922">
                  <c:v>38.96</c:v>
                </c:pt>
                <c:pt idx="2923">
                  <c:v>38.973333333333301</c:v>
                </c:pt>
                <c:pt idx="2924">
                  <c:v>38.986666666666672</c:v>
                </c:pt>
                <c:pt idx="2925">
                  <c:v>39</c:v>
                </c:pt>
                <c:pt idx="2926">
                  <c:v>39.0133333333333</c:v>
                </c:pt>
                <c:pt idx="2927">
                  <c:v>39.026666666666678</c:v>
                </c:pt>
                <c:pt idx="2928">
                  <c:v>39.04</c:v>
                </c:pt>
                <c:pt idx="2929">
                  <c:v>39.053333333333299</c:v>
                </c:pt>
                <c:pt idx="2930">
                  <c:v>39.066666666666663</c:v>
                </c:pt>
                <c:pt idx="2931">
                  <c:v>39.08</c:v>
                </c:pt>
                <c:pt idx="2932">
                  <c:v>39.093333333333305</c:v>
                </c:pt>
                <c:pt idx="2933">
                  <c:v>39.106666666666662</c:v>
                </c:pt>
                <c:pt idx="2934">
                  <c:v>39.120000000000005</c:v>
                </c:pt>
                <c:pt idx="2935">
                  <c:v>39.133333333333304</c:v>
                </c:pt>
                <c:pt idx="2936">
                  <c:v>39.146666666666661</c:v>
                </c:pt>
                <c:pt idx="2937">
                  <c:v>39.160000000000004</c:v>
                </c:pt>
                <c:pt idx="2938">
                  <c:v>39.173333333333304</c:v>
                </c:pt>
                <c:pt idx="2939">
                  <c:v>39.186666666666667</c:v>
                </c:pt>
                <c:pt idx="2940">
                  <c:v>39.200000000000003</c:v>
                </c:pt>
                <c:pt idx="2941">
                  <c:v>39.213333333333303</c:v>
                </c:pt>
                <c:pt idx="2942">
                  <c:v>39.226666666666674</c:v>
                </c:pt>
                <c:pt idx="2943">
                  <c:v>39.24</c:v>
                </c:pt>
                <c:pt idx="2944">
                  <c:v>39.253333333333302</c:v>
                </c:pt>
                <c:pt idx="2945">
                  <c:v>39.266666666666673</c:v>
                </c:pt>
                <c:pt idx="2946">
                  <c:v>39.28</c:v>
                </c:pt>
                <c:pt idx="2947">
                  <c:v>39.293333333333308</c:v>
                </c:pt>
                <c:pt idx="2948">
                  <c:v>39.306666666666672</c:v>
                </c:pt>
                <c:pt idx="2949">
                  <c:v>39.32</c:v>
                </c:pt>
                <c:pt idx="2950">
                  <c:v>39.3333333333333</c:v>
                </c:pt>
                <c:pt idx="2951">
                  <c:v>39.346666666666671</c:v>
                </c:pt>
                <c:pt idx="2952">
                  <c:v>39.36</c:v>
                </c:pt>
                <c:pt idx="2953">
                  <c:v>39.373333333333299</c:v>
                </c:pt>
                <c:pt idx="2954">
                  <c:v>39.386666666666656</c:v>
                </c:pt>
                <c:pt idx="2955">
                  <c:v>39.4</c:v>
                </c:pt>
                <c:pt idx="2956">
                  <c:v>39.413333333333298</c:v>
                </c:pt>
                <c:pt idx="2957">
                  <c:v>39.426666666666662</c:v>
                </c:pt>
                <c:pt idx="2958">
                  <c:v>39.44</c:v>
                </c:pt>
                <c:pt idx="2959">
                  <c:v>39.453333333333298</c:v>
                </c:pt>
                <c:pt idx="2960">
                  <c:v>39.466666666666661</c:v>
                </c:pt>
                <c:pt idx="2961">
                  <c:v>39.480000000000004</c:v>
                </c:pt>
                <c:pt idx="2962">
                  <c:v>39.493333333333304</c:v>
                </c:pt>
                <c:pt idx="2963">
                  <c:v>39.506666666666668</c:v>
                </c:pt>
                <c:pt idx="2964">
                  <c:v>39.520000000000003</c:v>
                </c:pt>
                <c:pt idx="2965">
                  <c:v>39.533333333333303</c:v>
                </c:pt>
                <c:pt idx="2966">
                  <c:v>39.546666666666667</c:v>
                </c:pt>
                <c:pt idx="2967">
                  <c:v>39.56</c:v>
                </c:pt>
                <c:pt idx="2968">
                  <c:v>39.573333333333302</c:v>
                </c:pt>
                <c:pt idx="2969">
                  <c:v>39.586666666666666</c:v>
                </c:pt>
                <c:pt idx="2970">
                  <c:v>39.6</c:v>
                </c:pt>
                <c:pt idx="2971">
                  <c:v>39.613333333333301</c:v>
                </c:pt>
                <c:pt idx="2972">
                  <c:v>39.626666666666672</c:v>
                </c:pt>
                <c:pt idx="2973">
                  <c:v>39.64</c:v>
                </c:pt>
                <c:pt idx="2974">
                  <c:v>39.6533333333333</c:v>
                </c:pt>
                <c:pt idx="2975">
                  <c:v>39.666666666666679</c:v>
                </c:pt>
                <c:pt idx="2976">
                  <c:v>39.68</c:v>
                </c:pt>
                <c:pt idx="2977">
                  <c:v>39.693333333333307</c:v>
                </c:pt>
                <c:pt idx="2978">
                  <c:v>39.706666666666663</c:v>
                </c:pt>
                <c:pt idx="2979">
                  <c:v>39.720000000000006</c:v>
                </c:pt>
                <c:pt idx="2980">
                  <c:v>39.733333333333306</c:v>
                </c:pt>
                <c:pt idx="2981">
                  <c:v>39.746666666666663</c:v>
                </c:pt>
                <c:pt idx="2982">
                  <c:v>39.760000000000005</c:v>
                </c:pt>
                <c:pt idx="2983">
                  <c:v>39.773333333333305</c:v>
                </c:pt>
                <c:pt idx="2984">
                  <c:v>39.786666666666662</c:v>
                </c:pt>
                <c:pt idx="2985">
                  <c:v>39.800000000000004</c:v>
                </c:pt>
                <c:pt idx="2986">
                  <c:v>39.813333333333297</c:v>
                </c:pt>
                <c:pt idx="2987">
                  <c:v>39.826666666666696</c:v>
                </c:pt>
                <c:pt idx="2988">
                  <c:v>39.839999999999996</c:v>
                </c:pt>
                <c:pt idx="2989">
                  <c:v>39.853333333333296</c:v>
                </c:pt>
                <c:pt idx="2990">
                  <c:v>39.866666666666667</c:v>
                </c:pt>
                <c:pt idx="2991">
                  <c:v>39.879999999999995</c:v>
                </c:pt>
                <c:pt idx="2992">
                  <c:v>39.893333333333302</c:v>
                </c:pt>
                <c:pt idx="2993">
                  <c:v>39.906666666666666</c:v>
                </c:pt>
                <c:pt idx="2994">
                  <c:v>39.92</c:v>
                </c:pt>
                <c:pt idx="2995">
                  <c:v>39.933333333333302</c:v>
                </c:pt>
                <c:pt idx="2996">
                  <c:v>39.946666666666665</c:v>
                </c:pt>
                <c:pt idx="2997">
                  <c:v>39.96</c:v>
                </c:pt>
                <c:pt idx="2998">
                  <c:v>39.973333333333301</c:v>
                </c:pt>
                <c:pt idx="2999">
                  <c:v>39.986666666666672</c:v>
                </c:pt>
                <c:pt idx="3000">
                  <c:v>40</c:v>
                </c:pt>
              </c:numCache>
            </c:numRef>
          </c:xVal>
          <c:yVal>
            <c:numRef>
              <c:f>'clutch enesemble'!$I$3:$I$3003</c:f>
              <c:numCache>
                <c:formatCode>General</c:formatCode>
                <c:ptCount val="3001"/>
                <c:pt idx="0">
                  <c:v>0</c:v>
                </c:pt>
                <c:pt idx="1">
                  <c:v>1.2783426397817104E-2</c:v>
                </c:pt>
                <c:pt idx="2">
                  <c:v>5.7747893062645508E-2</c:v>
                </c:pt>
                <c:pt idx="3">
                  <c:v>8.0627957360124111E-2</c:v>
                </c:pt>
                <c:pt idx="4">
                  <c:v>0.10198925236007901</c:v>
                </c:pt>
                <c:pt idx="5">
                  <c:v>0.127768857663522</c:v>
                </c:pt>
                <c:pt idx="6">
                  <c:v>0.14891784647352202</c:v>
                </c:pt>
                <c:pt idx="7">
                  <c:v>0.16931986549341599</c:v>
                </c:pt>
                <c:pt idx="8">
                  <c:v>0.19151409461537403</c:v>
                </c:pt>
                <c:pt idx="9">
                  <c:v>0.20993252223678496</c:v>
                </c:pt>
                <c:pt idx="10">
                  <c:v>0.23163201764654698</c:v>
                </c:pt>
                <c:pt idx="11">
                  <c:v>0.251337240679751</c:v>
                </c:pt>
                <c:pt idx="12">
                  <c:v>0.27788355333597603</c:v>
                </c:pt>
                <c:pt idx="13">
                  <c:v>0.29412409530829203</c:v>
                </c:pt>
                <c:pt idx="14">
                  <c:v>0.31535963074250006</c:v>
                </c:pt>
                <c:pt idx="15">
                  <c:v>0.3392224403264501</c:v>
                </c:pt>
                <c:pt idx="16">
                  <c:v>0.35919678412184808</c:v>
                </c:pt>
                <c:pt idx="17">
                  <c:v>0.37669973570384108</c:v>
                </c:pt>
                <c:pt idx="18">
                  <c:v>0.39285756268512806</c:v>
                </c:pt>
                <c:pt idx="19">
                  <c:v>0.41191507807757405</c:v>
                </c:pt>
                <c:pt idx="20">
                  <c:v>0.43014907238081207</c:v>
                </c:pt>
                <c:pt idx="21">
                  <c:v>0.44506465283468905</c:v>
                </c:pt>
                <c:pt idx="22">
                  <c:v>0.46574542285797899</c:v>
                </c:pt>
                <c:pt idx="23">
                  <c:v>0.47828015643948701</c:v>
                </c:pt>
                <c:pt idx="24">
                  <c:v>0.48801375609815001</c:v>
                </c:pt>
                <c:pt idx="25">
                  <c:v>0.51338015997000785</c:v>
                </c:pt>
                <c:pt idx="26">
                  <c:v>0.52944790163063093</c:v>
                </c:pt>
                <c:pt idx="27">
                  <c:v>0.54671887625171611</c:v>
                </c:pt>
                <c:pt idx="28">
                  <c:v>0.5628540514837912</c:v>
                </c:pt>
                <c:pt idx="29">
                  <c:v>0.573332471148705</c:v>
                </c:pt>
                <c:pt idx="30">
                  <c:v>0.58830536525818</c:v>
                </c:pt>
                <c:pt idx="31">
                  <c:v>0.60525478163452495</c:v>
                </c:pt>
                <c:pt idx="32">
                  <c:v>0.62281494239060309</c:v>
                </c:pt>
                <c:pt idx="33">
                  <c:v>0.62936933064065903</c:v>
                </c:pt>
                <c:pt idx="34">
                  <c:v>0.65220918323666799</c:v>
                </c:pt>
                <c:pt idx="35">
                  <c:v>0.66254403686158625</c:v>
                </c:pt>
                <c:pt idx="36">
                  <c:v>0.67897255993120798</c:v>
                </c:pt>
                <c:pt idx="37">
                  <c:v>0.69022462234990312</c:v>
                </c:pt>
                <c:pt idx="38">
                  <c:v>0.702223055422456</c:v>
                </c:pt>
                <c:pt idx="39">
                  <c:v>0.71498597405497011</c:v>
                </c:pt>
                <c:pt idx="40">
                  <c:v>0.72856575644090005</c:v>
                </c:pt>
                <c:pt idx="41">
                  <c:v>0.7358280463952912</c:v>
                </c:pt>
                <c:pt idx="42">
                  <c:v>0.75705510198293191</c:v>
                </c:pt>
                <c:pt idx="43">
                  <c:v>0.76645603722144895</c:v>
                </c:pt>
                <c:pt idx="44">
                  <c:v>0.77804992942813123</c:v>
                </c:pt>
                <c:pt idx="45">
                  <c:v>0.78854103557258715</c:v>
                </c:pt>
                <c:pt idx="46">
                  <c:v>0.80219902433452206</c:v>
                </c:pt>
                <c:pt idx="47">
                  <c:v>0.80852610405354597</c:v>
                </c:pt>
                <c:pt idx="48">
                  <c:v>0.81961590614610613</c:v>
                </c:pt>
                <c:pt idx="49">
                  <c:v>0.82639249292156602</c:v>
                </c:pt>
                <c:pt idx="50">
                  <c:v>0.839254489099166</c:v>
                </c:pt>
                <c:pt idx="51">
                  <c:v>0.85080703527638812</c:v>
                </c:pt>
                <c:pt idx="52">
                  <c:v>0.86264199547433218</c:v>
                </c:pt>
                <c:pt idx="53">
                  <c:v>0.87463486483373909</c:v>
                </c:pt>
                <c:pt idx="54">
                  <c:v>0.87972765813625109</c:v>
                </c:pt>
                <c:pt idx="55">
                  <c:v>0.89524834806002296</c:v>
                </c:pt>
                <c:pt idx="56">
                  <c:v>0.89972674462949109</c:v>
                </c:pt>
                <c:pt idx="57">
                  <c:v>0.91500255922053697</c:v>
                </c:pt>
                <c:pt idx="58">
                  <c:v>0.920603013741917</c:v>
                </c:pt>
                <c:pt idx="59">
                  <c:v>0.93914109775841115</c:v>
                </c:pt>
                <c:pt idx="60">
                  <c:v>0.93590562729817217</c:v>
                </c:pt>
                <c:pt idx="61">
                  <c:v>0.95072861817380927</c:v>
                </c:pt>
                <c:pt idx="62">
                  <c:v>0.95556511969027202</c:v>
                </c:pt>
                <c:pt idx="63">
                  <c:v>0.96144256156991692</c:v>
                </c:pt>
                <c:pt idx="64">
                  <c:v>0.96951854572813989</c:v>
                </c:pt>
                <c:pt idx="65">
                  <c:v>0.98884741293074407</c:v>
                </c:pt>
                <c:pt idx="66">
                  <c:v>0.98720754055991189</c:v>
                </c:pt>
                <c:pt idx="67">
                  <c:v>0.99766972630061201</c:v>
                </c:pt>
                <c:pt idx="68">
                  <c:v>1.0121188910665861</c:v>
                </c:pt>
                <c:pt idx="69">
                  <c:v>1.0163575813276533</c:v>
                </c:pt>
                <c:pt idx="70">
                  <c:v>1.0224413795163529</c:v>
                </c:pt>
                <c:pt idx="71">
                  <c:v>1.0282129224773662</c:v>
                </c:pt>
                <c:pt idx="72">
                  <c:v>1.0382469502218801</c:v>
                </c:pt>
                <c:pt idx="73">
                  <c:v>1.0395651153926668</c:v>
                </c:pt>
                <c:pt idx="74">
                  <c:v>1.045908389441127</c:v>
                </c:pt>
                <c:pt idx="75">
                  <c:v>1.0549582239022122</c:v>
                </c:pt>
                <c:pt idx="76">
                  <c:v>1.0643464158353251</c:v>
                </c:pt>
                <c:pt idx="77">
                  <c:v>1.0727431061651631</c:v>
                </c:pt>
                <c:pt idx="78">
                  <c:v>1.0763022635769122</c:v>
                </c:pt>
                <c:pt idx="79">
                  <c:v>1.0891806959968799</c:v>
                </c:pt>
                <c:pt idx="80">
                  <c:v>1.0902391525701038</c:v>
                </c:pt>
                <c:pt idx="81">
                  <c:v>1.095959938235066</c:v>
                </c:pt>
                <c:pt idx="82">
                  <c:v>1.102433365778462</c:v>
                </c:pt>
                <c:pt idx="83">
                  <c:v>1.1009539047268144</c:v>
                </c:pt>
                <c:pt idx="84">
                  <c:v>1.116590648036339</c:v>
                </c:pt>
                <c:pt idx="85">
                  <c:v>1.114670878169886</c:v>
                </c:pt>
                <c:pt idx="86">
                  <c:v>1.1210630045896799</c:v>
                </c:pt>
                <c:pt idx="87">
                  <c:v>1.1321427565273261</c:v>
                </c:pt>
                <c:pt idx="88">
                  <c:v>1.1380875456073003</c:v>
                </c:pt>
                <c:pt idx="89">
                  <c:v>1.1400233262928652</c:v>
                </c:pt>
                <c:pt idx="90">
                  <c:v>1.1433608853875419</c:v>
                </c:pt>
                <c:pt idx="91">
                  <c:v>1.1466372227676549</c:v>
                </c:pt>
                <c:pt idx="92">
                  <c:v>1.1539090996547599</c:v>
                </c:pt>
                <c:pt idx="93">
                  <c:v>1.1550437694689721</c:v>
                </c:pt>
                <c:pt idx="94">
                  <c:v>1.1522434936917283</c:v>
                </c:pt>
                <c:pt idx="95">
                  <c:v>1.164746683652881</c:v>
                </c:pt>
                <c:pt idx="96">
                  <c:v>1.1734070374710801</c:v>
                </c:pt>
                <c:pt idx="97">
                  <c:v>1.1666531884510232</c:v>
                </c:pt>
                <c:pt idx="98">
                  <c:v>1.1764269545832313</c:v>
                </c:pt>
                <c:pt idx="99">
                  <c:v>1.1736665722625339</c:v>
                </c:pt>
                <c:pt idx="100">
                  <c:v>1.1780982366634101</c:v>
                </c:pt>
                <c:pt idx="101">
                  <c:v>1.1907784722900032</c:v>
                </c:pt>
                <c:pt idx="102">
                  <c:v>1.202018675787268</c:v>
                </c:pt>
                <c:pt idx="103">
                  <c:v>1.20629818450471</c:v>
                </c:pt>
                <c:pt idx="104">
                  <c:v>1.2055553480595809</c:v>
                </c:pt>
                <c:pt idx="105">
                  <c:v>1.1960763916124999</c:v>
                </c:pt>
                <c:pt idx="106">
                  <c:v>1.2126174384940369</c:v>
                </c:pt>
                <c:pt idx="107">
                  <c:v>1.200087238809268</c:v>
                </c:pt>
                <c:pt idx="108">
                  <c:v>1.2121918038869639</c:v>
                </c:pt>
                <c:pt idx="109">
                  <c:v>1.2136734180182978</c:v>
                </c:pt>
                <c:pt idx="110">
                  <c:v>1.2165607836008239</c:v>
                </c:pt>
                <c:pt idx="111">
                  <c:v>1.2272409382579419</c:v>
                </c:pt>
                <c:pt idx="112">
                  <c:v>1.2322725200898532</c:v>
                </c:pt>
                <c:pt idx="113">
                  <c:v>1.2295992523212056</c:v>
                </c:pt>
                <c:pt idx="114">
                  <c:v>1.2413745398657621</c:v>
                </c:pt>
                <c:pt idx="115">
                  <c:v>1.2348122484327591</c:v>
                </c:pt>
                <c:pt idx="116">
                  <c:v>1.236249533879352</c:v>
                </c:pt>
                <c:pt idx="117">
                  <c:v>1.2320338729940399</c:v>
                </c:pt>
                <c:pt idx="118">
                  <c:v>1.2372398443043457</c:v>
                </c:pt>
                <c:pt idx="119">
                  <c:v>1.252522022192387</c:v>
                </c:pt>
                <c:pt idx="120">
                  <c:v>1.2436698812997498</c:v>
                </c:pt>
                <c:pt idx="121">
                  <c:v>1.2541076622863849</c:v>
                </c:pt>
                <c:pt idx="122">
                  <c:v>1.2433983238673498</c:v>
                </c:pt>
                <c:pt idx="123">
                  <c:v>1.2437820250657572</c:v>
                </c:pt>
                <c:pt idx="124">
                  <c:v>1.2563584588447101</c:v>
                </c:pt>
                <c:pt idx="125">
                  <c:v>1.2573597901727287</c:v>
                </c:pt>
                <c:pt idx="126">
                  <c:v>1.2660375415341252</c:v>
                </c:pt>
                <c:pt idx="127">
                  <c:v>1.2700475950968002</c:v>
                </c:pt>
                <c:pt idx="128">
                  <c:v>1.267035684650921</c:v>
                </c:pt>
                <c:pt idx="129">
                  <c:v>1.2694611963682678</c:v>
                </c:pt>
                <c:pt idx="130">
                  <c:v>1.277088027617411</c:v>
                </c:pt>
                <c:pt idx="131">
                  <c:v>1.272893721717181</c:v>
                </c:pt>
                <c:pt idx="132">
                  <c:v>1.2810395082629549</c:v>
                </c:pt>
                <c:pt idx="133">
                  <c:v>1.2743062488583239</c:v>
                </c:pt>
                <c:pt idx="134">
                  <c:v>1.2791337408249988</c:v>
                </c:pt>
                <c:pt idx="135">
                  <c:v>1.2776392789758169</c:v>
                </c:pt>
                <c:pt idx="136">
                  <c:v>1.2846658484785369</c:v>
                </c:pt>
                <c:pt idx="137">
                  <c:v>1.2893485279405881</c:v>
                </c:pt>
                <c:pt idx="138">
                  <c:v>1.2898735033380559</c:v>
                </c:pt>
                <c:pt idx="139">
                  <c:v>1.2940556609785203</c:v>
                </c:pt>
                <c:pt idx="140">
                  <c:v>1.2900642803919697</c:v>
                </c:pt>
                <c:pt idx="141">
                  <c:v>1.2951460179265131</c:v>
                </c:pt>
                <c:pt idx="142">
                  <c:v>1.2862447605661149</c:v>
                </c:pt>
                <c:pt idx="143">
                  <c:v>1.295902577951076</c:v>
                </c:pt>
                <c:pt idx="144">
                  <c:v>1.2892378050181599</c:v>
                </c:pt>
                <c:pt idx="145">
                  <c:v>1.2943524200168044</c:v>
                </c:pt>
                <c:pt idx="146">
                  <c:v>1.2992834576029837</c:v>
                </c:pt>
                <c:pt idx="147">
                  <c:v>1.3043030553853767</c:v>
                </c:pt>
                <c:pt idx="148">
                  <c:v>1.289567175650177</c:v>
                </c:pt>
                <c:pt idx="149">
                  <c:v>1.300097048980148</c:v>
                </c:pt>
                <c:pt idx="150">
                  <c:v>1.296311067814347</c:v>
                </c:pt>
                <c:pt idx="151">
                  <c:v>1.2901626907363559</c:v>
                </c:pt>
                <c:pt idx="152">
                  <c:v>1.2990917189949116</c:v>
                </c:pt>
                <c:pt idx="153">
                  <c:v>1.3011833670487061</c:v>
                </c:pt>
                <c:pt idx="154">
                  <c:v>1.314284385552561</c:v>
                </c:pt>
                <c:pt idx="155">
                  <c:v>1.3031129164884669</c:v>
                </c:pt>
                <c:pt idx="156">
                  <c:v>1.2991901782357</c:v>
                </c:pt>
                <c:pt idx="157">
                  <c:v>1.2982312009179777</c:v>
                </c:pt>
                <c:pt idx="158">
                  <c:v>1.3148767204767862</c:v>
                </c:pt>
                <c:pt idx="159">
                  <c:v>1.3081855138119602</c:v>
                </c:pt>
                <c:pt idx="160">
                  <c:v>1.30301525980475</c:v>
                </c:pt>
                <c:pt idx="161">
                  <c:v>1.2972811055186331</c:v>
                </c:pt>
                <c:pt idx="162">
                  <c:v>1.311019144940488</c:v>
                </c:pt>
                <c:pt idx="163">
                  <c:v>1.2958747476510508</c:v>
                </c:pt>
                <c:pt idx="164">
                  <c:v>1.2900228005018053</c:v>
                </c:pt>
                <c:pt idx="165">
                  <c:v>1.3016100538367321</c:v>
                </c:pt>
                <c:pt idx="166">
                  <c:v>1.3045429143577523</c:v>
                </c:pt>
                <c:pt idx="167">
                  <c:v>1.3079030128618607</c:v>
                </c:pt>
                <c:pt idx="168">
                  <c:v>1.311463596555251</c:v>
                </c:pt>
                <c:pt idx="169">
                  <c:v>1.3061456125598747</c:v>
                </c:pt>
                <c:pt idx="170">
                  <c:v>1.2970307228062152</c:v>
                </c:pt>
                <c:pt idx="171">
                  <c:v>1.311337947060004</c:v>
                </c:pt>
                <c:pt idx="172">
                  <c:v>1.3081730811772909</c:v>
                </c:pt>
                <c:pt idx="173">
                  <c:v>1.2990141030683271</c:v>
                </c:pt>
                <c:pt idx="174">
                  <c:v>1.3043355251962863</c:v>
                </c:pt>
                <c:pt idx="175">
                  <c:v>1.3140190958221818</c:v>
                </c:pt>
                <c:pt idx="176">
                  <c:v>1.3033255376225319</c:v>
                </c:pt>
                <c:pt idx="177">
                  <c:v>1.3063683255741398</c:v>
                </c:pt>
                <c:pt idx="178">
                  <c:v>1.2995226897121097</c:v>
                </c:pt>
                <c:pt idx="179">
                  <c:v>1.3077773395044827</c:v>
                </c:pt>
                <c:pt idx="180">
                  <c:v>1.3014155238865124</c:v>
                </c:pt>
                <c:pt idx="181">
                  <c:v>1.3084529439241532</c:v>
                </c:pt>
                <c:pt idx="182">
                  <c:v>1.3054885859545931</c:v>
                </c:pt>
                <c:pt idx="183">
                  <c:v>1.3020070295598802</c:v>
                </c:pt>
                <c:pt idx="184">
                  <c:v>1.3015282983432968</c:v>
                </c:pt>
                <c:pt idx="185">
                  <c:v>1.3038928610682572</c:v>
                </c:pt>
                <c:pt idx="186">
                  <c:v>1.3076269174675768</c:v>
                </c:pt>
                <c:pt idx="187">
                  <c:v>1.3071353105653787</c:v>
                </c:pt>
                <c:pt idx="188">
                  <c:v>1.3129545452712472</c:v>
                </c:pt>
                <c:pt idx="189">
                  <c:v>1.303904504794333</c:v>
                </c:pt>
                <c:pt idx="190">
                  <c:v>1.2985030043707653</c:v>
                </c:pt>
                <c:pt idx="191">
                  <c:v>1.3006065809121539</c:v>
                </c:pt>
                <c:pt idx="192">
                  <c:v>1.3000155185327302</c:v>
                </c:pt>
                <c:pt idx="193">
                  <c:v>1.3014193526030429</c:v>
                </c:pt>
                <c:pt idx="194">
                  <c:v>1.305715644660189</c:v>
                </c:pt>
                <c:pt idx="195">
                  <c:v>1.3069475144761473</c:v>
                </c:pt>
                <c:pt idx="196">
                  <c:v>1.3049362921030785</c:v>
                </c:pt>
                <c:pt idx="197">
                  <c:v>1.294892370754033</c:v>
                </c:pt>
                <c:pt idx="198">
                  <c:v>1.3043530879158729</c:v>
                </c:pt>
                <c:pt idx="199">
                  <c:v>1.3044909637737343</c:v>
                </c:pt>
                <c:pt idx="200">
                  <c:v>1.298037783290924</c:v>
                </c:pt>
                <c:pt idx="201">
                  <c:v>1.298090195101107</c:v>
                </c:pt>
                <c:pt idx="202">
                  <c:v>1.3030865823056759</c:v>
                </c:pt>
                <c:pt idx="203">
                  <c:v>1.2950663394551987</c:v>
                </c:pt>
                <c:pt idx="204">
                  <c:v>1.3041501702517915</c:v>
                </c:pt>
                <c:pt idx="205">
                  <c:v>1.2949131099016582</c:v>
                </c:pt>
                <c:pt idx="206">
                  <c:v>1.3009775438003441</c:v>
                </c:pt>
                <c:pt idx="207">
                  <c:v>1.2956895218880342</c:v>
                </c:pt>
                <c:pt idx="208">
                  <c:v>1.29235959392843</c:v>
                </c:pt>
                <c:pt idx="209">
                  <c:v>1.2922937055802399</c:v>
                </c:pt>
                <c:pt idx="210">
                  <c:v>1.298495388197219</c:v>
                </c:pt>
                <c:pt idx="211">
                  <c:v>1.2918518554421896</c:v>
                </c:pt>
                <c:pt idx="212">
                  <c:v>1.2917210162973476</c:v>
                </c:pt>
                <c:pt idx="213">
                  <c:v>1.2913343030237918</c:v>
                </c:pt>
                <c:pt idx="214">
                  <c:v>1.2921741533485409</c:v>
                </c:pt>
                <c:pt idx="215">
                  <c:v>1.2935013496931178</c:v>
                </c:pt>
                <c:pt idx="216">
                  <c:v>1.2841947734506387</c:v>
                </c:pt>
                <c:pt idx="217">
                  <c:v>1.2856339631177709</c:v>
                </c:pt>
                <c:pt idx="218">
                  <c:v>1.287363190566734</c:v>
                </c:pt>
                <c:pt idx="219">
                  <c:v>1.282641898891216</c:v>
                </c:pt>
                <c:pt idx="220">
                  <c:v>1.2945904619436033</c:v>
                </c:pt>
                <c:pt idx="221">
                  <c:v>1.2930316140955689</c:v>
                </c:pt>
                <c:pt idx="222">
                  <c:v>1.2814978298448172</c:v>
                </c:pt>
                <c:pt idx="223">
                  <c:v>1.2904764670932971</c:v>
                </c:pt>
                <c:pt idx="224">
                  <c:v>1.2890536575846876</c:v>
                </c:pt>
                <c:pt idx="225">
                  <c:v>1.279451731111382</c:v>
                </c:pt>
                <c:pt idx="226">
                  <c:v>1.276909544263112</c:v>
                </c:pt>
                <c:pt idx="227">
                  <c:v>1.2895662918876296</c:v>
                </c:pt>
                <c:pt idx="228">
                  <c:v>1.278198143176376</c:v>
                </c:pt>
                <c:pt idx="229">
                  <c:v>1.277888616706234</c:v>
                </c:pt>
                <c:pt idx="230">
                  <c:v>1.2719677347401399</c:v>
                </c:pt>
                <c:pt idx="231">
                  <c:v>1.2797768412329718</c:v>
                </c:pt>
                <c:pt idx="232">
                  <c:v>1.2806992827861667</c:v>
                </c:pt>
                <c:pt idx="233">
                  <c:v>1.2800956127932879</c:v>
                </c:pt>
                <c:pt idx="234">
                  <c:v>1.2733400209458001</c:v>
                </c:pt>
                <c:pt idx="235">
                  <c:v>1.2679517938408327</c:v>
                </c:pt>
                <c:pt idx="236">
                  <c:v>1.2661057295469922</c:v>
                </c:pt>
                <c:pt idx="237">
                  <c:v>1.2695374800443369</c:v>
                </c:pt>
                <c:pt idx="238">
                  <c:v>1.2717756420788988</c:v>
                </c:pt>
                <c:pt idx="239">
                  <c:v>1.2749183985844637</c:v>
                </c:pt>
                <c:pt idx="240">
                  <c:v>1.2619900614646737</c:v>
                </c:pt>
                <c:pt idx="241">
                  <c:v>1.266338855062255</c:v>
                </c:pt>
                <c:pt idx="242">
                  <c:v>1.2769879926402152</c:v>
                </c:pt>
                <c:pt idx="243">
                  <c:v>1.2668062764459238</c:v>
                </c:pt>
                <c:pt idx="244">
                  <c:v>1.2651471521013671</c:v>
                </c:pt>
                <c:pt idx="245">
                  <c:v>1.2651903071999835</c:v>
                </c:pt>
                <c:pt idx="246">
                  <c:v>1.2651991172091266</c:v>
                </c:pt>
                <c:pt idx="247">
                  <c:v>1.261109531494899</c:v>
                </c:pt>
                <c:pt idx="248">
                  <c:v>1.258068437676618</c:v>
                </c:pt>
                <c:pt idx="249">
                  <c:v>1.2639490431357778</c:v>
                </c:pt>
                <c:pt idx="250">
                  <c:v>1.2538455963628319</c:v>
                </c:pt>
                <c:pt idx="251">
                  <c:v>1.2518068055185738</c:v>
                </c:pt>
                <c:pt idx="252">
                  <c:v>1.2540327675411249</c:v>
                </c:pt>
                <c:pt idx="253">
                  <c:v>1.2516006976083356</c:v>
                </c:pt>
                <c:pt idx="254">
                  <c:v>1.25941052532787</c:v>
                </c:pt>
                <c:pt idx="255">
                  <c:v>1.2501819804534711</c:v>
                </c:pt>
                <c:pt idx="256">
                  <c:v>1.2566660423799905</c:v>
                </c:pt>
                <c:pt idx="257">
                  <c:v>1.2335972390096517</c:v>
                </c:pt>
                <c:pt idx="258">
                  <c:v>1.2496587388867901</c:v>
                </c:pt>
                <c:pt idx="259">
                  <c:v>1.2438716361887658</c:v>
                </c:pt>
                <c:pt idx="260">
                  <c:v>1.2441153759146559</c:v>
                </c:pt>
                <c:pt idx="261">
                  <c:v>1.2347436089108939</c:v>
                </c:pt>
                <c:pt idx="262">
                  <c:v>1.2475329221542499</c:v>
                </c:pt>
                <c:pt idx="263">
                  <c:v>1.2423550690358611</c:v>
                </c:pt>
                <c:pt idx="264">
                  <c:v>1.238345624354465</c:v>
                </c:pt>
                <c:pt idx="265">
                  <c:v>1.234770270091508</c:v>
                </c:pt>
                <c:pt idx="266">
                  <c:v>1.2360554683246172</c:v>
                </c:pt>
                <c:pt idx="267">
                  <c:v>1.2283369233223751</c:v>
                </c:pt>
                <c:pt idx="268">
                  <c:v>1.2360716439556139</c:v>
                </c:pt>
                <c:pt idx="269">
                  <c:v>1.230386239493992</c:v>
                </c:pt>
                <c:pt idx="270">
                  <c:v>1.2304583769060302</c:v>
                </c:pt>
                <c:pt idx="271">
                  <c:v>1.2189392578662268</c:v>
                </c:pt>
                <c:pt idx="272">
                  <c:v>1.2258330666772139</c:v>
                </c:pt>
                <c:pt idx="273">
                  <c:v>1.2206711380837141</c:v>
                </c:pt>
                <c:pt idx="274">
                  <c:v>1.2205902273199956</c:v>
                </c:pt>
                <c:pt idx="275">
                  <c:v>1.2124653741656559</c:v>
                </c:pt>
                <c:pt idx="276">
                  <c:v>1.22315162486283</c:v>
                </c:pt>
                <c:pt idx="277">
                  <c:v>1.2150041224803978</c:v>
                </c:pt>
                <c:pt idx="278">
                  <c:v>1.2177660821001426</c:v>
                </c:pt>
                <c:pt idx="279">
                  <c:v>1.2107621015037822</c:v>
                </c:pt>
                <c:pt idx="280">
                  <c:v>1.2204957013691937</c:v>
                </c:pt>
                <c:pt idx="281">
                  <c:v>1.2193694786280327</c:v>
                </c:pt>
                <c:pt idx="282">
                  <c:v>1.2050591115570271</c:v>
                </c:pt>
                <c:pt idx="283">
                  <c:v>1.2057876951776396</c:v>
                </c:pt>
                <c:pt idx="284">
                  <c:v>1.2112104363567873</c:v>
                </c:pt>
                <c:pt idx="285">
                  <c:v>1.2189247478650955</c:v>
                </c:pt>
                <c:pt idx="286">
                  <c:v>1.2050112111332438</c:v>
                </c:pt>
                <c:pt idx="287">
                  <c:v>1.1999305466864201</c:v>
                </c:pt>
                <c:pt idx="288">
                  <c:v>1.2039791595931568</c:v>
                </c:pt>
                <c:pt idx="289">
                  <c:v>1.2059454291576739</c:v>
                </c:pt>
                <c:pt idx="290">
                  <c:v>1.2029458948153351</c:v>
                </c:pt>
                <c:pt idx="291">
                  <c:v>1.1983223036619082</c:v>
                </c:pt>
                <c:pt idx="292">
                  <c:v>1.1965541181064172</c:v>
                </c:pt>
                <c:pt idx="293">
                  <c:v>1.1942133579957512</c:v>
                </c:pt>
                <c:pt idx="294">
                  <c:v>1.1993731114918833</c:v>
                </c:pt>
                <c:pt idx="295">
                  <c:v>1.2040582403233351</c:v>
                </c:pt>
                <c:pt idx="296">
                  <c:v>1.1883492814685501</c:v>
                </c:pt>
                <c:pt idx="297">
                  <c:v>1.1947426816985451</c:v>
                </c:pt>
                <c:pt idx="298">
                  <c:v>1.1860943207475749</c:v>
                </c:pt>
                <c:pt idx="299">
                  <c:v>1.1945169902416621</c:v>
                </c:pt>
                <c:pt idx="300">
                  <c:v>1.1816702458622419</c:v>
                </c:pt>
                <c:pt idx="301">
                  <c:v>1.1876231835862949</c:v>
                </c:pt>
                <c:pt idx="302">
                  <c:v>1.1856819332362283</c:v>
                </c:pt>
                <c:pt idx="303">
                  <c:v>1.1828774469491072</c:v>
                </c:pt>
                <c:pt idx="304">
                  <c:v>1.1903632047442969</c:v>
                </c:pt>
                <c:pt idx="305">
                  <c:v>1.1819164020729038</c:v>
                </c:pt>
                <c:pt idx="306">
                  <c:v>1.1791292575700776</c:v>
                </c:pt>
                <c:pt idx="307">
                  <c:v>1.1863080338895562</c:v>
                </c:pt>
                <c:pt idx="308">
                  <c:v>1.1808338332992641</c:v>
                </c:pt>
                <c:pt idx="309">
                  <c:v>1.1733601639304001</c:v>
                </c:pt>
                <c:pt idx="310">
                  <c:v>1.1766736568562401</c:v>
                </c:pt>
                <c:pt idx="311">
                  <c:v>1.1767271127897012</c:v>
                </c:pt>
                <c:pt idx="312">
                  <c:v>1.1724081019154602</c:v>
                </c:pt>
                <c:pt idx="313">
                  <c:v>1.170740678369107</c:v>
                </c:pt>
                <c:pt idx="314">
                  <c:v>1.1729914457486579</c:v>
                </c:pt>
                <c:pt idx="315">
                  <c:v>1.1715952577642588</c:v>
                </c:pt>
                <c:pt idx="316">
                  <c:v>1.1739323267961301</c:v>
                </c:pt>
                <c:pt idx="317">
                  <c:v>1.1625021252667314</c:v>
                </c:pt>
                <c:pt idx="318">
                  <c:v>1.1554359173109918</c:v>
                </c:pt>
                <c:pt idx="319">
                  <c:v>1.1611492578534488</c:v>
                </c:pt>
                <c:pt idx="320">
                  <c:v>1.1629107169163022</c:v>
                </c:pt>
                <c:pt idx="321">
                  <c:v>1.1666097110978479</c:v>
                </c:pt>
                <c:pt idx="322">
                  <c:v>1.1561864079114821</c:v>
                </c:pt>
                <c:pt idx="323">
                  <c:v>1.152584711104127</c:v>
                </c:pt>
                <c:pt idx="324">
                  <c:v>1.150999952290247</c:v>
                </c:pt>
                <c:pt idx="325">
                  <c:v>1.150171893361142</c:v>
                </c:pt>
                <c:pt idx="326">
                  <c:v>1.1594406779485029</c:v>
                </c:pt>
                <c:pt idx="327">
                  <c:v>1.1531666336795918</c:v>
                </c:pt>
                <c:pt idx="328">
                  <c:v>1.1372656263178951</c:v>
                </c:pt>
                <c:pt idx="329">
                  <c:v>1.1473643840179768</c:v>
                </c:pt>
                <c:pt idx="330">
                  <c:v>1.143897734919662</c:v>
                </c:pt>
                <c:pt idx="331">
                  <c:v>1.1479897300820379</c:v>
                </c:pt>
                <c:pt idx="332">
                  <c:v>1.1423770068474661</c:v>
                </c:pt>
                <c:pt idx="333">
                  <c:v>1.143319116295098</c:v>
                </c:pt>
                <c:pt idx="334">
                  <c:v>1.1452788350271359</c:v>
                </c:pt>
                <c:pt idx="335">
                  <c:v>1.141144708741048</c:v>
                </c:pt>
                <c:pt idx="336">
                  <c:v>1.1462331303605213</c:v>
                </c:pt>
                <c:pt idx="337">
                  <c:v>1.1394063242482282</c:v>
                </c:pt>
                <c:pt idx="338">
                  <c:v>1.1396405421235629</c:v>
                </c:pt>
                <c:pt idx="339">
                  <c:v>1.1400807418782475</c:v>
                </c:pt>
                <c:pt idx="340">
                  <c:v>1.1481169716850375</c:v>
                </c:pt>
                <c:pt idx="341">
                  <c:v>1.1387754877191778</c:v>
                </c:pt>
                <c:pt idx="342">
                  <c:v>1.1249153971092958</c:v>
                </c:pt>
                <c:pt idx="343">
                  <c:v>1.1350057329547112</c:v>
                </c:pt>
                <c:pt idx="344">
                  <c:v>1.1315128712330451</c:v>
                </c:pt>
                <c:pt idx="345">
                  <c:v>1.1191343921972976</c:v>
                </c:pt>
                <c:pt idx="346">
                  <c:v>1.1313975331206232</c:v>
                </c:pt>
                <c:pt idx="347">
                  <c:v>1.1234016058977638</c:v>
                </c:pt>
                <c:pt idx="348">
                  <c:v>1.1212259328760901</c:v>
                </c:pt>
                <c:pt idx="349">
                  <c:v>1.1189309667219602</c:v>
                </c:pt>
                <c:pt idx="350">
                  <c:v>1.1186246788789218</c:v>
                </c:pt>
                <c:pt idx="351">
                  <c:v>1.1159326392104707</c:v>
                </c:pt>
                <c:pt idx="352">
                  <c:v>1.1133322482619739</c:v>
                </c:pt>
                <c:pt idx="353">
                  <c:v>1.1204128436007543</c:v>
                </c:pt>
                <c:pt idx="354">
                  <c:v>1.1071451625252071</c:v>
                </c:pt>
                <c:pt idx="355">
                  <c:v>1.1081957071674098</c:v>
                </c:pt>
                <c:pt idx="356">
                  <c:v>1.1081209465611102</c:v>
                </c:pt>
                <c:pt idx="357">
                  <c:v>1.1097222978151455</c:v>
                </c:pt>
                <c:pt idx="358">
                  <c:v>1.095839114356604</c:v>
                </c:pt>
                <c:pt idx="359">
                  <c:v>1.1081346899635851</c:v>
                </c:pt>
                <c:pt idx="360">
                  <c:v>1.1070018024573178</c:v>
                </c:pt>
                <c:pt idx="361">
                  <c:v>1.1059106290180449</c:v>
                </c:pt>
                <c:pt idx="362">
                  <c:v>1.0956280717654687</c:v>
                </c:pt>
                <c:pt idx="363">
                  <c:v>1.095590258211715</c:v>
                </c:pt>
                <c:pt idx="364">
                  <c:v>1.0985190495528849</c:v>
                </c:pt>
                <c:pt idx="365">
                  <c:v>1.0947626546721627</c:v>
                </c:pt>
                <c:pt idx="366">
                  <c:v>1.0940187352654021</c:v>
                </c:pt>
                <c:pt idx="367">
                  <c:v>1.0853947854852197</c:v>
                </c:pt>
                <c:pt idx="368">
                  <c:v>1.0904395905232731</c:v>
                </c:pt>
                <c:pt idx="369">
                  <c:v>1.0933704288037902</c:v>
                </c:pt>
                <c:pt idx="370">
                  <c:v>1.0919606169554608</c:v>
                </c:pt>
                <c:pt idx="371">
                  <c:v>1.076676227840766</c:v>
                </c:pt>
                <c:pt idx="372">
                  <c:v>1.0862756666648352</c:v>
                </c:pt>
                <c:pt idx="373">
                  <c:v>1.0812019458798958</c:v>
                </c:pt>
                <c:pt idx="374">
                  <c:v>1.0863830263433412</c:v>
                </c:pt>
                <c:pt idx="375">
                  <c:v>1.0782541381037083</c:v>
                </c:pt>
                <c:pt idx="376">
                  <c:v>1.0847278460250771</c:v>
                </c:pt>
                <c:pt idx="377">
                  <c:v>1.0705206534713678</c:v>
                </c:pt>
                <c:pt idx="378">
                  <c:v>1.0729490969680371</c:v>
                </c:pt>
                <c:pt idx="379">
                  <c:v>1.069307381117069</c:v>
                </c:pt>
                <c:pt idx="380">
                  <c:v>1.0689045248201332</c:v>
                </c:pt>
                <c:pt idx="381">
                  <c:v>1.0731966430980548</c:v>
                </c:pt>
                <c:pt idx="382">
                  <c:v>1.071008396451516</c:v>
                </c:pt>
                <c:pt idx="383">
                  <c:v>1.0625450274556101</c:v>
                </c:pt>
                <c:pt idx="384">
                  <c:v>1.0642703606502402</c:v>
                </c:pt>
                <c:pt idx="385">
                  <c:v>1.0559012662916178</c:v>
                </c:pt>
                <c:pt idx="386">
                  <c:v>1.0606819501790179</c:v>
                </c:pt>
                <c:pt idx="387">
                  <c:v>1.0578100520250189</c:v>
                </c:pt>
                <c:pt idx="388">
                  <c:v>1.067517287740589</c:v>
                </c:pt>
                <c:pt idx="389">
                  <c:v>1.043787730899687</c:v>
                </c:pt>
                <c:pt idx="390">
                  <c:v>1.0564037991496378</c:v>
                </c:pt>
                <c:pt idx="391">
                  <c:v>1.0624703534994349</c:v>
                </c:pt>
                <c:pt idx="392">
                  <c:v>1.054808515999702</c:v>
                </c:pt>
                <c:pt idx="393">
                  <c:v>1.048718626062342</c:v>
                </c:pt>
                <c:pt idx="394">
                  <c:v>1.0528257935180738</c:v>
                </c:pt>
                <c:pt idx="395">
                  <c:v>1.0479919047289659</c:v>
                </c:pt>
                <c:pt idx="396">
                  <c:v>1.0485843594101867</c:v>
                </c:pt>
                <c:pt idx="397">
                  <c:v>1.0469351925934447</c:v>
                </c:pt>
                <c:pt idx="398">
                  <c:v>1.0512595009561121</c:v>
                </c:pt>
                <c:pt idx="399">
                  <c:v>1.041090053570253</c:v>
                </c:pt>
                <c:pt idx="400">
                  <c:v>1.044165418327835</c:v>
                </c:pt>
                <c:pt idx="401">
                  <c:v>1.0497151118374619</c:v>
                </c:pt>
                <c:pt idx="402">
                  <c:v>1.036172750290647</c:v>
                </c:pt>
                <c:pt idx="403">
                  <c:v>1.0391075531887402</c:v>
                </c:pt>
                <c:pt idx="404">
                  <c:v>1.0432511316255233</c:v>
                </c:pt>
                <c:pt idx="405">
                  <c:v>1.0355678036048399</c:v>
                </c:pt>
                <c:pt idx="406">
                  <c:v>1.0319148277493737</c:v>
                </c:pt>
                <c:pt idx="407">
                  <c:v>1.0334975219634952</c:v>
                </c:pt>
                <c:pt idx="408">
                  <c:v>1.0333735684327501</c:v>
                </c:pt>
                <c:pt idx="409">
                  <c:v>1.0261438465863182</c:v>
                </c:pt>
                <c:pt idx="410">
                  <c:v>1.0251193994279217</c:v>
                </c:pt>
                <c:pt idx="411">
                  <c:v>1.0276466208942099</c:v>
                </c:pt>
                <c:pt idx="412">
                  <c:v>1.018056669029094</c:v>
                </c:pt>
                <c:pt idx="413">
                  <c:v>1.0277784931253058</c:v>
                </c:pt>
                <c:pt idx="414">
                  <c:v>1.0191242222993666</c:v>
                </c:pt>
                <c:pt idx="415">
                  <c:v>1.0153402943337539</c:v>
                </c:pt>
                <c:pt idx="416">
                  <c:v>1.0129116130338889</c:v>
                </c:pt>
                <c:pt idx="417">
                  <c:v>1.0181581281309742</c:v>
                </c:pt>
                <c:pt idx="418">
                  <c:v>1.0149930623950818</c:v>
                </c:pt>
                <c:pt idx="419">
                  <c:v>1.020333338008057</c:v>
                </c:pt>
                <c:pt idx="420">
                  <c:v>1.0077475110456739</c:v>
                </c:pt>
                <c:pt idx="421">
                  <c:v>1.0145356201613629</c:v>
                </c:pt>
                <c:pt idx="422">
                  <c:v>1.0083208532114727</c:v>
                </c:pt>
                <c:pt idx="423">
                  <c:v>1.010290794838181</c:v>
                </c:pt>
                <c:pt idx="424">
                  <c:v>1.0092553542036</c:v>
                </c:pt>
                <c:pt idx="425">
                  <c:v>1.0039256699378458</c:v>
                </c:pt>
                <c:pt idx="426">
                  <c:v>1.0061780295064102</c:v>
                </c:pt>
                <c:pt idx="427">
                  <c:v>1.0032121788005961</c:v>
                </c:pt>
                <c:pt idx="428">
                  <c:v>1.0013252021040806</c:v>
                </c:pt>
                <c:pt idx="429">
                  <c:v>0.99480810582566581</c:v>
                </c:pt>
                <c:pt idx="430">
                  <c:v>1.0010806991399717</c:v>
                </c:pt>
                <c:pt idx="431">
                  <c:v>0.99637166029359614</c:v>
                </c:pt>
                <c:pt idx="432">
                  <c:v>0.99453715026609291</c:v>
                </c:pt>
                <c:pt idx="433">
                  <c:v>0.99466603569344603</c:v>
                </c:pt>
                <c:pt idx="434">
                  <c:v>0.98950431069496092</c:v>
                </c:pt>
                <c:pt idx="435">
                  <c:v>0.98898166832867895</c:v>
                </c:pt>
                <c:pt idx="436">
                  <c:v>0.98149120956436797</c:v>
                </c:pt>
                <c:pt idx="437">
                  <c:v>0.98138659481777679</c:v>
                </c:pt>
                <c:pt idx="438">
                  <c:v>0.98956723789012591</c:v>
                </c:pt>
                <c:pt idx="439">
                  <c:v>0.98449577278377309</c:v>
                </c:pt>
                <c:pt idx="440">
                  <c:v>0.98882697248056395</c:v>
                </c:pt>
                <c:pt idx="441">
                  <c:v>0.98682084371546397</c:v>
                </c:pt>
                <c:pt idx="442">
                  <c:v>0.97580084614799312</c:v>
                </c:pt>
                <c:pt idx="443">
                  <c:v>0.98047309059349008</c:v>
                </c:pt>
                <c:pt idx="444">
                  <c:v>0.97268936468679112</c:v>
                </c:pt>
                <c:pt idx="445">
                  <c:v>0.97378040531473709</c:v>
                </c:pt>
                <c:pt idx="446">
                  <c:v>0.97050956091943796</c:v>
                </c:pt>
                <c:pt idx="447">
                  <c:v>0.97311645742155195</c:v>
                </c:pt>
                <c:pt idx="448">
                  <c:v>0.96999698846413507</c:v>
                </c:pt>
                <c:pt idx="449">
                  <c:v>0.96638700168735192</c:v>
                </c:pt>
                <c:pt idx="450">
                  <c:v>0.97140566155635999</c:v>
                </c:pt>
                <c:pt idx="451">
                  <c:v>0.9643254475193842</c:v>
                </c:pt>
                <c:pt idx="452">
                  <c:v>0.960598695557636</c:v>
                </c:pt>
                <c:pt idx="453">
                  <c:v>0.97137527775673105</c:v>
                </c:pt>
                <c:pt idx="454">
                  <c:v>0.96335967936787914</c:v>
                </c:pt>
                <c:pt idx="455">
                  <c:v>0.95624334876780093</c:v>
                </c:pt>
                <c:pt idx="456">
                  <c:v>0.95490925387800418</c:v>
                </c:pt>
                <c:pt idx="457">
                  <c:v>0.95948030342444601</c:v>
                </c:pt>
                <c:pt idx="458">
                  <c:v>0.95071215454220492</c:v>
                </c:pt>
                <c:pt idx="459">
                  <c:v>0.95524250648162801</c:v>
                </c:pt>
                <c:pt idx="460">
                  <c:v>0.95338244711507703</c:v>
                </c:pt>
                <c:pt idx="461">
                  <c:v>0.95758298679582587</c:v>
                </c:pt>
                <c:pt idx="462">
                  <c:v>0.9465128747125009</c:v>
                </c:pt>
                <c:pt idx="463">
                  <c:v>0.94936381713533102</c:v>
                </c:pt>
                <c:pt idx="464">
                  <c:v>0.94772896841609611</c:v>
                </c:pt>
                <c:pt idx="465">
                  <c:v>0.940375499426364</c:v>
                </c:pt>
                <c:pt idx="466">
                  <c:v>0.93148191323029705</c:v>
                </c:pt>
                <c:pt idx="467">
                  <c:v>0.93594167638127124</c:v>
                </c:pt>
                <c:pt idx="468">
                  <c:v>0.94303773089351095</c:v>
                </c:pt>
                <c:pt idx="469">
                  <c:v>0.94598826537109404</c:v>
                </c:pt>
                <c:pt idx="470">
                  <c:v>0.93842817455321204</c:v>
                </c:pt>
                <c:pt idx="471">
                  <c:v>0.94269309981809912</c:v>
                </c:pt>
                <c:pt idx="472">
                  <c:v>0.93689158083546098</c:v>
                </c:pt>
                <c:pt idx="473">
                  <c:v>0.93580521194420707</c:v>
                </c:pt>
                <c:pt idx="474">
                  <c:v>0.93522226327538804</c:v>
                </c:pt>
                <c:pt idx="475">
                  <c:v>0.93413603763334208</c:v>
                </c:pt>
                <c:pt idx="476">
                  <c:v>0.92290043799039512</c:v>
                </c:pt>
                <c:pt idx="477">
                  <c:v>0.92348302969666884</c:v>
                </c:pt>
                <c:pt idx="478">
                  <c:v>0.91924655649580711</c:v>
                </c:pt>
                <c:pt idx="479">
                  <c:v>0.92313537187820094</c:v>
                </c:pt>
                <c:pt idx="480">
                  <c:v>0.91644758051178499</c:v>
                </c:pt>
                <c:pt idx="481">
                  <c:v>0.91031967502682798</c:v>
                </c:pt>
                <c:pt idx="482">
                  <c:v>0.91658504984333389</c:v>
                </c:pt>
                <c:pt idx="483">
                  <c:v>0.91069962533435711</c:v>
                </c:pt>
                <c:pt idx="484">
                  <c:v>0.91614562662129007</c:v>
                </c:pt>
                <c:pt idx="485">
                  <c:v>0.91475227129359815</c:v>
                </c:pt>
                <c:pt idx="486">
                  <c:v>0.91803641740955011</c:v>
                </c:pt>
                <c:pt idx="487">
                  <c:v>0.9117407583401862</c:v>
                </c:pt>
                <c:pt idx="488">
                  <c:v>0.90018065343803011</c:v>
                </c:pt>
                <c:pt idx="489">
                  <c:v>0.90678502404125494</c:v>
                </c:pt>
                <c:pt idx="490">
                  <c:v>0.90516447184312498</c:v>
                </c:pt>
                <c:pt idx="491">
                  <c:v>0.90549876076813696</c:v>
                </c:pt>
                <c:pt idx="492">
                  <c:v>0.91061015102156284</c:v>
                </c:pt>
                <c:pt idx="493">
                  <c:v>0.89650684497314892</c:v>
                </c:pt>
                <c:pt idx="494">
                  <c:v>0.89695592385690992</c:v>
                </c:pt>
                <c:pt idx="495">
                  <c:v>0.90204262277476699</c:v>
                </c:pt>
                <c:pt idx="496">
                  <c:v>0.89529134397902399</c:v>
                </c:pt>
                <c:pt idx="497">
                  <c:v>0.90284956214000212</c:v>
                </c:pt>
                <c:pt idx="498">
                  <c:v>0.88993353327725788</c:v>
                </c:pt>
                <c:pt idx="499">
                  <c:v>0.88909269040392302</c:v>
                </c:pt>
                <c:pt idx="500">
                  <c:v>0.888223327011885</c:v>
                </c:pt>
                <c:pt idx="501">
                  <c:v>0.88860842620572511</c:v>
                </c:pt>
                <c:pt idx="502">
                  <c:v>0.89050739355945596</c:v>
                </c:pt>
                <c:pt idx="503">
                  <c:v>0.88345736063817204</c:v>
                </c:pt>
                <c:pt idx="504">
                  <c:v>0.8818429814096449</c:v>
                </c:pt>
                <c:pt idx="505">
                  <c:v>0.88633140339004801</c:v>
                </c:pt>
                <c:pt idx="506">
                  <c:v>0.88897298741772091</c:v>
                </c:pt>
                <c:pt idx="507">
                  <c:v>0.89255926776206973</c:v>
                </c:pt>
                <c:pt idx="508">
                  <c:v>0.8770508554939892</c:v>
                </c:pt>
                <c:pt idx="509">
                  <c:v>0.87549575877237307</c:v>
                </c:pt>
                <c:pt idx="510">
                  <c:v>0.87239277074939903</c:v>
                </c:pt>
                <c:pt idx="511">
                  <c:v>0.87751322196859605</c:v>
                </c:pt>
                <c:pt idx="512">
                  <c:v>0.87071365054065009</c:v>
                </c:pt>
                <c:pt idx="513">
                  <c:v>0.86810110037600208</c:v>
                </c:pt>
                <c:pt idx="514">
                  <c:v>0.87087204024138509</c:v>
                </c:pt>
                <c:pt idx="515">
                  <c:v>0.86884189561280822</c:v>
                </c:pt>
                <c:pt idx="516">
                  <c:v>0.86063604399538995</c:v>
                </c:pt>
                <c:pt idx="517">
                  <c:v>0.86801045277326405</c:v>
                </c:pt>
                <c:pt idx="518">
                  <c:v>0.87089565247470235</c:v>
                </c:pt>
                <c:pt idx="519">
                  <c:v>0.86480781390650519</c:v>
                </c:pt>
                <c:pt idx="520">
                  <c:v>0.86132749136172904</c:v>
                </c:pt>
                <c:pt idx="521">
                  <c:v>0.86342183996886712</c:v>
                </c:pt>
                <c:pt idx="522">
                  <c:v>0.85682390055035407</c:v>
                </c:pt>
                <c:pt idx="523">
                  <c:v>0.85633619631355695</c:v>
                </c:pt>
                <c:pt idx="524">
                  <c:v>0.85566119948864405</c:v>
                </c:pt>
                <c:pt idx="525">
                  <c:v>0.85346816519190682</c:v>
                </c:pt>
                <c:pt idx="526">
                  <c:v>0.85648556370715589</c:v>
                </c:pt>
                <c:pt idx="527">
                  <c:v>0.86208834964046799</c:v>
                </c:pt>
                <c:pt idx="528">
                  <c:v>0.84959803462169914</c:v>
                </c:pt>
                <c:pt idx="529">
                  <c:v>0.84674462220380131</c:v>
                </c:pt>
                <c:pt idx="530">
                  <c:v>0.84647227921067802</c:v>
                </c:pt>
                <c:pt idx="531">
                  <c:v>0.84623007943502204</c:v>
                </c:pt>
                <c:pt idx="532">
                  <c:v>0.84808507381773501</c:v>
                </c:pt>
                <c:pt idx="533">
                  <c:v>0.84565008018028209</c:v>
                </c:pt>
                <c:pt idx="534">
                  <c:v>0.83147013712385609</c:v>
                </c:pt>
                <c:pt idx="535">
                  <c:v>0.83727756349009308</c:v>
                </c:pt>
                <c:pt idx="536">
                  <c:v>0.84221125887702797</c:v>
                </c:pt>
                <c:pt idx="537">
                  <c:v>0.83404097140177114</c:v>
                </c:pt>
                <c:pt idx="538">
                  <c:v>0.83285804683351616</c:v>
                </c:pt>
                <c:pt idx="539">
                  <c:v>0.83063346104148095</c:v>
                </c:pt>
                <c:pt idx="540">
                  <c:v>0.83572214670519407</c:v>
                </c:pt>
                <c:pt idx="541">
                  <c:v>0.82723884991429197</c:v>
                </c:pt>
                <c:pt idx="542">
                  <c:v>0.82244755183641594</c:v>
                </c:pt>
                <c:pt idx="543">
                  <c:v>0.82120216974747273</c:v>
                </c:pt>
                <c:pt idx="544">
                  <c:v>0.83157578154810008</c:v>
                </c:pt>
                <c:pt idx="545">
                  <c:v>0.82386443271993204</c:v>
                </c:pt>
                <c:pt idx="546">
                  <c:v>0.82699983209208827</c:v>
                </c:pt>
                <c:pt idx="547">
                  <c:v>0.82233771986571791</c:v>
                </c:pt>
                <c:pt idx="548">
                  <c:v>0.82898091995018608</c:v>
                </c:pt>
                <c:pt idx="549">
                  <c:v>0.82414653665607318</c:v>
                </c:pt>
                <c:pt idx="550">
                  <c:v>0.81978211239113408</c:v>
                </c:pt>
                <c:pt idx="551">
                  <c:v>0.81083649800746893</c:v>
                </c:pt>
                <c:pt idx="552">
                  <c:v>0.82379386878583205</c:v>
                </c:pt>
                <c:pt idx="553">
                  <c:v>0.8152136201902439</c:v>
                </c:pt>
                <c:pt idx="554">
                  <c:v>0.81955152092439199</c:v>
                </c:pt>
                <c:pt idx="555">
                  <c:v>0.81128037644391504</c:v>
                </c:pt>
                <c:pt idx="556">
                  <c:v>0.81525922733592804</c:v>
                </c:pt>
                <c:pt idx="557">
                  <c:v>0.80819560607451824</c:v>
                </c:pt>
                <c:pt idx="558">
                  <c:v>0.80728129079615696</c:v>
                </c:pt>
                <c:pt idx="559">
                  <c:v>0.79503489879150202</c:v>
                </c:pt>
                <c:pt idx="560">
                  <c:v>0.80651850747360299</c:v>
                </c:pt>
                <c:pt idx="561">
                  <c:v>0.80301168499364994</c:v>
                </c:pt>
                <c:pt idx="562">
                  <c:v>0.79978297765959117</c:v>
                </c:pt>
                <c:pt idx="563">
                  <c:v>0.79479727011047918</c:v>
                </c:pt>
                <c:pt idx="564">
                  <c:v>0.79947902700812812</c:v>
                </c:pt>
                <c:pt idx="565">
                  <c:v>0.79757104430576098</c:v>
                </c:pt>
                <c:pt idx="566">
                  <c:v>0.79877894653642512</c:v>
                </c:pt>
                <c:pt idx="567">
                  <c:v>0.79308690763450895</c:v>
                </c:pt>
                <c:pt idx="568">
                  <c:v>0.78774369137056111</c:v>
                </c:pt>
                <c:pt idx="569">
                  <c:v>0.78259847742815514</c:v>
                </c:pt>
                <c:pt idx="570">
                  <c:v>0.79136686168283188</c:v>
                </c:pt>
                <c:pt idx="571">
                  <c:v>0.78879795277235198</c:v>
                </c:pt>
                <c:pt idx="572">
                  <c:v>0.78254998749062898</c:v>
                </c:pt>
                <c:pt idx="573">
                  <c:v>0.78542539103309394</c:v>
                </c:pt>
                <c:pt idx="574">
                  <c:v>0.78279697651688618</c:v>
                </c:pt>
                <c:pt idx="575">
                  <c:v>0.78477546531062303</c:v>
                </c:pt>
                <c:pt idx="576">
                  <c:v>0.78107289008725089</c:v>
                </c:pt>
                <c:pt idx="577">
                  <c:v>0.77334734449853115</c:v>
                </c:pt>
                <c:pt idx="578">
                  <c:v>0.78022986964184105</c:v>
                </c:pt>
                <c:pt idx="579">
                  <c:v>0.77956518272366393</c:v>
                </c:pt>
                <c:pt idx="580">
                  <c:v>0.78515768209771697</c:v>
                </c:pt>
                <c:pt idx="581">
                  <c:v>0.77898885440302224</c:v>
                </c:pt>
                <c:pt idx="582">
                  <c:v>0.76913346236038016</c:v>
                </c:pt>
                <c:pt idx="583">
                  <c:v>0.77366824719150118</c:v>
                </c:pt>
                <c:pt idx="584">
                  <c:v>0.7746896920917552</c:v>
                </c:pt>
                <c:pt idx="585">
                  <c:v>0.77472856414581615</c:v>
                </c:pt>
                <c:pt idx="586">
                  <c:v>0.7658522712386141</c:v>
                </c:pt>
                <c:pt idx="587">
                  <c:v>0.76412534503565899</c:v>
                </c:pt>
                <c:pt idx="588">
                  <c:v>0.76915340800546295</c:v>
                </c:pt>
                <c:pt idx="589">
                  <c:v>0.76020334315224891</c:v>
                </c:pt>
                <c:pt idx="590">
                  <c:v>0.75671964514770595</c:v>
                </c:pt>
                <c:pt idx="591">
                  <c:v>0.76857735685739503</c:v>
                </c:pt>
                <c:pt idx="592">
                  <c:v>0.75096939249354022</c:v>
                </c:pt>
                <c:pt idx="593">
                  <c:v>0.75315264777485402</c:v>
                </c:pt>
                <c:pt idx="594">
                  <c:v>0.75509629625965413</c:v>
                </c:pt>
                <c:pt idx="595">
                  <c:v>0.75436621037045404</c:v>
                </c:pt>
                <c:pt idx="596">
                  <c:v>0.75707370368415317</c:v>
                </c:pt>
                <c:pt idx="597">
                  <c:v>0.74979173993461612</c:v>
                </c:pt>
                <c:pt idx="598">
                  <c:v>0.7601564925977421</c:v>
                </c:pt>
                <c:pt idx="599">
                  <c:v>0.75125182462907325</c:v>
                </c:pt>
                <c:pt idx="600">
                  <c:v>0.7491937963980182</c:v>
                </c:pt>
                <c:pt idx="601">
                  <c:v>0.74864536602544618</c:v>
                </c:pt>
                <c:pt idx="602">
                  <c:v>0.74381616434761288</c:v>
                </c:pt>
                <c:pt idx="603">
                  <c:v>0.74704689553088321</c:v>
                </c:pt>
                <c:pt idx="604">
                  <c:v>0.75130120694040214</c:v>
                </c:pt>
                <c:pt idx="605">
                  <c:v>0.737270747206348</c:v>
                </c:pt>
                <c:pt idx="606">
                  <c:v>0.73995767988233396</c:v>
                </c:pt>
                <c:pt idx="607">
                  <c:v>0.74050113804844209</c:v>
                </c:pt>
                <c:pt idx="608">
                  <c:v>0.73875137392540913</c:v>
                </c:pt>
                <c:pt idx="609">
                  <c:v>0.74066238134553997</c:v>
                </c:pt>
                <c:pt idx="610">
                  <c:v>0.73545504459256095</c:v>
                </c:pt>
                <c:pt idx="611">
                  <c:v>0.73141442319795991</c:v>
                </c:pt>
                <c:pt idx="612">
                  <c:v>0.7354730567887221</c:v>
                </c:pt>
                <c:pt idx="613">
                  <c:v>0.73498491575174696</c:v>
                </c:pt>
                <c:pt idx="614">
                  <c:v>0.72483153226128716</c:v>
                </c:pt>
                <c:pt idx="615">
                  <c:v>0.73624648274756999</c:v>
                </c:pt>
                <c:pt idx="616">
                  <c:v>0.72952005432294198</c:v>
                </c:pt>
                <c:pt idx="617">
                  <c:v>0.72443865579991196</c:v>
                </c:pt>
                <c:pt idx="618">
                  <c:v>0.71759031642684812</c:v>
                </c:pt>
                <c:pt idx="619">
                  <c:v>0.72185662294931008</c:v>
                </c:pt>
                <c:pt idx="620">
                  <c:v>0.71546375751593194</c:v>
                </c:pt>
                <c:pt idx="621">
                  <c:v>0.72453547383968209</c:v>
                </c:pt>
                <c:pt idx="622">
                  <c:v>0.71429180444320806</c:v>
                </c:pt>
                <c:pt idx="623">
                  <c:v>0.71392353055565305</c:v>
                </c:pt>
                <c:pt idx="624">
                  <c:v>0.71861567513787306</c:v>
                </c:pt>
                <c:pt idx="625">
                  <c:v>0.72188578032423201</c:v>
                </c:pt>
                <c:pt idx="626">
                  <c:v>0.71182195240869017</c:v>
                </c:pt>
                <c:pt idx="627">
                  <c:v>0.70043918222580603</c:v>
                </c:pt>
                <c:pt idx="628">
                  <c:v>0.71452601676889416</c:v>
                </c:pt>
                <c:pt idx="629">
                  <c:v>0.7003879259599739</c:v>
                </c:pt>
                <c:pt idx="630">
                  <c:v>0.70368756188896386</c:v>
                </c:pt>
                <c:pt idx="631">
                  <c:v>0.70639025969329006</c:v>
                </c:pt>
                <c:pt idx="632">
                  <c:v>0.70142846630224598</c:v>
                </c:pt>
                <c:pt idx="633">
                  <c:v>0.70463402996971203</c:v>
                </c:pt>
                <c:pt idx="634">
                  <c:v>0.70334465243394206</c:v>
                </c:pt>
                <c:pt idx="635">
                  <c:v>0.70117418011585997</c:v>
                </c:pt>
                <c:pt idx="636">
                  <c:v>0.69505119894741196</c:v>
                </c:pt>
                <c:pt idx="637">
                  <c:v>0.70389515270180514</c:v>
                </c:pt>
                <c:pt idx="638">
                  <c:v>0.689520318733851</c:v>
                </c:pt>
                <c:pt idx="639">
                  <c:v>0.69921978444885302</c:v>
                </c:pt>
                <c:pt idx="640">
                  <c:v>0.69532314580352894</c:v>
                </c:pt>
                <c:pt idx="641">
                  <c:v>0.69188210001247297</c:v>
                </c:pt>
                <c:pt idx="642">
                  <c:v>0.68657221322543804</c:v>
                </c:pt>
                <c:pt idx="643">
                  <c:v>0.68647572381840305</c:v>
                </c:pt>
                <c:pt idx="644">
                  <c:v>0.68404985631718629</c:v>
                </c:pt>
                <c:pt idx="645">
                  <c:v>0.68100262120107202</c:v>
                </c:pt>
                <c:pt idx="646">
                  <c:v>0.68828968898226672</c:v>
                </c:pt>
                <c:pt idx="647">
                  <c:v>0.6780264902328631</c:v>
                </c:pt>
                <c:pt idx="648">
                  <c:v>0.68729106530967909</c:v>
                </c:pt>
                <c:pt idx="649">
                  <c:v>0.68215383363362614</c:v>
                </c:pt>
                <c:pt idx="650">
                  <c:v>0.68082013032636002</c:v>
                </c:pt>
                <c:pt idx="651">
                  <c:v>0.6817818334169421</c:v>
                </c:pt>
                <c:pt idx="652">
                  <c:v>0.67067258973511401</c:v>
                </c:pt>
                <c:pt idx="653">
                  <c:v>0.67287006757159418</c:v>
                </c:pt>
                <c:pt idx="654">
                  <c:v>0.67597155045777824</c:v>
                </c:pt>
                <c:pt idx="655">
                  <c:v>0.67948991892211008</c:v>
                </c:pt>
                <c:pt idx="656">
                  <c:v>0.67350351441477618</c:v>
                </c:pt>
                <c:pt idx="657">
                  <c:v>0.67759908487695597</c:v>
                </c:pt>
                <c:pt idx="658">
                  <c:v>0.66655330333281004</c:v>
                </c:pt>
                <c:pt idx="659">
                  <c:v>0.67945732774577605</c:v>
                </c:pt>
                <c:pt idx="660">
                  <c:v>0.66725632621522202</c:v>
                </c:pt>
                <c:pt idx="661">
                  <c:v>0.66863957025727216</c:v>
                </c:pt>
                <c:pt idx="662">
                  <c:v>0.66332651204951021</c:v>
                </c:pt>
                <c:pt idx="663">
                  <c:v>0.6582790822900122</c:v>
                </c:pt>
                <c:pt idx="664">
                  <c:v>0.65644922445789022</c:v>
                </c:pt>
                <c:pt idx="665">
                  <c:v>0.65599869340362627</c:v>
                </c:pt>
                <c:pt idx="666">
                  <c:v>0.6589960594127241</c:v>
                </c:pt>
                <c:pt idx="667">
                  <c:v>0.65872865128542823</c:v>
                </c:pt>
                <c:pt idx="668">
                  <c:v>0.65522674606074605</c:v>
                </c:pt>
                <c:pt idx="669">
                  <c:v>0.64571180805837824</c:v>
                </c:pt>
                <c:pt idx="670">
                  <c:v>0.65048200014557611</c:v>
                </c:pt>
                <c:pt idx="671">
                  <c:v>0.65007470095115805</c:v>
                </c:pt>
                <c:pt idx="672">
                  <c:v>0.65242687589321202</c:v>
                </c:pt>
                <c:pt idx="673">
                  <c:v>0.63989635079094398</c:v>
                </c:pt>
                <c:pt idx="674">
                  <c:v>0.6451067270529639</c:v>
                </c:pt>
                <c:pt idx="675">
                  <c:v>0.63699795208513421</c:v>
                </c:pt>
                <c:pt idx="676">
                  <c:v>0.64421814144564593</c:v>
                </c:pt>
                <c:pt idx="677">
                  <c:v>0.64114228205284207</c:v>
                </c:pt>
                <c:pt idx="678">
                  <c:v>0.63445556664164604</c:v>
                </c:pt>
                <c:pt idx="679">
                  <c:v>0.64499883913481026</c:v>
                </c:pt>
                <c:pt idx="680">
                  <c:v>0.63044003309097618</c:v>
                </c:pt>
                <c:pt idx="681">
                  <c:v>0.63283715474696789</c:v>
                </c:pt>
                <c:pt idx="682">
                  <c:v>0.63712475248576617</c:v>
                </c:pt>
                <c:pt idx="683">
                  <c:v>0.6294759885591561</c:v>
                </c:pt>
                <c:pt idx="684">
                  <c:v>0.624246507866698</c:v>
                </c:pt>
                <c:pt idx="685">
                  <c:v>0.62304545256786625</c:v>
                </c:pt>
                <c:pt idx="686">
                  <c:v>0.62000222440281605</c:v>
                </c:pt>
                <c:pt idx="687">
                  <c:v>0.6247968102765783</c:v>
                </c:pt>
                <c:pt idx="688">
                  <c:v>0.62468343677311022</c:v>
                </c:pt>
                <c:pt idx="689">
                  <c:v>0.62183633774177405</c:v>
                </c:pt>
                <c:pt idx="690">
                  <c:v>0.62714601305541406</c:v>
                </c:pt>
                <c:pt idx="691">
                  <c:v>0.62070672131746596</c:v>
                </c:pt>
                <c:pt idx="692">
                  <c:v>0.61723959860532007</c:v>
                </c:pt>
                <c:pt idx="693">
                  <c:v>0.61993874574352203</c:v>
                </c:pt>
                <c:pt idx="694">
                  <c:v>0.61911389687003804</c:v>
                </c:pt>
                <c:pt idx="695">
                  <c:v>0.61935619953546184</c:v>
                </c:pt>
                <c:pt idx="696">
                  <c:v>0.61351334492965182</c:v>
                </c:pt>
                <c:pt idx="697">
                  <c:v>0.61916353494226173</c:v>
                </c:pt>
                <c:pt idx="698">
                  <c:v>0.6087803965427101</c:v>
                </c:pt>
                <c:pt idx="699">
                  <c:v>0.60793504739182413</c:v>
                </c:pt>
                <c:pt idx="700">
                  <c:v>0.60558869879894184</c:v>
                </c:pt>
                <c:pt idx="701">
                  <c:v>0.61086401271900814</c:v>
                </c:pt>
                <c:pt idx="702">
                  <c:v>0.60180772654546011</c:v>
                </c:pt>
                <c:pt idx="703">
                  <c:v>0.61387182086313818</c:v>
                </c:pt>
                <c:pt idx="704">
                  <c:v>0.59909789802043001</c:v>
                </c:pt>
                <c:pt idx="705">
                  <c:v>0.60105431899003803</c:v>
                </c:pt>
                <c:pt idx="706">
                  <c:v>0.60368652036034198</c:v>
                </c:pt>
                <c:pt idx="707">
                  <c:v>0.60029716449610604</c:v>
                </c:pt>
                <c:pt idx="708">
                  <c:v>0.59628579774788593</c:v>
                </c:pt>
                <c:pt idx="709">
                  <c:v>0.60417813551109811</c:v>
                </c:pt>
                <c:pt idx="710">
                  <c:v>0.59160195359977619</c:v>
                </c:pt>
                <c:pt idx="711">
                  <c:v>0.59632009528968999</c:v>
                </c:pt>
                <c:pt idx="712">
                  <c:v>0.59057484596279586</c:v>
                </c:pt>
                <c:pt idx="713">
                  <c:v>0.58982161206423411</c:v>
                </c:pt>
                <c:pt idx="714">
                  <c:v>0.59417508052450807</c:v>
                </c:pt>
                <c:pt idx="715">
                  <c:v>0.59834133512783794</c:v>
                </c:pt>
                <c:pt idx="716">
                  <c:v>0.58866609108704182</c:v>
                </c:pt>
                <c:pt idx="717">
                  <c:v>0.59032973319766591</c:v>
                </c:pt>
                <c:pt idx="718">
                  <c:v>0.581257608594272</c:v>
                </c:pt>
                <c:pt idx="719">
                  <c:v>0.58487804049439407</c:v>
                </c:pt>
                <c:pt idx="720">
                  <c:v>0.58650623707673988</c:v>
                </c:pt>
                <c:pt idx="721">
                  <c:v>0.57536672338264583</c:v>
                </c:pt>
                <c:pt idx="722">
                  <c:v>0.58080690988397587</c:v>
                </c:pt>
                <c:pt idx="723">
                  <c:v>0.57412114673042203</c:v>
                </c:pt>
                <c:pt idx="724">
                  <c:v>0.58065044836366597</c:v>
                </c:pt>
                <c:pt idx="725">
                  <c:v>0.57845673450905999</c:v>
                </c:pt>
                <c:pt idx="726">
                  <c:v>0.57635919069637809</c:v>
                </c:pt>
                <c:pt idx="727">
                  <c:v>0.57136103693113605</c:v>
                </c:pt>
                <c:pt idx="728">
                  <c:v>0.56522792765793184</c:v>
                </c:pt>
                <c:pt idx="729">
                  <c:v>0.56505876780935993</c:v>
                </c:pt>
                <c:pt idx="730">
                  <c:v>0.57586098532192387</c:v>
                </c:pt>
                <c:pt idx="731">
                  <c:v>0.5660950968621401</c:v>
                </c:pt>
                <c:pt idx="732">
                  <c:v>0.559353777026106</c:v>
                </c:pt>
                <c:pt idx="733">
                  <c:v>0.56562631855328616</c:v>
                </c:pt>
                <c:pt idx="734">
                  <c:v>0.56718099987070991</c:v>
                </c:pt>
                <c:pt idx="735">
                  <c:v>0.56259420037068608</c:v>
                </c:pt>
                <c:pt idx="736">
                  <c:v>0.55806858030929796</c:v>
                </c:pt>
                <c:pt idx="737">
                  <c:v>0.56341729872433788</c:v>
                </c:pt>
                <c:pt idx="738">
                  <c:v>0.56682314394735789</c:v>
                </c:pt>
                <c:pt idx="739">
                  <c:v>0.55097007954475008</c:v>
                </c:pt>
                <c:pt idx="740">
                  <c:v>0.56147711471987405</c:v>
                </c:pt>
                <c:pt idx="741">
                  <c:v>0.55401387817209602</c:v>
                </c:pt>
                <c:pt idx="742">
                  <c:v>0.55751389400739793</c:v>
                </c:pt>
                <c:pt idx="743">
                  <c:v>0.56338242150024587</c:v>
                </c:pt>
                <c:pt idx="744">
                  <c:v>0.55456642077994578</c:v>
                </c:pt>
                <c:pt idx="745">
                  <c:v>0.55023444685327405</c:v>
                </c:pt>
                <c:pt idx="746">
                  <c:v>0.54451093960332797</c:v>
                </c:pt>
                <c:pt idx="747">
                  <c:v>0.54948549666535407</c:v>
                </c:pt>
                <c:pt idx="748">
                  <c:v>0.55217196994695394</c:v>
                </c:pt>
                <c:pt idx="749">
                  <c:v>0.54197275508750198</c:v>
                </c:pt>
                <c:pt idx="750">
                  <c:v>0.54454696986187789</c:v>
                </c:pt>
                <c:pt idx="751">
                  <c:v>0.54081252899869592</c:v>
                </c:pt>
                <c:pt idx="752">
                  <c:v>0.53832198762474204</c:v>
                </c:pt>
                <c:pt idx="753">
                  <c:v>0.53554713899534589</c:v>
                </c:pt>
                <c:pt idx="754">
                  <c:v>0.53832608598991782</c:v>
                </c:pt>
                <c:pt idx="755">
                  <c:v>0.54120320536634992</c:v>
                </c:pt>
                <c:pt idx="756">
                  <c:v>0.54160552173212984</c:v>
                </c:pt>
                <c:pt idx="757">
                  <c:v>0.53210218559442191</c:v>
                </c:pt>
                <c:pt idx="758">
                  <c:v>0.52681936617919412</c:v>
                </c:pt>
                <c:pt idx="759">
                  <c:v>0.53201823169426399</c:v>
                </c:pt>
                <c:pt idx="760">
                  <c:v>0.52880496729371207</c:v>
                </c:pt>
                <c:pt idx="761">
                  <c:v>0.52914408725064599</c:v>
                </c:pt>
                <c:pt idx="762">
                  <c:v>0.53487440170275391</c:v>
                </c:pt>
                <c:pt idx="763">
                  <c:v>0.5320514133981763</c:v>
                </c:pt>
                <c:pt idx="764">
                  <c:v>0.53659302600733394</c:v>
                </c:pt>
                <c:pt idx="765">
                  <c:v>0.52687045076045202</c:v>
                </c:pt>
                <c:pt idx="766">
                  <c:v>0.52590402847995799</c:v>
                </c:pt>
                <c:pt idx="767">
                  <c:v>0.52797306129557808</c:v>
                </c:pt>
                <c:pt idx="768">
                  <c:v>0.51553785834423194</c:v>
                </c:pt>
                <c:pt idx="769">
                  <c:v>0.51696924514772391</c:v>
                </c:pt>
                <c:pt idx="770">
                  <c:v>0.52953962458867809</c:v>
                </c:pt>
                <c:pt idx="771">
                  <c:v>0.52079583820974418</c:v>
                </c:pt>
                <c:pt idx="772">
                  <c:v>0.52847311852826984</c:v>
                </c:pt>
                <c:pt idx="773">
                  <c:v>0.52041529894602989</c:v>
                </c:pt>
                <c:pt idx="774">
                  <c:v>0.51096188132173193</c:v>
                </c:pt>
                <c:pt idx="775">
                  <c:v>0.51658361507792383</c:v>
                </c:pt>
                <c:pt idx="776">
                  <c:v>0.51919757621934803</c:v>
                </c:pt>
                <c:pt idx="777">
                  <c:v>0.51516958592472173</c:v>
                </c:pt>
                <c:pt idx="778">
                  <c:v>0.51298401254786408</c:v>
                </c:pt>
                <c:pt idx="779">
                  <c:v>0.51295006273587407</c:v>
                </c:pt>
                <c:pt idx="780">
                  <c:v>0.49912276317334003</c:v>
                </c:pt>
                <c:pt idx="781">
                  <c:v>0.50340243102580784</c:v>
                </c:pt>
                <c:pt idx="782">
                  <c:v>0.50523568606068403</c:v>
                </c:pt>
                <c:pt idx="783">
                  <c:v>0.51047460167468395</c:v>
                </c:pt>
                <c:pt idx="784">
                  <c:v>0.50439872932241592</c:v>
                </c:pt>
                <c:pt idx="785">
                  <c:v>0.50983458415189598</c:v>
                </c:pt>
                <c:pt idx="786">
                  <c:v>0.50737055514740392</c:v>
                </c:pt>
                <c:pt idx="787">
                  <c:v>0.50381178544548799</c:v>
                </c:pt>
                <c:pt idx="788">
                  <c:v>0.50249465889464384</c:v>
                </c:pt>
                <c:pt idx="789">
                  <c:v>0.51084463283403614</c:v>
                </c:pt>
                <c:pt idx="790">
                  <c:v>0.4981228802471061</c:v>
                </c:pt>
                <c:pt idx="791">
                  <c:v>0.50913186465367011</c:v>
                </c:pt>
                <c:pt idx="792">
                  <c:v>0.49500050844255206</c:v>
                </c:pt>
                <c:pt idx="793">
                  <c:v>0.50257780546868602</c:v>
                </c:pt>
                <c:pt idx="794">
                  <c:v>0.48764018804175202</c:v>
                </c:pt>
                <c:pt idx="795">
                  <c:v>0.49868545555711402</c:v>
                </c:pt>
                <c:pt idx="796">
                  <c:v>0.4944707804757601</c:v>
                </c:pt>
                <c:pt idx="797">
                  <c:v>0.49364193273727602</c:v>
                </c:pt>
                <c:pt idx="798">
                  <c:v>0.48886503386442404</c:v>
                </c:pt>
                <c:pt idx="799">
                  <c:v>0.48845553492589405</c:v>
                </c:pt>
                <c:pt idx="800">
                  <c:v>0.48952874959012804</c:v>
                </c:pt>
                <c:pt idx="801">
                  <c:v>0.48062192023577605</c:v>
                </c:pt>
                <c:pt idx="802">
                  <c:v>0.48973866947645806</c:v>
                </c:pt>
                <c:pt idx="803">
                  <c:v>0.48977015555258602</c:v>
                </c:pt>
                <c:pt idx="804">
                  <c:v>0.48633028359859998</c:v>
                </c:pt>
                <c:pt idx="805">
                  <c:v>0.48475069415918798</c:v>
                </c:pt>
                <c:pt idx="806">
                  <c:v>0.48188625362682608</c:v>
                </c:pt>
                <c:pt idx="807">
                  <c:v>0.48149815982922006</c:v>
                </c:pt>
                <c:pt idx="808">
                  <c:v>0.47561088220153402</c:v>
                </c:pt>
                <c:pt idx="809">
                  <c:v>0.47406892415655805</c:v>
                </c:pt>
                <c:pt idx="810">
                  <c:v>0.48497605907436814</c:v>
                </c:pt>
                <c:pt idx="811">
                  <c:v>0.48051586123749213</c:v>
                </c:pt>
                <c:pt idx="812">
                  <c:v>0.47117168110716606</c:v>
                </c:pt>
                <c:pt idx="813">
                  <c:v>0.46868640769258207</c:v>
                </c:pt>
                <c:pt idx="814">
                  <c:v>0.4806002938399041</c:v>
                </c:pt>
                <c:pt idx="815">
                  <c:v>0.46828750253206208</c:v>
                </c:pt>
                <c:pt idx="816">
                  <c:v>0.47157142482450004</c:v>
                </c:pt>
                <c:pt idx="817">
                  <c:v>0.47715974642442799</c:v>
                </c:pt>
                <c:pt idx="818">
                  <c:v>0.47172981735874403</c:v>
                </c:pt>
                <c:pt idx="819">
                  <c:v>0.46822512947482597</c:v>
                </c:pt>
                <c:pt idx="820">
                  <c:v>0.47218937243255998</c:v>
                </c:pt>
                <c:pt idx="821">
                  <c:v>0.46427883866987207</c:v>
                </c:pt>
                <c:pt idx="822">
                  <c:v>0.46535626908222411</c:v>
                </c:pt>
                <c:pt idx="823">
                  <c:v>0.46409144987796602</c:v>
                </c:pt>
                <c:pt idx="824">
                  <c:v>0.46266694150263005</c:v>
                </c:pt>
                <c:pt idx="825">
                  <c:v>0.45819674329255805</c:v>
                </c:pt>
                <c:pt idx="826">
                  <c:v>0.45596810347954614</c:v>
                </c:pt>
                <c:pt idx="827">
                  <c:v>0.45791094584512398</c:v>
                </c:pt>
                <c:pt idx="828">
                  <c:v>0.46606309594146605</c:v>
                </c:pt>
                <c:pt idx="829">
                  <c:v>0.45929883022472601</c:v>
                </c:pt>
                <c:pt idx="830">
                  <c:v>0.44972038604346598</c:v>
                </c:pt>
                <c:pt idx="831">
                  <c:v>0.45908934129543805</c:v>
                </c:pt>
                <c:pt idx="832">
                  <c:v>0.45461737379489203</c:v>
                </c:pt>
                <c:pt idx="833">
                  <c:v>0.45209781760853596</c:v>
                </c:pt>
                <c:pt idx="834">
                  <c:v>0.44858902675120993</c:v>
                </c:pt>
                <c:pt idx="835">
                  <c:v>0.45434136395411806</c:v>
                </c:pt>
                <c:pt idx="836">
                  <c:v>0.450630214419942</c:v>
                </c:pt>
                <c:pt idx="837">
                  <c:v>0.4361522990276161</c:v>
                </c:pt>
                <c:pt idx="838">
                  <c:v>0.44817726934645008</c:v>
                </c:pt>
                <c:pt idx="839">
                  <c:v>0.44385144084790401</c:v>
                </c:pt>
                <c:pt idx="840">
                  <c:v>0.44827985446536794</c:v>
                </c:pt>
                <c:pt idx="841">
                  <c:v>0.43850410595355011</c:v>
                </c:pt>
                <c:pt idx="842">
                  <c:v>0.43713333970125601</c:v>
                </c:pt>
                <c:pt idx="843">
                  <c:v>0.44456590387390205</c:v>
                </c:pt>
                <c:pt idx="844">
                  <c:v>0.44056093910406807</c:v>
                </c:pt>
                <c:pt idx="845">
                  <c:v>0.43525255470568802</c:v>
                </c:pt>
                <c:pt idx="846">
                  <c:v>0.42774988906971406</c:v>
                </c:pt>
                <c:pt idx="847">
                  <c:v>0.43666221397022603</c:v>
                </c:pt>
                <c:pt idx="848">
                  <c:v>0.43243257405540403</c:v>
                </c:pt>
                <c:pt idx="849">
                  <c:v>0.43685159248157002</c:v>
                </c:pt>
                <c:pt idx="850">
                  <c:v>0.42627685803611393</c:v>
                </c:pt>
                <c:pt idx="851">
                  <c:v>0.42693403107005007</c:v>
                </c:pt>
                <c:pt idx="852">
                  <c:v>0.43479912139581406</c:v>
                </c:pt>
                <c:pt idx="853">
                  <c:v>0.42714990373113199</c:v>
                </c:pt>
                <c:pt idx="854">
                  <c:v>0.42385070400877806</c:v>
                </c:pt>
                <c:pt idx="855">
                  <c:v>0.43182669136815616</c:v>
                </c:pt>
                <c:pt idx="856">
                  <c:v>0.41982892421044615</c:v>
                </c:pt>
                <c:pt idx="857">
                  <c:v>0.42873019044754401</c:v>
                </c:pt>
                <c:pt idx="858">
                  <c:v>0.42098274004997011</c:v>
                </c:pt>
                <c:pt idx="859">
                  <c:v>0.41813046471845206</c:v>
                </c:pt>
                <c:pt idx="860">
                  <c:v>0.41866650388207011</c:v>
                </c:pt>
                <c:pt idx="861">
                  <c:v>0.42400553894235005</c:v>
                </c:pt>
                <c:pt idx="862">
                  <c:v>0.41859548816944203</c:v>
                </c:pt>
                <c:pt idx="863">
                  <c:v>0.41287438849569014</c:v>
                </c:pt>
                <c:pt idx="864">
                  <c:v>0.42052934700766204</c:v>
                </c:pt>
                <c:pt idx="865">
                  <c:v>0.41038285363766613</c:v>
                </c:pt>
                <c:pt idx="866">
                  <c:v>0.41168602975237006</c:v>
                </c:pt>
                <c:pt idx="867">
                  <c:v>0.41027780807674202</c:v>
                </c:pt>
                <c:pt idx="868">
                  <c:v>0.41030934692712201</c:v>
                </c:pt>
                <c:pt idx="869">
                  <c:v>0.41163432821447604</c:v>
                </c:pt>
                <c:pt idx="870">
                  <c:v>0.4161869167395601</c:v>
                </c:pt>
                <c:pt idx="871">
                  <c:v>0.40274771562962408</c:v>
                </c:pt>
                <c:pt idx="872">
                  <c:v>0.40701904827634</c:v>
                </c:pt>
                <c:pt idx="873">
                  <c:v>0.40686142497047806</c:v>
                </c:pt>
                <c:pt idx="874">
                  <c:v>0.40806670227258207</c:v>
                </c:pt>
                <c:pt idx="875">
                  <c:v>0.4075722073469521</c:v>
                </c:pt>
                <c:pt idx="876">
                  <c:v>0.39801793062210805</c:v>
                </c:pt>
                <c:pt idx="877">
                  <c:v>0.39886300731383612</c:v>
                </c:pt>
                <c:pt idx="878">
                  <c:v>0.39998661204768809</c:v>
                </c:pt>
                <c:pt idx="879">
                  <c:v>0.39027640021717608</c:v>
                </c:pt>
                <c:pt idx="880">
                  <c:v>0.39383382585477411</c:v>
                </c:pt>
                <c:pt idx="881">
                  <c:v>0.39563960970158402</c:v>
                </c:pt>
                <c:pt idx="882">
                  <c:v>0.38710128766466811</c:v>
                </c:pt>
                <c:pt idx="883">
                  <c:v>0.40056260347509998</c:v>
                </c:pt>
                <c:pt idx="884">
                  <c:v>0.38865185947621</c:v>
                </c:pt>
                <c:pt idx="885">
                  <c:v>0.39241980974589613</c:v>
                </c:pt>
                <c:pt idx="886">
                  <c:v>0.38828223492728403</c:v>
                </c:pt>
                <c:pt idx="887">
                  <c:v>0.39400179182307804</c:v>
                </c:pt>
                <c:pt idx="888">
                  <c:v>0.38527153604745207</c:v>
                </c:pt>
                <c:pt idx="889">
                  <c:v>0.39500118877173201</c:v>
                </c:pt>
                <c:pt idx="890">
                  <c:v>0.38046409351561211</c:v>
                </c:pt>
                <c:pt idx="891">
                  <c:v>0.39955655092335007</c:v>
                </c:pt>
                <c:pt idx="892">
                  <c:v>0.39452511109017208</c:v>
                </c:pt>
                <c:pt idx="893">
                  <c:v>0.37861081349431608</c:v>
                </c:pt>
                <c:pt idx="894">
                  <c:v>0.37367852794469009</c:v>
                </c:pt>
                <c:pt idx="895">
                  <c:v>0.37673332245328595</c:v>
                </c:pt>
                <c:pt idx="896">
                  <c:v>0.38325302836644398</c:v>
                </c:pt>
                <c:pt idx="897">
                  <c:v>0.37935982156359005</c:v>
                </c:pt>
                <c:pt idx="898">
                  <c:v>0.3808146110695021</c:v>
                </c:pt>
                <c:pt idx="899">
                  <c:v>0.36906648759957411</c:v>
                </c:pt>
                <c:pt idx="900">
                  <c:v>0.37401895040076605</c:v>
                </c:pt>
                <c:pt idx="901">
                  <c:v>0.37061785391352398</c:v>
                </c:pt>
                <c:pt idx="902">
                  <c:v>0.37302374365127605</c:v>
                </c:pt>
                <c:pt idx="903">
                  <c:v>0.37252485300373805</c:v>
                </c:pt>
                <c:pt idx="904">
                  <c:v>0.37343031283345407</c:v>
                </c:pt>
                <c:pt idx="905">
                  <c:v>0.36505024583033002</c:v>
                </c:pt>
                <c:pt idx="906">
                  <c:v>0.37216043183128805</c:v>
                </c:pt>
                <c:pt idx="907">
                  <c:v>0.36887330274242414</c:v>
                </c:pt>
                <c:pt idx="908">
                  <c:v>0.37154766204443807</c:v>
                </c:pt>
                <c:pt idx="909">
                  <c:v>0.35470454024391002</c:v>
                </c:pt>
                <c:pt idx="910">
                  <c:v>0.36349216394885409</c:v>
                </c:pt>
                <c:pt idx="911">
                  <c:v>0.3574303733752221</c:v>
                </c:pt>
                <c:pt idx="912">
                  <c:v>0.35920009492498206</c:v>
                </c:pt>
                <c:pt idx="913">
                  <c:v>0.35509138207245206</c:v>
                </c:pt>
                <c:pt idx="914">
                  <c:v>0.358217639216586</c:v>
                </c:pt>
                <c:pt idx="915">
                  <c:v>0.36111026075285613</c:v>
                </c:pt>
                <c:pt idx="916">
                  <c:v>0.35864432720996003</c:v>
                </c:pt>
                <c:pt idx="917">
                  <c:v>0.35200389784873198</c:v>
                </c:pt>
                <c:pt idx="918">
                  <c:v>0.3460327672468021</c:v>
                </c:pt>
                <c:pt idx="919">
                  <c:v>0.34918800812791806</c:v>
                </c:pt>
                <c:pt idx="920">
                  <c:v>0.3543642806124801</c:v>
                </c:pt>
                <c:pt idx="921">
                  <c:v>0.36112131084055804</c:v>
                </c:pt>
                <c:pt idx="922">
                  <c:v>0.35056432804800408</c:v>
                </c:pt>
                <c:pt idx="923">
                  <c:v>0.34590347923878006</c:v>
                </c:pt>
                <c:pt idx="924">
                  <c:v>0.35409703380398599</c:v>
                </c:pt>
                <c:pt idx="925">
                  <c:v>0.34821160867751</c:v>
                </c:pt>
                <c:pt idx="926">
                  <c:v>0.33990881491360619</c:v>
                </c:pt>
                <c:pt idx="927">
                  <c:v>0.35118778687538404</c:v>
                </c:pt>
                <c:pt idx="928">
                  <c:v>0.34727206577682607</c:v>
                </c:pt>
                <c:pt idx="929">
                  <c:v>0.34324333912360999</c:v>
                </c:pt>
                <c:pt idx="930">
                  <c:v>0.33886383015606614</c:v>
                </c:pt>
                <c:pt idx="931">
                  <c:v>0.34514343692732197</c:v>
                </c:pt>
                <c:pt idx="932">
                  <c:v>0.33535039337806816</c:v>
                </c:pt>
                <c:pt idx="933">
                  <c:v>0.33774205993871798</c:v>
                </c:pt>
                <c:pt idx="934">
                  <c:v>0.33736723968651006</c:v>
                </c:pt>
                <c:pt idx="935">
                  <c:v>0.33599408660733204</c:v>
                </c:pt>
                <c:pt idx="936">
                  <c:v>0.33561041412877207</c:v>
                </c:pt>
                <c:pt idx="937">
                  <c:v>0.32760015108894408</c:v>
                </c:pt>
                <c:pt idx="938">
                  <c:v>0.3340548685088881</c:v>
                </c:pt>
                <c:pt idx="939">
                  <c:v>0.32908608202881012</c:v>
                </c:pt>
                <c:pt idx="940">
                  <c:v>0.33471723705346207</c:v>
                </c:pt>
                <c:pt idx="941">
                  <c:v>0.33102938514214209</c:v>
                </c:pt>
                <c:pt idx="942">
                  <c:v>0.32747236191261614</c:v>
                </c:pt>
                <c:pt idx="943">
                  <c:v>0.32548583111172208</c:v>
                </c:pt>
                <c:pt idx="944">
                  <c:v>0.32056301139278404</c:v>
                </c:pt>
                <c:pt idx="945">
                  <c:v>0.32042688508944622</c:v>
                </c:pt>
                <c:pt idx="946">
                  <c:v>0.32658118004961811</c:v>
                </c:pt>
                <c:pt idx="947">
                  <c:v>0.31665883498692798</c:v>
                </c:pt>
                <c:pt idx="948">
                  <c:v>0.33335963412467212</c:v>
                </c:pt>
                <c:pt idx="949">
                  <c:v>0.32337885103224617</c:v>
                </c:pt>
                <c:pt idx="950">
                  <c:v>0.31511782357499607</c:v>
                </c:pt>
                <c:pt idx="951">
                  <c:v>0.32949539384531606</c:v>
                </c:pt>
                <c:pt idx="952">
                  <c:v>0.31848584461551005</c:v>
                </c:pt>
                <c:pt idx="953">
                  <c:v>0.32243443298744012</c:v>
                </c:pt>
                <c:pt idx="954">
                  <c:v>0.31413364923387405</c:v>
                </c:pt>
                <c:pt idx="955">
                  <c:v>0.31905360659240606</c:v>
                </c:pt>
                <c:pt idx="956">
                  <c:v>0.30881852314403813</c:v>
                </c:pt>
                <c:pt idx="957">
                  <c:v>0.31353737524536807</c:v>
                </c:pt>
                <c:pt idx="958">
                  <c:v>0.31418837065419003</c:v>
                </c:pt>
                <c:pt idx="959">
                  <c:v>0.31075916786979607</c:v>
                </c:pt>
                <c:pt idx="960">
                  <c:v>0.31223896228210407</c:v>
                </c:pt>
                <c:pt idx="961">
                  <c:v>0.31487974528723611</c:v>
                </c:pt>
                <c:pt idx="962">
                  <c:v>0.3104780349959641</c:v>
                </c:pt>
                <c:pt idx="963">
                  <c:v>0.29655925576806008</c:v>
                </c:pt>
                <c:pt idx="964">
                  <c:v>0.3009118899241941</c:v>
                </c:pt>
                <c:pt idx="965">
                  <c:v>0.3089724664174241</c:v>
                </c:pt>
                <c:pt idx="966">
                  <c:v>0.31429894177462603</c:v>
                </c:pt>
                <c:pt idx="967">
                  <c:v>0.29755820952156598</c:v>
                </c:pt>
                <c:pt idx="968">
                  <c:v>0.31001447960935413</c:v>
                </c:pt>
                <c:pt idx="969">
                  <c:v>0.30437826784024219</c:v>
                </c:pt>
                <c:pt idx="970">
                  <c:v>0.29822339265988806</c:v>
                </c:pt>
                <c:pt idx="971">
                  <c:v>0.30477744706096205</c:v>
                </c:pt>
                <c:pt idx="972">
                  <c:v>0.30341049902644412</c:v>
                </c:pt>
                <c:pt idx="973">
                  <c:v>0.30239987180622008</c:v>
                </c:pt>
                <c:pt idx="974">
                  <c:v>0.29436122884450006</c:v>
                </c:pt>
                <c:pt idx="975">
                  <c:v>0.29936089512301611</c:v>
                </c:pt>
                <c:pt idx="976">
                  <c:v>0.30181618249596603</c:v>
                </c:pt>
                <c:pt idx="977">
                  <c:v>0.301271348300096</c:v>
                </c:pt>
                <c:pt idx="978">
                  <c:v>0.30004849744162398</c:v>
                </c:pt>
                <c:pt idx="979">
                  <c:v>0.28567297272646608</c:v>
                </c:pt>
                <c:pt idx="980">
                  <c:v>0.29133327381159402</c:v>
                </c:pt>
                <c:pt idx="981">
                  <c:v>0.28618367091114805</c:v>
                </c:pt>
                <c:pt idx="982">
                  <c:v>0.28159554169127199</c:v>
                </c:pt>
                <c:pt idx="983">
                  <c:v>0.2903740730810801</c:v>
                </c:pt>
                <c:pt idx="984">
                  <c:v>0.29096064709071406</c:v>
                </c:pt>
                <c:pt idx="985">
                  <c:v>0.28783272265640197</c:v>
                </c:pt>
                <c:pt idx="986">
                  <c:v>0.28081772442787806</c:v>
                </c:pt>
                <c:pt idx="987">
                  <c:v>0.27930117279968203</c:v>
                </c:pt>
                <c:pt idx="988">
                  <c:v>0.27858176699611198</c:v>
                </c:pt>
                <c:pt idx="989">
                  <c:v>0.27596383309970607</c:v>
                </c:pt>
                <c:pt idx="990">
                  <c:v>0.28265485851219796</c:v>
                </c:pt>
                <c:pt idx="991">
                  <c:v>0.28155424794594808</c:v>
                </c:pt>
                <c:pt idx="992">
                  <c:v>0.2801926492748501</c:v>
                </c:pt>
                <c:pt idx="993">
                  <c:v>0.27163190126867798</c:v>
                </c:pt>
                <c:pt idx="994">
                  <c:v>0.27157358261190201</c:v>
                </c:pt>
                <c:pt idx="995">
                  <c:v>0.27079963999464207</c:v>
                </c:pt>
                <c:pt idx="996">
                  <c:v>0.28130040088290204</c:v>
                </c:pt>
                <c:pt idx="997">
                  <c:v>0.27873568979607999</c:v>
                </c:pt>
                <c:pt idx="998">
                  <c:v>0.26982582685746004</c:v>
                </c:pt>
                <c:pt idx="999">
                  <c:v>0.26938617632416212</c:v>
                </c:pt>
                <c:pt idx="1000">
                  <c:v>0.278551176063904</c:v>
                </c:pt>
                <c:pt idx="1001">
                  <c:v>0.2699257462563</c:v>
                </c:pt>
                <c:pt idx="1002">
                  <c:v>0.26996154004728601</c:v>
                </c:pt>
                <c:pt idx="1003">
                  <c:v>0.27220602061450799</c:v>
                </c:pt>
                <c:pt idx="1004">
                  <c:v>0.27208411793993403</c:v>
                </c:pt>
                <c:pt idx="1005">
                  <c:v>0.26545127566711801</c:v>
                </c:pt>
                <c:pt idx="1006">
                  <c:v>0.26345208349510202</c:v>
                </c:pt>
                <c:pt idx="1007">
                  <c:v>0.26506857496111602</c:v>
                </c:pt>
                <c:pt idx="1008">
                  <c:v>0.26677280912385604</c:v>
                </c:pt>
                <c:pt idx="1009">
                  <c:v>0.260956749691374</c:v>
                </c:pt>
                <c:pt idx="1010">
                  <c:v>0.25800969459669393</c:v>
                </c:pt>
                <c:pt idx="1011">
                  <c:v>0.26089746558878801</c:v>
                </c:pt>
                <c:pt idx="1012">
                  <c:v>0.25441546488550998</c:v>
                </c:pt>
                <c:pt idx="1013">
                  <c:v>0.2608957998574461</c:v>
                </c:pt>
                <c:pt idx="1014">
                  <c:v>0.25953128646360996</c:v>
                </c:pt>
                <c:pt idx="1015">
                  <c:v>0.25189478686091998</c:v>
                </c:pt>
                <c:pt idx="1016">
                  <c:v>0.25859099984737005</c:v>
                </c:pt>
                <c:pt idx="1017">
                  <c:v>0.25933052369996606</c:v>
                </c:pt>
                <c:pt idx="1018">
                  <c:v>0.24774258365419402</c:v>
                </c:pt>
                <c:pt idx="1019">
                  <c:v>0.25243054721594405</c:v>
                </c:pt>
                <c:pt idx="1020">
                  <c:v>0.25169151381516203</c:v>
                </c:pt>
                <c:pt idx="1021">
                  <c:v>0.24440170171244002</c:v>
                </c:pt>
                <c:pt idx="1022">
                  <c:v>0.2506026773246941</c:v>
                </c:pt>
                <c:pt idx="1023">
                  <c:v>0.25113548225791599</c:v>
                </c:pt>
                <c:pt idx="1024">
                  <c:v>0.24959475821504001</c:v>
                </c:pt>
                <c:pt idx="1025">
                  <c:v>0.24091791174868199</c:v>
                </c:pt>
                <c:pt idx="1026">
                  <c:v>0.23258521142771399</c:v>
                </c:pt>
                <c:pt idx="1027">
                  <c:v>0.24761817490444399</c:v>
                </c:pt>
                <c:pt idx="1028">
                  <c:v>0.24247971725335596</c:v>
                </c:pt>
                <c:pt idx="1029">
                  <c:v>0.23209717246294403</c:v>
                </c:pt>
                <c:pt idx="1030">
                  <c:v>0.23426610886760602</c:v>
                </c:pt>
                <c:pt idx="1031">
                  <c:v>0.23861035748510803</c:v>
                </c:pt>
                <c:pt idx="1032">
                  <c:v>0.24393871218346205</c:v>
                </c:pt>
                <c:pt idx="1033">
                  <c:v>0.23792764117639206</c:v>
                </c:pt>
                <c:pt idx="1034">
                  <c:v>0.23413142522808397</c:v>
                </c:pt>
                <c:pt idx="1035">
                  <c:v>0.22997648507949806</c:v>
                </c:pt>
                <c:pt idx="1036">
                  <c:v>0.23226790127733202</c:v>
                </c:pt>
                <c:pt idx="1037">
                  <c:v>0.228527910500608</c:v>
                </c:pt>
                <c:pt idx="1038">
                  <c:v>0.22343764644607203</c:v>
                </c:pt>
                <c:pt idx="1039">
                  <c:v>0.22590432813917199</c:v>
                </c:pt>
                <c:pt idx="1040">
                  <c:v>0.22956522960357797</c:v>
                </c:pt>
                <c:pt idx="1041">
                  <c:v>0.23158546047327003</c:v>
                </c:pt>
                <c:pt idx="1042">
                  <c:v>0.22442039881456002</c:v>
                </c:pt>
                <c:pt idx="1043">
                  <c:v>0.21935565094698001</c:v>
                </c:pt>
                <c:pt idx="1044">
                  <c:v>0.22516110897416997</c:v>
                </c:pt>
                <c:pt idx="1045">
                  <c:v>0.22032399864549199</c:v>
                </c:pt>
                <c:pt idx="1046">
                  <c:v>0.22426456039474998</c:v>
                </c:pt>
                <c:pt idx="1047">
                  <c:v>0.20895216907909003</c:v>
                </c:pt>
                <c:pt idx="1048">
                  <c:v>0.22599890636687003</c:v>
                </c:pt>
                <c:pt idx="1049">
                  <c:v>0.21364954977329803</c:v>
                </c:pt>
                <c:pt idx="1050">
                  <c:v>0.21834608457721208</c:v>
                </c:pt>
                <c:pt idx="1051">
                  <c:v>0.21574839487905006</c:v>
                </c:pt>
                <c:pt idx="1052">
                  <c:v>0.21005919578357399</c:v>
                </c:pt>
                <c:pt idx="1053">
                  <c:v>0.212650328255968</c:v>
                </c:pt>
                <c:pt idx="1054">
                  <c:v>0.212604697646914</c:v>
                </c:pt>
                <c:pt idx="1055">
                  <c:v>0.21126444998352603</c:v>
                </c:pt>
                <c:pt idx="1056">
                  <c:v>0.20869727546790204</c:v>
                </c:pt>
                <c:pt idx="1057">
                  <c:v>0.21784064286481403</c:v>
                </c:pt>
                <c:pt idx="1058">
                  <c:v>0.20591123895042002</c:v>
                </c:pt>
                <c:pt idx="1059">
                  <c:v>0.20679606004321799</c:v>
                </c:pt>
                <c:pt idx="1060">
                  <c:v>0.20996546759797804</c:v>
                </c:pt>
                <c:pt idx="1061">
                  <c:v>0.21006021265821601</c:v>
                </c:pt>
                <c:pt idx="1062">
                  <c:v>0.20090109779920604</c:v>
                </c:pt>
                <c:pt idx="1063">
                  <c:v>0.20958902712382199</c:v>
                </c:pt>
                <c:pt idx="1064">
                  <c:v>0.201662922427818</c:v>
                </c:pt>
                <c:pt idx="1065">
                  <c:v>0.19979646200619006</c:v>
                </c:pt>
                <c:pt idx="1066">
                  <c:v>0.204081753948128</c:v>
                </c:pt>
                <c:pt idx="1067">
                  <c:v>0.205020552771118</c:v>
                </c:pt>
                <c:pt idx="1068">
                  <c:v>0.20140663672852199</c:v>
                </c:pt>
                <c:pt idx="1069">
                  <c:v>0.19715519568421</c:v>
                </c:pt>
                <c:pt idx="1070">
                  <c:v>0.18722466404499399</c:v>
                </c:pt>
                <c:pt idx="1071">
                  <c:v>0.201010377323628</c:v>
                </c:pt>
                <c:pt idx="1072">
                  <c:v>0.19432178655016002</c:v>
                </c:pt>
                <c:pt idx="1073">
                  <c:v>0.18691705398349606</c:v>
                </c:pt>
                <c:pt idx="1074">
                  <c:v>0.19404306277041999</c:v>
                </c:pt>
                <c:pt idx="1075">
                  <c:v>0.18974672252411404</c:v>
                </c:pt>
                <c:pt idx="1076">
                  <c:v>0.18980020773199802</c:v>
                </c:pt>
                <c:pt idx="1077">
                  <c:v>0.18391130564893604</c:v>
                </c:pt>
                <c:pt idx="1078">
                  <c:v>0.19020127913415596</c:v>
                </c:pt>
                <c:pt idx="1079">
                  <c:v>0.18993872220590399</c:v>
                </c:pt>
                <c:pt idx="1080">
                  <c:v>0.18882154978503399</c:v>
                </c:pt>
                <c:pt idx="1081">
                  <c:v>0.18421929986660204</c:v>
                </c:pt>
                <c:pt idx="1082">
                  <c:v>0.17381778015817204</c:v>
                </c:pt>
                <c:pt idx="1083">
                  <c:v>0.17158243610965801</c:v>
                </c:pt>
                <c:pt idx="1084">
                  <c:v>0.17503325186560803</c:v>
                </c:pt>
                <c:pt idx="1085">
                  <c:v>0.18652187741163601</c:v>
                </c:pt>
                <c:pt idx="1086">
                  <c:v>0.17672856570606399</c:v>
                </c:pt>
                <c:pt idx="1087">
                  <c:v>0.175574466649176</c:v>
                </c:pt>
                <c:pt idx="1088">
                  <c:v>0.17415582483863798</c:v>
                </c:pt>
                <c:pt idx="1089">
                  <c:v>0.16789398915895201</c:v>
                </c:pt>
                <c:pt idx="1090">
                  <c:v>0.16947954212121399</c:v>
                </c:pt>
                <c:pt idx="1091">
                  <c:v>0.17539640961849404</c:v>
                </c:pt>
                <c:pt idx="1092">
                  <c:v>0.17739224828669603</c:v>
                </c:pt>
                <c:pt idx="1093">
                  <c:v>0.17544913561672407</c:v>
                </c:pt>
                <c:pt idx="1094">
                  <c:v>0.16897686784999999</c:v>
                </c:pt>
                <c:pt idx="1095">
                  <c:v>0.16091651222505196</c:v>
                </c:pt>
                <c:pt idx="1096">
                  <c:v>0.16594090314869803</c:v>
                </c:pt>
                <c:pt idx="1097">
                  <c:v>0.17051833563994004</c:v>
                </c:pt>
                <c:pt idx="1098">
                  <c:v>0.16787762462013597</c:v>
                </c:pt>
                <c:pt idx="1099">
                  <c:v>0.16536853227131201</c:v>
                </c:pt>
                <c:pt idx="1100">
                  <c:v>0.16878259804711801</c:v>
                </c:pt>
                <c:pt idx="1101">
                  <c:v>0.17018890845379001</c:v>
                </c:pt>
                <c:pt idx="1102">
                  <c:v>0.16925760153163003</c:v>
                </c:pt>
                <c:pt idx="1103">
                  <c:v>0.16441814585840606</c:v>
                </c:pt>
                <c:pt idx="1104">
                  <c:v>0.15780231210511603</c:v>
                </c:pt>
                <c:pt idx="1105">
                  <c:v>0.15504867059771002</c:v>
                </c:pt>
                <c:pt idx="1106">
                  <c:v>0.16110778738652801</c:v>
                </c:pt>
                <c:pt idx="1107">
                  <c:v>0.15780206855733606</c:v>
                </c:pt>
                <c:pt idx="1108">
                  <c:v>0.16496111332452601</c:v>
                </c:pt>
                <c:pt idx="1109">
                  <c:v>0.15209626528225403</c:v>
                </c:pt>
                <c:pt idx="1110">
                  <c:v>0.15843795082633408</c:v>
                </c:pt>
                <c:pt idx="1111">
                  <c:v>0.14843527819628005</c:v>
                </c:pt>
                <c:pt idx="1112">
                  <c:v>0.15036352452932802</c:v>
                </c:pt>
                <c:pt idx="1113">
                  <c:v>0.15328669358981203</c:v>
                </c:pt>
                <c:pt idx="1114">
                  <c:v>0.15088257737231001</c:v>
                </c:pt>
                <c:pt idx="1115">
                  <c:v>0.15498694531742405</c:v>
                </c:pt>
                <c:pt idx="1116">
                  <c:v>0.15487730157310203</c:v>
                </c:pt>
                <c:pt idx="1117">
                  <c:v>0.14585005687063801</c:v>
                </c:pt>
                <c:pt idx="1118">
                  <c:v>0.14988968348279005</c:v>
                </c:pt>
                <c:pt idx="1119">
                  <c:v>0.14109563827723204</c:v>
                </c:pt>
                <c:pt idx="1120">
                  <c:v>0.14518551046296799</c:v>
                </c:pt>
                <c:pt idx="1121">
                  <c:v>0.146229747473752</c:v>
                </c:pt>
                <c:pt idx="1122">
                  <c:v>0.14487559993646801</c:v>
                </c:pt>
                <c:pt idx="1123">
                  <c:v>0.14395871041243202</c:v>
                </c:pt>
                <c:pt idx="1124">
                  <c:v>0.14275084669432003</c:v>
                </c:pt>
                <c:pt idx="1125">
                  <c:v>0.14178600815919004</c:v>
                </c:pt>
                <c:pt idx="1126">
                  <c:v>0.14407070368087999</c:v>
                </c:pt>
                <c:pt idx="1127">
                  <c:v>0.14637227473686801</c:v>
                </c:pt>
                <c:pt idx="1128">
                  <c:v>0.142326531930342</c:v>
                </c:pt>
                <c:pt idx="1129">
                  <c:v>0.13889691525935</c:v>
                </c:pt>
                <c:pt idx="1130">
                  <c:v>0.13661652312435196</c:v>
                </c:pt>
                <c:pt idx="1131">
                  <c:v>0.12797173026328798</c:v>
                </c:pt>
                <c:pt idx="1132">
                  <c:v>0.136724627034396</c:v>
                </c:pt>
                <c:pt idx="1133">
                  <c:v>0.13830387609002801</c:v>
                </c:pt>
                <c:pt idx="1134">
                  <c:v>0.12555814976662399</c:v>
                </c:pt>
                <c:pt idx="1135">
                  <c:v>0.128341016987254</c:v>
                </c:pt>
                <c:pt idx="1136">
                  <c:v>0.13867809804039999</c:v>
                </c:pt>
                <c:pt idx="1137">
                  <c:v>0.12808406342418996</c:v>
                </c:pt>
                <c:pt idx="1138">
                  <c:v>0.12612319886709003</c:v>
                </c:pt>
                <c:pt idx="1139">
                  <c:v>0.12621231947096603</c:v>
                </c:pt>
                <c:pt idx="1140">
                  <c:v>0.11976929540197202</c:v>
                </c:pt>
                <c:pt idx="1141">
                  <c:v>0.124058236317208</c:v>
                </c:pt>
                <c:pt idx="1142">
                  <c:v>0.12649977228875597</c:v>
                </c:pt>
                <c:pt idx="1143">
                  <c:v>0.11876464130482402</c:v>
                </c:pt>
                <c:pt idx="1144">
                  <c:v>0.124194393544708</c:v>
                </c:pt>
                <c:pt idx="1145">
                  <c:v>0.117530351835564</c:v>
                </c:pt>
                <c:pt idx="1146">
                  <c:v>0.12127805685370199</c:v>
                </c:pt>
                <c:pt idx="1147">
                  <c:v>0.11716797383925201</c:v>
                </c:pt>
                <c:pt idx="1148">
                  <c:v>0.12356154789112002</c:v>
                </c:pt>
                <c:pt idx="1149">
                  <c:v>0.12643694720884996</c:v>
                </c:pt>
                <c:pt idx="1150">
                  <c:v>0.116869040829188</c:v>
                </c:pt>
                <c:pt idx="1151">
                  <c:v>0.10946354449681203</c:v>
                </c:pt>
                <c:pt idx="1152">
                  <c:v>0.11218884384326798</c:v>
                </c:pt>
                <c:pt idx="1153">
                  <c:v>0.10247926557125202</c:v>
                </c:pt>
                <c:pt idx="1154">
                  <c:v>0.10750408344206401</c:v>
                </c:pt>
                <c:pt idx="1155">
                  <c:v>0.10630289963855601</c:v>
                </c:pt>
                <c:pt idx="1156">
                  <c:v>0.10683420129491401</c:v>
                </c:pt>
                <c:pt idx="1157">
                  <c:v>0.10329378755346401</c:v>
                </c:pt>
                <c:pt idx="1158">
                  <c:v>0.11191236780180598</c:v>
                </c:pt>
                <c:pt idx="1159">
                  <c:v>0.112143914463724</c:v>
                </c:pt>
                <c:pt idx="1160">
                  <c:v>0.10259454449442401</c:v>
                </c:pt>
                <c:pt idx="1161">
                  <c:v>9.7523209641791883E-2</c:v>
                </c:pt>
                <c:pt idx="1162">
                  <c:v>0.11054783029962999</c:v>
                </c:pt>
                <c:pt idx="1163">
                  <c:v>9.6945941635139907E-2</c:v>
                </c:pt>
                <c:pt idx="1164">
                  <c:v>0.10225217293697003</c:v>
                </c:pt>
                <c:pt idx="1165">
                  <c:v>9.2892707894263987E-2</c:v>
                </c:pt>
                <c:pt idx="1166">
                  <c:v>9.9271863588462045E-2</c:v>
                </c:pt>
                <c:pt idx="1167">
                  <c:v>9.8249062994962236E-2</c:v>
                </c:pt>
                <c:pt idx="1168">
                  <c:v>9.817278815604992E-2</c:v>
                </c:pt>
                <c:pt idx="1169">
                  <c:v>9.9264808405880034E-2</c:v>
                </c:pt>
                <c:pt idx="1170">
                  <c:v>9.4692829278378021E-2</c:v>
                </c:pt>
                <c:pt idx="1171">
                  <c:v>9.8817711120977994E-2</c:v>
                </c:pt>
                <c:pt idx="1172">
                  <c:v>9.9397793578961793E-2</c:v>
                </c:pt>
                <c:pt idx="1173">
                  <c:v>9.7207208353766006E-2</c:v>
                </c:pt>
                <c:pt idx="1174">
                  <c:v>0.10090437748778799</c:v>
                </c:pt>
                <c:pt idx="1175">
                  <c:v>9.4171329696052034E-2</c:v>
                </c:pt>
                <c:pt idx="1176">
                  <c:v>8.5509500870774011E-2</c:v>
                </c:pt>
                <c:pt idx="1177">
                  <c:v>8.459482288073214E-2</c:v>
                </c:pt>
                <c:pt idx="1178">
                  <c:v>9.5530234714388013E-2</c:v>
                </c:pt>
                <c:pt idx="1179">
                  <c:v>9.8987334925712003E-2</c:v>
                </c:pt>
                <c:pt idx="1180">
                  <c:v>8.9633560981786028E-2</c:v>
                </c:pt>
                <c:pt idx="1181">
                  <c:v>9.382616741346593E-2</c:v>
                </c:pt>
                <c:pt idx="1182">
                  <c:v>9.7247596309417914E-2</c:v>
                </c:pt>
                <c:pt idx="1183">
                  <c:v>8.6849514556190013E-2</c:v>
                </c:pt>
                <c:pt idx="1184">
                  <c:v>7.9671206422270005E-2</c:v>
                </c:pt>
                <c:pt idx="1185">
                  <c:v>8.0697338513718214E-2</c:v>
                </c:pt>
                <c:pt idx="1186">
                  <c:v>8.5424927496655909E-2</c:v>
                </c:pt>
                <c:pt idx="1187">
                  <c:v>8.412738809593813E-2</c:v>
                </c:pt>
                <c:pt idx="1188">
                  <c:v>8.2311803783844006E-2</c:v>
                </c:pt>
                <c:pt idx="1189">
                  <c:v>7.6449843749373886E-2</c:v>
                </c:pt>
                <c:pt idx="1190">
                  <c:v>7.9541725285816198E-2</c:v>
                </c:pt>
                <c:pt idx="1191">
                  <c:v>7.7852783546720011E-2</c:v>
                </c:pt>
                <c:pt idx="1192">
                  <c:v>8.5944120339408014E-2</c:v>
                </c:pt>
                <c:pt idx="1193">
                  <c:v>7.31820893150079E-2</c:v>
                </c:pt>
                <c:pt idx="1194">
                  <c:v>8.1996580855839815E-2</c:v>
                </c:pt>
                <c:pt idx="1195">
                  <c:v>7.1133374708269886E-2</c:v>
                </c:pt>
                <c:pt idx="1196">
                  <c:v>7.5386971405899908E-2</c:v>
                </c:pt>
                <c:pt idx="1197">
                  <c:v>7.5839849574296E-2</c:v>
                </c:pt>
                <c:pt idx="1198">
                  <c:v>6.9552203525248116E-2</c:v>
                </c:pt>
                <c:pt idx="1199">
                  <c:v>6.9319503529568199E-2</c:v>
                </c:pt>
                <c:pt idx="1200">
                  <c:v>6.5345364438303993E-2</c:v>
                </c:pt>
                <c:pt idx="1201">
                  <c:v>6.5971406914512101E-2</c:v>
                </c:pt>
                <c:pt idx="1202">
                  <c:v>5.8039933100021909E-2</c:v>
                </c:pt>
                <c:pt idx="1203">
                  <c:v>5.7544018143153894E-2</c:v>
                </c:pt>
                <c:pt idx="1204">
                  <c:v>6.4520188092808101E-2</c:v>
                </c:pt>
                <c:pt idx="1205">
                  <c:v>6.6006790415704009E-2</c:v>
                </c:pt>
                <c:pt idx="1206">
                  <c:v>5.5861493651709906E-2</c:v>
                </c:pt>
                <c:pt idx="1207">
                  <c:v>6.3362590602364002E-2</c:v>
                </c:pt>
                <c:pt idx="1208">
                  <c:v>5.4611770552884104E-2</c:v>
                </c:pt>
                <c:pt idx="1209">
                  <c:v>6.4671960846888019E-2</c:v>
                </c:pt>
                <c:pt idx="1210">
                  <c:v>5.3382456209929909E-2</c:v>
                </c:pt>
                <c:pt idx="1211">
                  <c:v>5.8820461886498004E-2</c:v>
                </c:pt>
                <c:pt idx="1212">
                  <c:v>5.545992731782181E-2</c:v>
                </c:pt>
                <c:pt idx="1213">
                  <c:v>5.7241171954336013E-2</c:v>
                </c:pt>
                <c:pt idx="1214">
                  <c:v>6.65709488378501E-2</c:v>
                </c:pt>
                <c:pt idx="1215">
                  <c:v>5.0825539639015802E-2</c:v>
                </c:pt>
                <c:pt idx="1216">
                  <c:v>6.1333456776585998E-2</c:v>
                </c:pt>
                <c:pt idx="1217">
                  <c:v>4.8497278061894002E-2</c:v>
                </c:pt>
                <c:pt idx="1218">
                  <c:v>4.9905462048890105E-2</c:v>
                </c:pt>
                <c:pt idx="1219">
                  <c:v>5.9057442928151911E-2</c:v>
                </c:pt>
                <c:pt idx="1220">
                  <c:v>3.8463097345466005E-2</c:v>
                </c:pt>
                <c:pt idx="1221">
                  <c:v>5.6279509332937995E-2</c:v>
                </c:pt>
                <c:pt idx="1222">
                  <c:v>4.5104046012784095E-2</c:v>
                </c:pt>
                <c:pt idx="1223">
                  <c:v>3.8366157690944001E-2</c:v>
                </c:pt>
                <c:pt idx="1224">
                  <c:v>5.2497393951026122E-2</c:v>
                </c:pt>
                <c:pt idx="1225">
                  <c:v>4.4256572739991902E-2</c:v>
                </c:pt>
                <c:pt idx="1226">
                  <c:v>4.4728189306692E-2</c:v>
                </c:pt>
                <c:pt idx="1227">
                  <c:v>4.6145391045462093E-2</c:v>
                </c:pt>
                <c:pt idx="1228">
                  <c:v>4.1667095646310097E-2</c:v>
                </c:pt>
                <c:pt idx="1229">
                  <c:v>3.6082128009504104E-2</c:v>
                </c:pt>
                <c:pt idx="1230">
                  <c:v>3.5868811070459909E-2</c:v>
                </c:pt>
                <c:pt idx="1231">
                  <c:v>2.8587192467119906E-2</c:v>
                </c:pt>
                <c:pt idx="1232">
                  <c:v>3.5234696399400099E-2</c:v>
                </c:pt>
                <c:pt idx="1233">
                  <c:v>4.1830482284146007E-2</c:v>
                </c:pt>
                <c:pt idx="1234">
                  <c:v>3.4202919475221812E-2</c:v>
                </c:pt>
                <c:pt idx="1235">
                  <c:v>3.226795477065391E-2</c:v>
                </c:pt>
                <c:pt idx="1236">
                  <c:v>3.2972626930013897E-2</c:v>
                </c:pt>
                <c:pt idx="1237">
                  <c:v>3.0002156522708004E-2</c:v>
                </c:pt>
                <c:pt idx="1238">
                  <c:v>2.8856072676806108E-2</c:v>
                </c:pt>
                <c:pt idx="1239">
                  <c:v>2.2066062839235998E-2</c:v>
                </c:pt>
                <c:pt idx="1240">
                  <c:v>3.0464048535159906E-2</c:v>
                </c:pt>
                <c:pt idx="1241">
                  <c:v>3.4183438959048101E-2</c:v>
                </c:pt>
                <c:pt idx="1242">
                  <c:v>2.4048625614326004E-2</c:v>
                </c:pt>
                <c:pt idx="1243">
                  <c:v>2.5472036657770102E-2</c:v>
                </c:pt>
                <c:pt idx="1244">
                  <c:v>2.6933175478306013E-2</c:v>
                </c:pt>
                <c:pt idx="1245">
                  <c:v>2.5003624553324107E-2</c:v>
                </c:pt>
                <c:pt idx="1246">
                  <c:v>2.4883342225247906E-2</c:v>
                </c:pt>
                <c:pt idx="1247">
                  <c:v>3.0932757384547899E-2</c:v>
                </c:pt>
                <c:pt idx="1248">
                  <c:v>2.2511173164034004E-2</c:v>
                </c:pt>
                <c:pt idx="1249">
                  <c:v>2.2367224875144105E-2</c:v>
                </c:pt>
                <c:pt idx="1250">
                  <c:v>2.5467519047585901E-2</c:v>
                </c:pt>
                <c:pt idx="1251">
                  <c:v>2.0094752933551997E-2</c:v>
                </c:pt>
                <c:pt idx="1252">
                  <c:v>2.6427726261266E-2</c:v>
                </c:pt>
                <c:pt idx="1253">
                  <c:v>1.7951556119179903E-2</c:v>
                </c:pt>
                <c:pt idx="1254">
                  <c:v>1.9535613563117903E-2</c:v>
                </c:pt>
                <c:pt idx="1255">
                  <c:v>2.1512071835872101E-2</c:v>
                </c:pt>
                <c:pt idx="1256">
                  <c:v>1.5242336792971899E-2</c:v>
                </c:pt>
                <c:pt idx="1257">
                  <c:v>1.5915887186634101E-2</c:v>
                </c:pt>
                <c:pt idx="1258">
                  <c:v>6.4515905575379699E-3</c:v>
                </c:pt>
                <c:pt idx="1259">
                  <c:v>1.8609996864196197E-2</c:v>
                </c:pt>
                <c:pt idx="1260">
                  <c:v>1.3151513923877799E-2</c:v>
                </c:pt>
                <c:pt idx="1261">
                  <c:v>1.23078326508259E-2</c:v>
                </c:pt>
                <c:pt idx="1262">
                  <c:v>1.1891579111410006E-2</c:v>
                </c:pt>
                <c:pt idx="1263">
                  <c:v>9.8164018547100048E-3</c:v>
                </c:pt>
                <c:pt idx="1264">
                  <c:v>3.6034856221900404E-3</c:v>
                </c:pt>
                <c:pt idx="1265">
                  <c:v>4.6784276839779712E-3</c:v>
                </c:pt>
                <c:pt idx="1266">
                  <c:v>1.1897442349966002E-2</c:v>
                </c:pt>
                <c:pt idx="1267">
                  <c:v>1.4027775612279704E-3</c:v>
                </c:pt>
                <c:pt idx="1268">
                  <c:v>-3.4239536935278801E-3</c:v>
                </c:pt>
                <c:pt idx="1269">
                  <c:v>-3.6381902301196905E-4</c:v>
                </c:pt>
                <c:pt idx="1270">
                  <c:v>2.3191934273840702E-3</c:v>
                </c:pt>
                <c:pt idx="1271">
                  <c:v>3.0003517232419807E-3</c:v>
                </c:pt>
                <c:pt idx="1272">
                  <c:v>-4.1947068491801093E-3</c:v>
                </c:pt>
                <c:pt idx="1273">
                  <c:v>-3.3390587983279604E-3</c:v>
                </c:pt>
                <c:pt idx="1274">
                  <c:v>-7.1371970936078312E-3</c:v>
                </c:pt>
                <c:pt idx="1275">
                  <c:v>3.3199464751198994E-3</c:v>
                </c:pt>
                <c:pt idx="1276">
                  <c:v>2.9676791082800004E-3</c:v>
                </c:pt>
                <c:pt idx="1277">
                  <c:v>-5.1411354697594703E-4</c:v>
                </c:pt>
                <c:pt idx="1278">
                  <c:v>-8.9100633293139921E-3</c:v>
                </c:pt>
                <c:pt idx="1279">
                  <c:v>-1.1983522539432004E-2</c:v>
                </c:pt>
                <c:pt idx="1280">
                  <c:v>-7.5189147442280497E-3</c:v>
                </c:pt>
                <c:pt idx="1281">
                  <c:v>-8.335411843724003E-3</c:v>
                </c:pt>
                <c:pt idx="1282">
                  <c:v>1.0892801327400104E-3</c:v>
                </c:pt>
                <c:pt idx="1283">
                  <c:v>-1.4806875442817906E-2</c:v>
                </c:pt>
                <c:pt idx="1284">
                  <c:v>-1.6209619248577903E-2</c:v>
                </c:pt>
                <c:pt idx="1285">
                  <c:v>-9.5910597256099218E-3</c:v>
                </c:pt>
                <c:pt idx="1286">
                  <c:v>-1.201471976563E-2</c:v>
                </c:pt>
                <c:pt idx="1287">
                  <c:v>-2.3174966070226104E-2</c:v>
                </c:pt>
                <c:pt idx="1288">
                  <c:v>-1.0235254468966101E-2</c:v>
                </c:pt>
                <c:pt idx="1289">
                  <c:v>-1.7852429618850002E-2</c:v>
                </c:pt>
                <c:pt idx="1290">
                  <c:v>-2.3139617358173908E-2</c:v>
                </c:pt>
                <c:pt idx="1291">
                  <c:v>-1.9856000426339903E-2</c:v>
                </c:pt>
                <c:pt idx="1292">
                  <c:v>-1.1823099658260004E-2</c:v>
                </c:pt>
                <c:pt idx="1293">
                  <c:v>-2.0321337325315908E-2</c:v>
                </c:pt>
                <c:pt idx="1294">
                  <c:v>-2.3433053383376003E-2</c:v>
                </c:pt>
                <c:pt idx="1295">
                  <c:v>-2.4417984027663903E-2</c:v>
                </c:pt>
                <c:pt idx="1296">
                  <c:v>-2.7647756249930006E-2</c:v>
                </c:pt>
                <c:pt idx="1297">
                  <c:v>-1.9297156786608004E-2</c:v>
                </c:pt>
                <c:pt idx="1298">
                  <c:v>-2.2793584036705897E-2</c:v>
                </c:pt>
                <c:pt idx="1299">
                  <c:v>-2.6512989451765903E-2</c:v>
                </c:pt>
                <c:pt idx="1300">
                  <c:v>-3.4756394169037891E-2</c:v>
                </c:pt>
                <c:pt idx="1301">
                  <c:v>-3.0461279901380103E-2</c:v>
                </c:pt>
                <c:pt idx="1302">
                  <c:v>-2.5687527100297904E-2</c:v>
                </c:pt>
                <c:pt idx="1303">
                  <c:v>-2.5629302851190004E-2</c:v>
                </c:pt>
                <c:pt idx="1304">
                  <c:v>-2.9777297656058004E-2</c:v>
                </c:pt>
                <c:pt idx="1305">
                  <c:v>-4.2807841977985803E-2</c:v>
                </c:pt>
                <c:pt idx="1306">
                  <c:v>-3.2179606547682003E-2</c:v>
                </c:pt>
                <c:pt idx="1307">
                  <c:v>-3.8270953541341898E-2</c:v>
                </c:pt>
                <c:pt idx="1308">
                  <c:v>-2.9416809085198101E-2</c:v>
                </c:pt>
                <c:pt idx="1309">
                  <c:v>-2.8296467559928002E-2</c:v>
                </c:pt>
                <c:pt idx="1310">
                  <c:v>-3.0820374965600004E-2</c:v>
                </c:pt>
                <c:pt idx="1311">
                  <c:v>-3.5850256937329995E-2</c:v>
                </c:pt>
                <c:pt idx="1312">
                  <c:v>-4.2395437238806018E-2</c:v>
                </c:pt>
                <c:pt idx="1313">
                  <c:v>-4.5787252779994091E-2</c:v>
                </c:pt>
                <c:pt idx="1314">
                  <c:v>-4.0506078815787806E-2</c:v>
                </c:pt>
                <c:pt idx="1315">
                  <c:v>-4.2759755087246103E-2</c:v>
                </c:pt>
                <c:pt idx="1316">
                  <c:v>-5.0895745500666001E-2</c:v>
                </c:pt>
                <c:pt idx="1317">
                  <c:v>-3.4061672737442102E-2</c:v>
                </c:pt>
                <c:pt idx="1318">
                  <c:v>-4.4119052824604002E-2</c:v>
                </c:pt>
                <c:pt idx="1319">
                  <c:v>-4.3639090687119991E-2</c:v>
                </c:pt>
                <c:pt idx="1320">
                  <c:v>-4.5587477433900007E-2</c:v>
                </c:pt>
                <c:pt idx="1321">
                  <c:v>-3.9594301190951892E-2</c:v>
                </c:pt>
                <c:pt idx="1322">
                  <c:v>-4.0341152024043994E-2</c:v>
                </c:pt>
                <c:pt idx="1323">
                  <c:v>-4.8191390763609995E-2</c:v>
                </c:pt>
                <c:pt idx="1324">
                  <c:v>-5.3174941320402097E-2</c:v>
                </c:pt>
                <c:pt idx="1325">
                  <c:v>-4.7702607005828013E-2</c:v>
                </c:pt>
                <c:pt idx="1326">
                  <c:v>-3.9247869830285803E-2</c:v>
                </c:pt>
                <c:pt idx="1327">
                  <c:v>-5.4711416490955907E-2</c:v>
                </c:pt>
                <c:pt idx="1328">
                  <c:v>-4.8413389648762004E-2</c:v>
                </c:pt>
                <c:pt idx="1329">
                  <c:v>-4.858879170175999E-2</c:v>
                </c:pt>
                <c:pt idx="1330">
                  <c:v>-5.5416423837640019E-2</c:v>
                </c:pt>
                <c:pt idx="1331">
                  <c:v>-5.3899516150067897E-2</c:v>
                </c:pt>
                <c:pt idx="1332">
                  <c:v>-4.4675076963291996E-2</c:v>
                </c:pt>
                <c:pt idx="1333">
                  <c:v>-4.9796616799306012E-2</c:v>
                </c:pt>
                <c:pt idx="1334">
                  <c:v>-5.2101292130854099E-2</c:v>
                </c:pt>
                <c:pt idx="1335">
                  <c:v>-5.3566186018728014E-2</c:v>
                </c:pt>
                <c:pt idx="1336">
                  <c:v>-5.1369492492684202E-2</c:v>
                </c:pt>
                <c:pt idx="1337">
                  <c:v>-4.7286246440767898E-2</c:v>
                </c:pt>
                <c:pt idx="1338">
                  <c:v>-6.0103414753185813E-2</c:v>
                </c:pt>
                <c:pt idx="1339">
                  <c:v>-6.0249403747405894E-2</c:v>
                </c:pt>
                <c:pt idx="1340">
                  <c:v>-5.3205141423837893E-2</c:v>
                </c:pt>
                <c:pt idx="1341">
                  <c:v>-6.023397101670791E-2</c:v>
                </c:pt>
                <c:pt idx="1342">
                  <c:v>-5.7823447213003906E-2</c:v>
                </c:pt>
                <c:pt idx="1343">
                  <c:v>-6.0744291783966009E-2</c:v>
                </c:pt>
                <c:pt idx="1344">
                  <c:v>-6.02713875378822E-2</c:v>
                </c:pt>
                <c:pt idx="1345">
                  <c:v>-6.5223843220478098E-2</c:v>
                </c:pt>
                <c:pt idx="1346">
                  <c:v>-6.1980904764944E-2</c:v>
                </c:pt>
                <c:pt idx="1347">
                  <c:v>-6.4170954297845903E-2</c:v>
                </c:pt>
                <c:pt idx="1348">
                  <c:v>-6.7171664276985898E-2</c:v>
                </c:pt>
                <c:pt idx="1349">
                  <c:v>-6.2827083988908017E-2</c:v>
                </c:pt>
                <c:pt idx="1350">
                  <c:v>-5.6728153730003894E-2</c:v>
                </c:pt>
                <c:pt idx="1351">
                  <c:v>-5.3651720836511908E-2</c:v>
                </c:pt>
                <c:pt idx="1352">
                  <c:v>-6.8394348951178019E-2</c:v>
                </c:pt>
                <c:pt idx="1353">
                  <c:v>-6.3244953049535799E-2</c:v>
                </c:pt>
                <c:pt idx="1354">
                  <c:v>-7.0003054530287906E-2</c:v>
                </c:pt>
                <c:pt idx="1355">
                  <c:v>-6.6901672839565898E-2</c:v>
                </c:pt>
                <c:pt idx="1356">
                  <c:v>-6.8334255345000219E-2</c:v>
                </c:pt>
                <c:pt idx="1357">
                  <c:v>-6.5923855485540098E-2</c:v>
                </c:pt>
                <c:pt idx="1358">
                  <c:v>-6.9180849779000089E-2</c:v>
                </c:pt>
                <c:pt idx="1359">
                  <c:v>-7.4711946320140013E-2</c:v>
                </c:pt>
                <c:pt idx="1360">
                  <c:v>-7.6674823774523795E-2</c:v>
                </c:pt>
                <c:pt idx="1361">
                  <c:v>-7.797968708570592E-2</c:v>
                </c:pt>
                <c:pt idx="1362">
                  <c:v>-7.7719709012875809E-2</c:v>
                </c:pt>
                <c:pt idx="1363">
                  <c:v>-8.3345588964468129E-2</c:v>
                </c:pt>
                <c:pt idx="1364">
                  <c:v>-8.784078050227577E-2</c:v>
                </c:pt>
                <c:pt idx="1365">
                  <c:v>-8.6266558540494018E-2</c:v>
                </c:pt>
                <c:pt idx="1366">
                  <c:v>-8.0046561521488022E-2</c:v>
                </c:pt>
                <c:pt idx="1367">
                  <c:v>-8.2514187332387995E-2</c:v>
                </c:pt>
                <c:pt idx="1368">
                  <c:v>-8.7143119467976066E-2</c:v>
                </c:pt>
                <c:pt idx="1369">
                  <c:v>-8.0497546123949909E-2</c:v>
                </c:pt>
                <c:pt idx="1370">
                  <c:v>-8.2391397097779914E-2</c:v>
                </c:pt>
                <c:pt idx="1371">
                  <c:v>-8.5680621894214104E-2</c:v>
                </c:pt>
                <c:pt idx="1372">
                  <c:v>-8.1990590617428097E-2</c:v>
                </c:pt>
                <c:pt idx="1373">
                  <c:v>-8.9625134604068027E-2</c:v>
                </c:pt>
                <c:pt idx="1374">
                  <c:v>-8.1704072527824023E-2</c:v>
                </c:pt>
                <c:pt idx="1375">
                  <c:v>-9.4454141085992122E-2</c:v>
                </c:pt>
                <c:pt idx="1376">
                  <c:v>-9.1654893898446138E-2</c:v>
                </c:pt>
                <c:pt idx="1377">
                  <c:v>-9.9509953917638019E-2</c:v>
                </c:pt>
                <c:pt idx="1378">
                  <c:v>-9.9699104373305994E-2</c:v>
                </c:pt>
                <c:pt idx="1379">
                  <c:v>-8.8601873647636012E-2</c:v>
                </c:pt>
                <c:pt idx="1380">
                  <c:v>-9.7772481768616096E-2</c:v>
                </c:pt>
                <c:pt idx="1381">
                  <c:v>-0.101070990949696</c:v>
                </c:pt>
                <c:pt idx="1382">
                  <c:v>-9.2578513385309896E-2</c:v>
                </c:pt>
                <c:pt idx="1383">
                  <c:v>-9.8079241695516114E-2</c:v>
                </c:pt>
                <c:pt idx="1384">
                  <c:v>-9.070084584086803E-2</c:v>
                </c:pt>
                <c:pt idx="1385">
                  <c:v>-8.9654649418730026E-2</c:v>
                </c:pt>
                <c:pt idx="1386">
                  <c:v>-0.105148791798724</c:v>
                </c:pt>
                <c:pt idx="1387">
                  <c:v>-0.10283064236894401</c:v>
                </c:pt>
                <c:pt idx="1388">
                  <c:v>-9.6563013330260017E-2</c:v>
                </c:pt>
                <c:pt idx="1389">
                  <c:v>-9.5688029277287909E-2</c:v>
                </c:pt>
                <c:pt idx="1390">
                  <c:v>-0.118171734675868</c:v>
                </c:pt>
                <c:pt idx="1391">
                  <c:v>-0.102171666304152</c:v>
                </c:pt>
                <c:pt idx="1392">
                  <c:v>-0.10961337758826203</c:v>
                </c:pt>
                <c:pt idx="1393">
                  <c:v>-9.8543491958784021E-2</c:v>
                </c:pt>
                <c:pt idx="1394">
                  <c:v>-0.10309286906126201</c:v>
                </c:pt>
                <c:pt idx="1395">
                  <c:v>-0.10785391080389201</c:v>
                </c:pt>
                <c:pt idx="1396">
                  <c:v>-0.10162931646993199</c:v>
                </c:pt>
                <c:pt idx="1397">
                  <c:v>-0.11070588643589202</c:v>
                </c:pt>
                <c:pt idx="1398">
                  <c:v>-0.102489652422488</c:v>
                </c:pt>
                <c:pt idx="1399">
                  <c:v>-0.11120336385952198</c:v>
                </c:pt>
                <c:pt idx="1400">
                  <c:v>-0.10860123108703602</c:v>
                </c:pt>
                <c:pt idx="1401">
                  <c:v>-0.11005003457949199</c:v>
                </c:pt>
                <c:pt idx="1402">
                  <c:v>-0.11734195191728801</c:v>
                </c:pt>
                <c:pt idx="1403">
                  <c:v>-0.11102925240190802</c:v>
                </c:pt>
                <c:pt idx="1404">
                  <c:v>-0.11558038759700397</c:v>
                </c:pt>
                <c:pt idx="1405">
                  <c:v>-0.120281006108716</c:v>
                </c:pt>
                <c:pt idx="1406">
                  <c:v>-0.10207053657260001</c:v>
                </c:pt>
                <c:pt idx="1407">
                  <c:v>-0.12818682778648396</c:v>
                </c:pt>
                <c:pt idx="1408">
                  <c:v>-0.11667680703695602</c:v>
                </c:pt>
                <c:pt idx="1409">
                  <c:v>-0.11503675485319403</c:v>
                </c:pt>
                <c:pt idx="1410">
                  <c:v>-0.11742269574677401</c:v>
                </c:pt>
                <c:pt idx="1411">
                  <c:v>-0.12277281079855001</c:v>
                </c:pt>
                <c:pt idx="1412">
                  <c:v>-0.11495966084335799</c:v>
                </c:pt>
                <c:pt idx="1413">
                  <c:v>-0.12489424110109403</c:v>
                </c:pt>
                <c:pt idx="1414">
                  <c:v>-0.11764060461385402</c:v>
                </c:pt>
                <c:pt idx="1415">
                  <c:v>-0.11953772750525601</c:v>
                </c:pt>
                <c:pt idx="1416">
                  <c:v>-0.122895309327488</c:v>
                </c:pt>
                <c:pt idx="1417">
                  <c:v>-0.124919152665354</c:v>
                </c:pt>
                <c:pt idx="1418">
                  <c:v>-0.12338372831015601</c:v>
                </c:pt>
                <c:pt idx="1419">
                  <c:v>-0.12412271172655605</c:v>
                </c:pt>
                <c:pt idx="1420">
                  <c:v>-0.12661296571054798</c:v>
                </c:pt>
                <c:pt idx="1421">
                  <c:v>-0.12001095009730001</c:v>
                </c:pt>
                <c:pt idx="1422">
                  <c:v>-0.13538414656148803</c:v>
                </c:pt>
                <c:pt idx="1423">
                  <c:v>-0.12503476967840596</c:v>
                </c:pt>
                <c:pt idx="1424">
                  <c:v>-0.13231075128603401</c:v>
                </c:pt>
                <c:pt idx="1425">
                  <c:v>-0.13177507275427</c:v>
                </c:pt>
                <c:pt idx="1426">
                  <c:v>-0.131102118437008</c:v>
                </c:pt>
                <c:pt idx="1427">
                  <c:v>-0.12610220192607</c:v>
                </c:pt>
                <c:pt idx="1428">
                  <c:v>-0.13491496298040603</c:v>
                </c:pt>
                <c:pt idx="1429">
                  <c:v>-0.13309858302670599</c:v>
                </c:pt>
                <c:pt idx="1430">
                  <c:v>-0.13449116829876601</c:v>
                </c:pt>
                <c:pt idx="1431">
                  <c:v>-0.140662858735908</c:v>
                </c:pt>
                <c:pt idx="1432">
                  <c:v>-0.13771882586609202</c:v>
                </c:pt>
                <c:pt idx="1433">
                  <c:v>-0.14550856180612004</c:v>
                </c:pt>
                <c:pt idx="1434">
                  <c:v>-0.13489655293966396</c:v>
                </c:pt>
                <c:pt idx="1435">
                  <c:v>-0.13924647886046607</c:v>
                </c:pt>
                <c:pt idx="1436">
                  <c:v>-0.14471621197745602</c:v>
                </c:pt>
                <c:pt idx="1437">
                  <c:v>-0.152144528378194</c:v>
                </c:pt>
                <c:pt idx="1438">
                  <c:v>-0.14305385519126204</c:v>
                </c:pt>
                <c:pt idx="1439">
                  <c:v>-0.14207027950077997</c:v>
                </c:pt>
                <c:pt idx="1440">
                  <c:v>-0.15350093728641204</c:v>
                </c:pt>
                <c:pt idx="1441">
                  <c:v>-0.14850813648357999</c:v>
                </c:pt>
                <c:pt idx="1442">
                  <c:v>-0.14748194608685203</c:v>
                </c:pt>
                <c:pt idx="1443">
                  <c:v>-0.14598012341883801</c:v>
                </c:pt>
                <c:pt idx="1444">
                  <c:v>-0.15564453744612405</c:v>
                </c:pt>
                <c:pt idx="1445">
                  <c:v>-0.15006379906973999</c:v>
                </c:pt>
                <c:pt idx="1446">
                  <c:v>-0.15189937052124006</c:v>
                </c:pt>
                <c:pt idx="1447">
                  <c:v>-0.15660006398785001</c:v>
                </c:pt>
                <c:pt idx="1448">
                  <c:v>-0.15235674132687399</c:v>
                </c:pt>
                <c:pt idx="1449">
                  <c:v>-0.15546483848199208</c:v>
                </c:pt>
                <c:pt idx="1450">
                  <c:v>-0.15887993036588399</c:v>
                </c:pt>
                <c:pt idx="1451">
                  <c:v>-0.14677457762999999</c:v>
                </c:pt>
                <c:pt idx="1452">
                  <c:v>-0.15989330925266204</c:v>
                </c:pt>
                <c:pt idx="1453">
                  <c:v>-0.16026913063663603</c:v>
                </c:pt>
                <c:pt idx="1454">
                  <c:v>-0.15647208036728602</c:v>
                </c:pt>
                <c:pt idx="1455">
                  <c:v>-0.15096973370107405</c:v>
                </c:pt>
                <c:pt idx="1456">
                  <c:v>-0.16032691714881198</c:v>
                </c:pt>
                <c:pt idx="1457">
                  <c:v>-0.15688065186788003</c:v>
                </c:pt>
                <c:pt idx="1458">
                  <c:v>-0.15671947333399405</c:v>
                </c:pt>
                <c:pt idx="1459">
                  <c:v>-0.15757415516381601</c:v>
                </c:pt>
                <c:pt idx="1460">
                  <c:v>-0.15788219993138802</c:v>
                </c:pt>
                <c:pt idx="1461">
                  <c:v>-0.16628269877051996</c:v>
                </c:pt>
                <c:pt idx="1462">
                  <c:v>-0.16463879456859601</c:v>
                </c:pt>
                <c:pt idx="1463">
                  <c:v>-0.16869749740711001</c:v>
                </c:pt>
                <c:pt idx="1464">
                  <c:v>-0.16613981353995</c:v>
                </c:pt>
                <c:pt idx="1465">
                  <c:v>-0.15287122545384196</c:v>
                </c:pt>
                <c:pt idx="1466">
                  <c:v>-0.15927365219563402</c:v>
                </c:pt>
                <c:pt idx="1467">
                  <c:v>-0.15904966237409202</c:v>
                </c:pt>
                <c:pt idx="1468">
                  <c:v>-0.16373051087111001</c:v>
                </c:pt>
                <c:pt idx="1469">
                  <c:v>-0.16658325531779802</c:v>
                </c:pt>
                <c:pt idx="1470">
                  <c:v>-0.17134697613392599</c:v>
                </c:pt>
                <c:pt idx="1471">
                  <c:v>-0.16592569659927803</c:v>
                </c:pt>
                <c:pt idx="1472">
                  <c:v>-0.16423466703491396</c:v>
                </c:pt>
                <c:pt idx="1473">
                  <c:v>-0.170851805532858</c:v>
                </c:pt>
                <c:pt idx="1474">
                  <c:v>-0.16843514548184801</c:v>
                </c:pt>
                <c:pt idx="1475">
                  <c:v>-0.17557024356352399</c:v>
                </c:pt>
                <c:pt idx="1476">
                  <c:v>-0.16784896346779804</c:v>
                </c:pt>
                <c:pt idx="1477">
                  <c:v>-0.16884175583024599</c:v>
                </c:pt>
                <c:pt idx="1478">
                  <c:v>-0.16440314885668003</c:v>
                </c:pt>
                <c:pt idx="1479">
                  <c:v>-0.16620698650409801</c:v>
                </c:pt>
                <c:pt idx="1480">
                  <c:v>-0.17189267384533599</c:v>
                </c:pt>
                <c:pt idx="1481">
                  <c:v>-0.17385018898738003</c:v>
                </c:pt>
                <c:pt idx="1482">
                  <c:v>-0.165453791603868</c:v>
                </c:pt>
                <c:pt idx="1483">
                  <c:v>-0.17123543994823204</c:v>
                </c:pt>
                <c:pt idx="1484">
                  <c:v>-0.17579610657407801</c:v>
                </c:pt>
                <c:pt idx="1485">
                  <c:v>-0.17448307807423999</c:v>
                </c:pt>
                <c:pt idx="1486">
                  <c:v>-0.173076263838568</c:v>
                </c:pt>
                <c:pt idx="1487">
                  <c:v>-0.18243415000935004</c:v>
                </c:pt>
                <c:pt idx="1488">
                  <c:v>-0.175771265332548</c:v>
                </c:pt>
                <c:pt idx="1489">
                  <c:v>-0.17867457025520997</c:v>
                </c:pt>
                <c:pt idx="1490">
                  <c:v>-0.17166869016799802</c:v>
                </c:pt>
                <c:pt idx="1491">
                  <c:v>-0.17333120228290599</c:v>
                </c:pt>
                <c:pt idx="1492">
                  <c:v>-0.18425635501278004</c:v>
                </c:pt>
                <c:pt idx="1493">
                  <c:v>-0.18376402169344203</c:v>
                </c:pt>
                <c:pt idx="1494">
                  <c:v>-0.18315764247422603</c:v>
                </c:pt>
                <c:pt idx="1495">
                  <c:v>-0.18962091354706404</c:v>
                </c:pt>
                <c:pt idx="1496">
                  <c:v>-0.18096790633487203</c:v>
                </c:pt>
                <c:pt idx="1497">
                  <c:v>-0.18159473162697004</c:v>
                </c:pt>
                <c:pt idx="1498">
                  <c:v>-0.18419820277545604</c:v>
                </c:pt>
                <c:pt idx="1499">
                  <c:v>-0.18651148026199404</c:v>
                </c:pt>
                <c:pt idx="1500">
                  <c:v>-0.18171603575641607</c:v>
                </c:pt>
                <c:pt idx="1501">
                  <c:v>-0.19033668249656199</c:v>
                </c:pt>
                <c:pt idx="1502">
                  <c:v>-0.19474189294576999</c:v>
                </c:pt>
                <c:pt idx="1503">
                  <c:v>-0.18702895875142006</c:v>
                </c:pt>
                <c:pt idx="1504">
                  <c:v>-0.18849908296441606</c:v>
                </c:pt>
                <c:pt idx="1505">
                  <c:v>-0.18585601857553002</c:v>
                </c:pt>
                <c:pt idx="1506">
                  <c:v>-0.18875024221706402</c:v>
                </c:pt>
                <c:pt idx="1507">
                  <c:v>-0.18736393967959603</c:v>
                </c:pt>
                <c:pt idx="1508">
                  <c:v>-0.200898800339946</c:v>
                </c:pt>
                <c:pt idx="1509">
                  <c:v>-0.19914814251667404</c:v>
                </c:pt>
                <c:pt idx="1510">
                  <c:v>-0.19621336116976204</c:v>
                </c:pt>
                <c:pt idx="1511">
                  <c:v>-0.20309787308544403</c:v>
                </c:pt>
                <c:pt idx="1512">
                  <c:v>-0.19914143246236607</c:v>
                </c:pt>
                <c:pt idx="1513">
                  <c:v>-0.19865291870637997</c:v>
                </c:pt>
                <c:pt idx="1514">
                  <c:v>-0.19674784763231204</c:v>
                </c:pt>
                <c:pt idx="1515">
                  <c:v>-0.19566757677625196</c:v>
                </c:pt>
                <c:pt idx="1516">
                  <c:v>-0.19825681959173599</c:v>
                </c:pt>
                <c:pt idx="1517">
                  <c:v>-0.21001592342704603</c:v>
                </c:pt>
                <c:pt idx="1518">
                  <c:v>-0.20244423845507206</c:v>
                </c:pt>
                <c:pt idx="1519">
                  <c:v>-0.20530269388474601</c:v>
                </c:pt>
                <c:pt idx="1520">
                  <c:v>-0.21146034932973004</c:v>
                </c:pt>
                <c:pt idx="1521">
                  <c:v>-0.20812249727012203</c:v>
                </c:pt>
                <c:pt idx="1522">
                  <c:v>-0.201311711960944</c:v>
                </c:pt>
                <c:pt idx="1523">
                  <c:v>-0.21227614056072006</c:v>
                </c:pt>
                <c:pt idx="1524">
                  <c:v>-0.20834033293982201</c:v>
                </c:pt>
                <c:pt idx="1525">
                  <c:v>-0.210531813554552</c:v>
                </c:pt>
                <c:pt idx="1526">
                  <c:v>-0.21248526501423204</c:v>
                </c:pt>
                <c:pt idx="1527">
                  <c:v>-0.21859497092679803</c:v>
                </c:pt>
                <c:pt idx="1528">
                  <c:v>-0.21624507451759606</c:v>
                </c:pt>
                <c:pt idx="1529">
                  <c:v>-0.21962337481577399</c:v>
                </c:pt>
                <c:pt idx="1530">
                  <c:v>-0.20671624123294602</c:v>
                </c:pt>
                <c:pt idx="1531">
                  <c:v>-0.22993268848171602</c:v>
                </c:pt>
                <c:pt idx="1532">
                  <c:v>-0.22220136451751599</c:v>
                </c:pt>
                <c:pt idx="1533">
                  <c:v>-0.22652456660030598</c:v>
                </c:pt>
                <c:pt idx="1534">
                  <c:v>-0.22149675201763003</c:v>
                </c:pt>
                <c:pt idx="1535">
                  <c:v>-0.22330058196820998</c:v>
                </c:pt>
                <c:pt idx="1536">
                  <c:v>-0.23094763107107205</c:v>
                </c:pt>
                <c:pt idx="1537">
                  <c:v>-0.21918590035370997</c:v>
                </c:pt>
                <c:pt idx="1538">
                  <c:v>-0.228563019912078</c:v>
                </c:pt>
                <c:pt idx="1539">
                  <c:v>-0.22171088304044004</c:v>
                </c:pt>
                <c:pt idx="1540">
                  <c:v>-0.22268417572165397</c:v>
                </c:pt>
                <c:pt idx="1541">
                  <c:v>-0.22372236157774802</c:v>
                </c:pt>
                <c:pt idx="1542">
                  <c:v>-0.23183189938898396</c:v>
                </c:pt>
                <c:pt idx="1543">
                  <c:v>-0.22722601020847596</c:v>
                </c:pt>
                <c:pt idx="1544">
                  <c:v>-0.23005962607684596</c:v>
                </c:pt>
                <c:pt idx="1545">
                  <c:v>-0.23103596009125599</c:v>
                </c:pt>
                <c:pt idx="1546">
                  <c:v>-0.23048607263005796</c:v>
                </c:pt>
                <c:pt idx="1547">
                  <c:v>-0.22327949399930402</c:v>
                </c:pt>
                <c:pt idx="1548">
                  <c:v>-0.22612683398875794</c:v>
                </c:pt>
                <c:pt idx="1549">
                  <c:v>-0.22849666275975997</c:v>
                </c:pt>
                <c:pt idx="1550">
                  <c:v>-0.22522087926314394</c:v>
                </c:pt>
                <c:pt idx="1551">
                  <c:v>-0.23002289209865598</c:v>
                </c:pt>
                <c:pt idx="1552">
                  <c:v>-0.24551310571526005</c:v>
                </c:pt>
                <c:pt idx="1553">
                  <c:v>-0.23956736620822003</c:v>
                </c:pt>
                <c:pt idx="1554">
                  <c:v>-0.23183858514941599</c:v>
                </c:pt>
                <c:pt idx="1555">
                  <c:v>-0.23408666271756001</c:v>
                </c:pt>
                <c:pt idx="1556">
                  <c:v>-0.24674250276425003</c:v>
                </c:pt>
                <c:pt idx="1557">
                  <c:v>-0.230161495903448</c:v>
                </c:pt>
                <c:pt idx="1558">
                  <c:v>-0.24481329843852603</c:v>
                </c:pt>
                <c:pt idx="1559">
                  <c:v>-0.243335085209786</c:v>
                </c:pt>
                <c:pt idx="1560">
                  <c:v>-0.23134222889970199</c:v>
                </c:pt>
                <c:pt idx="1561">
                  <c:v>-0.24982588577357201</c:v>
                </c:pt>
                <c:pt idx="1562">
                  <c:v>-0.236570795891546</c:v>
                </c:pt>
                <c:pt idx="1563">
                  <c:v>-0.24250878489921604</c:v>
                </c:pt>
                <c:pt idx="1564">
                  <c:v>-0.24094080668634202</c:v>
                </c:pt>
                <c:pt idx="1565">
                  <c:v>-0.23933093338634004</c:v>
                </c:pt>
                <c:pt idx="1566">
                  <c:v>-0.24209639763723007</c:v>
                </c:pt>
                <c:pt idx="1567">
                  <c:v>-0.24474139844882606</c:v>
                </c:pt>
                <c:pt idx="1568">
                  <c:v>-0.25454462255705601</c:v>
                </c:pt>
                <c:pt idx="1569">
                  <c:v>-0.24600690544677803</c:v>
                </c:pt>
                <c:pt idx="1570">
                  <c:v>-0.24659388206440802</c:v>
                </c:pt>
                <c:pt idx="1571">
                  <c:v>-0.242072812280408</c:v>
                </c:pt>
                <c:pt idx="1572">
                  <c:v>-0.25543944728880402</c:v>
                </c:pt>
                <c:pt idx="1573">
                  <c:v>-0.247529979249836</c:v>
                </c:pt>
                <c:pt idx="1574">
                  <c:v>-0.24206626483751603</c:v>
                </c:pt>
                <c:pt idx="1575">
                  <c:v>-0.24641086570445603</c:v>
                </c:pt>
                <c:pt idx="1576">
                  <c:v>-0.24974136978972405</c:v>
                </c:pt>
                <c:pt idx="1577">
                  <c:v>-0.250704299765306</c:v>
                </c:pt>
                <c:pt idx="1578">
                  <c:v>-0.25738570410137201</c:v>
                </c:pt>
                <c:pt idx="1579">
                  <c:v>-0.257422734306334</c:v>
                </c:pt>
                <c:pt idx="1580">
                  <c:v>-0.25784472533653602</c:v>
                </c:pt>
                <c:pt idx="1581">
                  <c:v>-0.25412285060499601</c:v>
                </c:pt>
                <c:pt idx="1582">
                  <c:v>-0.26107411630981203</c:v>
                </c:pt>
                <c:pt idx="1583">
                  <c:v>-0.25507205912932801</c:v>
                </c:pt>
                <c:pt idx="1584">
                  <c:v>-0.25411338508091008</c:v>
                </c:pt>
                <c:pt idx="1585">
                  <c:v>-0.25875975373598192</c:v>
                </c:pt>
                <c:pt idx="1586">
                  <c:v>-0.26127273700799408</c:v>
                </c:pt>
                <c:pt idx="1587">
                  <c:v>-0.26152335308001601</c:v>
                </c:pt>
                <c:pt idx="1588">
                  <c:v>-0.25823650579253793</c:v>
                </c:pt>
                <c:pt idx="1589">
                  <c:v>-0.25558594475610796</c:v>
                </c:pt>
                <c:pt idx="1590">
                  <c:v>-0.26985094100460411</c:v>
                </c:pt>
                <c:pt idx="1591">
                  <c:v>-0.26951315142043797</c:v>
                </c:pt>
                <c:pt idx="1592">
                  <c:v>-0.26685532024468805</c:v>
                </c:pt>
                <c:pt idx="1593">
                  <c:v>-0.25858793980683598</c:v>
                </c:pt>
                <c:pt idx="1594">
                  <c:v>-0.27041628716820404</c:v>
                </c:pt>
                <c:pt idx="1595">
                  <c:v>-0.27068665207384207</c:v>
                </c:pt>
                <c:pt idx="1596">
                  <c:v>-0.27606957146527406</c:v>
                </c:pt>
                <c:pt idx="1597">
                  <c:v>-0.26825346697442598</c:v>
                </c:pt>
                <c:pt idx="1598">
                  <c:v>-0.26724097702060606</c:v>
                </c:pt>
                <c:pt idx="1599">
                  <c:v>-0.26419228733571004</c:v>
                </c:pt>
                <c:pt idx="1600">
                  <c:v>-0.27053349965089402</c:v>
                </c:pt>
                <c:pt idx="1601">
                  <c:v>-0.265163330245058</c:v>
                </c:pt>
                <c:pt idx="1602">
                  <c:v>-0.28114809714802202</c:v>
                </c:pt>
                <c:pt idx="1603">
                  <c:v>-0.27004835047425002</c:v>
                </c:pt>
                <c:pt idx="1604">
                  <c:v>-0.27877046450325998</c:v>
                </c:pt>
                <c:pt idx="1605">
                  <c:v>-0.26844520962167601</c:v>
                </c:pt>
                <c:pt idx="1606">
                  <c:v>-0.28702050887936403</c:v>
                </c:pt>
                <c:pt idx="1607">
                  <c:v>-0.27823677249335999</c:v>
                </c:pt>
                <c:pt idx="1608">
                  <c:v>-0.28175102117658196</c:v>
                </c:pt>
                <c:pt idx="1609">
                  <c:v>-0.28324285591133003</c:v>
                </c:pt>
                <c:pt idx="1610">
                  <c:v>-0.28178367988502606</c:v>
                </c:pt>
                <c:pt idx="1611">
                  <c:v>-0.27382570891337005</c:v>
                </c:pt>
                <c:pt idx="1612">
                  <c:v>-0.28352046594117808</c:v>
                </c:pt>
                <c:pt idx="1613">
                  <c:v>-0.28254262873587604</c:v>
                </c:pt>
                <c:pt idx="1614">
                  <c:v>-0.29063383492020001</c:v>
                </c:pt>
                <c:pt idx="1615">
                  <c:v>-0.29050113519623399</c:v>
                </c:pt>
                <c:pt idx="1616">
                  <c:v>-0.28939167807303001</c:v>
                </c:pt>
                <c:pt idx="1617">
                  <c:v>-0.2855505637775701</c:v>
                </c:pt>
                <c:pt idx="1618">
                  <c:v>-0.29075263802711593</c:v>
                </c:pt>
                <c:pt idx="1619">
                  <c:v>-0.28573536681011397</c:v>
                </c:pt>
                <c:pt idx="1620">
                  <c:v>-0.29808234164906611</c:v>
                </c:pt>
                <c:pt idx="1621">
                  <c:v>-0.28725144634369792</c:v>
                </c:pt>
                <c:pt idx="1622">
                  <c:v>-0.28362341540906605</c:v>
                </c:pt>
                <c:pt idx="1623">
                  <c:v>-0.29339333726411204</c:v>
                </c:pt>
                <c:pt idx="1624">
                  <c:v>-0.29599267872615198</c:v>
                </c:pt>
                <c:pt idx="1625">
                  <c:v>-0.275775700504022</c:v>
                </c:pt>
                <c:pt idx="1626">
                  <c:v>-0.29365793838172</c:v>
                </c:pt>
                <c:pt idx="1627">
                  <c:v>-0.29448004476998008</c:v>
                </c:pt>
                <c:pt idx="1628">
                  <c:v>-0.29493891710281012</c:v>
                </c:pt>
                <c:pt idx="1629">
                  <c:v>-0.29792947369801404</c:v>
                </c:pt>
                <c:pt idx="1630">
                  <c:v>-0.297267450732776</c:v>
                </c:pt>
                <c:pt idx="1631">
                  <c:v>-0.29126431366747807</c:v>
                </c:pt>
                <c:pt idx="1632">
                  <c:v>-0.29768690363837408</c:v>
                </c:pt>
                <c:pt idx="1633">
                  <c:v>-0.29781152141757006</c:v>
                </c:pt>
                <c:pt idx="1634">
                  <c:v>-0.30063747584606398</c:v>
                </c:pt>
                <c:pt idx="1635">
                  <c:v>-0.29858149572759407</c:v>
                </c:pt>
                <c:pt idx="1636">
                  <c:v>-0.30531601112524609</c:v>
                </c:pt>
                <c:pt idx="1637">
                  <c:v>-0.30686925403185206</c:v>
                </c:pt>
                <c:pt idx="1638">
                  <c:v>-0.30294908256271008</c:v>
                </c:pt>
                <c:pt idx="1639">
                  <c:v>-0.30564765130488614</c:v>
                </c:pt>
                <c:pt idx="1640">
                  <c:v>-0.30421117430541805</c:v>
                </c:pt>
                <c:pt idx="1641">
                  <c:v>-0.30335615703235808</c:v>
                </c:pt>
                <c:pt idx="1642">
                  <c:v>-0.30698177680227012</c:v>
                </c:pt>
                <c:pt idx="1643">
                  <c:v>-0.30751876139129009</c:v>
                </c:pt>
                <c:pt idx="1644">
                  <c:v>-0.30928474003676004</c:v>
                </c:pt>
                <c:pt idx="1645">
                  <c:v>-0.30335201620093205</c:v>
                </c:pt>
                <c:pt idx="1646">
                  <c:v>-0.31600819835193406</c:v>
                </c:pt>
                <c:pt idx="1647">
                  <c:v>-0.31334555281751802</c:v>
                </c:pt>
                <c:pt idx="1648">
                  <c:v>-0.31716505390660604</c:v>
                </c:pt>
                <c:pt idx="1649">
                  <c:v>-0.31945077547951012</c:v>
                </c:pt>
                <c:pt idx="1650">
                  <c:v>-0.318138348080304</c:v>
                </c:pt>
                <c:pt idx="1651">
                  <c:v>-0.31586864234163203</c:v>
                </c:pt>
                <c:pt idx="1652">
                  <c:v>-0.32919612137415011</c:v>
                </c:pt>
                <c:pt idx="1653">
                  <c:v>-0.31803125858376596</c:v>
                </c:pt>
                <c:pt idx="1654">
                  <c:v>-0.31979421338486413</c:v>
                </c:pt>
                <c:pt idx="1655">
                  <c:v>-0.31671700037678402</c:v>
                </c:pt>
                <c:pt idx="1656">
                  <c:v>-0.33377683531854413</c:v>
                </c:pt>
                <c:pt idx="1657">
                  <c:v>-0.32276043270936805</c:v>
                </c:pt>
                <c:pt idx="1658">
                  <c:v>-0.31583984463020598</c:v>
                </c:pt>
                <c:pt idx="1659">
                  <c:v>-0.32719494149167805</c:v>
                </c:pt>
                <c:pt idx="1660">
                  <c:v>-0.31634169778734011</c:v>
                </c:pt>
                <c:pt idx="1661">
                  <c:v>-0.31386639254833004</c:v>
                </c:pt>
                <c:pt idx="1662">
                  <c:v>-0.32614223586131202</c:v>
                </c:pt>
                <c:pt idx="1663">
                  <c:v>-0.33106284097345212</c:v>
                </c:pt>
                <c:pt idx="1664">
                  <c:v>-0.32670376741471807</c:v>
                </c:pt>
                <c:pt idx="1665">
                  <c:v>-0.32394281544817205</c:v>
                </c:pt>
                <c:pt idx="1666">
                  <c:v>-0.32550525582504808</c:v>
                </c:pt>
                <c:pt idx="1667">
                  <c:v>-0.33271116769990611</c:v>
                </c:pt>
                <c:pt idx="1668">
                  <c:v>-0.33189408386772212</c:v>
                </c:pt>
                <c:pt idx="1669">
                  <c:v>-0.33995152261002598</c:v>
                </c:pt>
                <c:pt idx="1670">
                  <c:v>-0.33686939882437611</c:v>
                </c:pt>
                <c:pt idx="1671">
                  <c:v>-0.32897844864302606</c:v>
                </c:pt>
                <c:pt idx="1672">
                  <c:v>-0.34067781358613403</c:v>
                </c:pt>
                <c:pt idx="1673">
                  <c:v>-0.33200528895566611</c:v>
                </c:pt>
                <c:pt idx="1674">
                  <c:v>-0.34726142745044608</c:v>
                </c:pt>
                <c:pt idx="1675">
                  <c:v>-0.35008947628273207</c:v>
                </c:pt>
                <c:pt idx="1676">
                  <c:v>-0.34789507218428006</c:v>
                </c:pt>
                <c:pt idx="1677">
                  <c:v>-0.33589986665168003</c:v>
                </c:pt>
                <c:pt idx="1678">
                  <c:v>-0.34264509314473002</c:v>
                </c:pt>
                <c:pt idx="1679">
                  <c:v>-0.33835069294529013</c:v>
                </c:pt>
                <c:pt idx="1680">
                  <c:v>-0.33491559192567816</c:v>
                </c:pt>
                <c:pt idx="1681">
                  <c:v>-0.34554579145187608</c:v>
                </c:pt>
                <c:pt idx="1682">
                  <c:v>-0.34986517804685607</c:v>
                </c:pt>
                <c:pt idx="1683">
                  <c:v>-0.33649020840813593</c:v>
                </c:pt>
                <c:pt idx="1684">
                  <c:v>-0.33834193990009404</c:v>
                </c:pt>
                <c:pt idx="1685">
                  <c:v>-0.34203302595121599</c:v>
                </c:pt>
                <c:pt idx="1686">
                  <c:v>-0.34111895668990405</c:v>
                </c:pt>
                <c:pt idx="1687">
                  <c:v>-0.34673008379187198</c:v>
                </c:pt>
                <c:pt idx="1688">
                  <c:v>-0.34875198547569802</c:v>
                </c:pt>
                <c:pt idx="1689">
                  <c:v>-0.34246798653522798</c:v>
                </c:pt>
                <c:pt idx="1690">
                  <c:v>-0.346698019556064</c:v>
                </c:pt>
                <c:pt idx="1691">
                  <c:v>-0.35010051609919202</c:v>
                </c:pt>
                <c:pt idx="1692">
                  <c:v>-0.34462596046500404</c:v>
                </c:pt>
                <c:pt idx="1693">
                  <c:v>-0.3543758542778821</c:v>
                </c:pt>
                <c:pt idx="1694">
                  <c:v>-0.36686715398202607</c:v>
                </c:pt>
                <c:pt idx="1695">
                  <c:v>-0.36745905954007202</c:v>
                </c:pt>
                <c:pt idx="1696">
                  <c:v>-0.36235567082542608</c:v>
                </c:pt>
                <c:pt idx="1697">
                  <c:v>-0.36454545137178002</c:v>
                </c:pt>
                <c:pt idx="1698">
                  <c:v>-0.36491539964163205</c:v>
                </c:pt>
                <c:pt idx="1699">
                  <c:v>-0.35668769771327208</c:v>
                </c:pt>
                <c:pt idx="1700">
                  <c:v>-0.35893817299444813</c:v>
                </c:pt>
                <c:pt idx="1701">
                  <c:v>-0.37025885986852408</c:v>
                </c:pt>
                <c:pt idx="1702">
                  <c:v>-0.36175105878193187</c:v>
                </c:pt>
                <c:pt idx="1703">
                  <c:v>-0.36028515835385605</c:v>
                </c:pt>
                <c:pt idx="1704">
                  <c:v>-0.36357247935706616</c:v>
                </c:pt>
                <c:pt idx="1705">
                  <c:v>-0.36281799940400011</c:v>
                </c:pt>
                <c:pt idx="1706">
                  <c:v>-0.36191802402675005</c:v>
                </c:pt>
                <c:pt idx="1707">
                  <c:v>-0.36265080760810597</c:v>
                </c:pt>
                <c:pt idx="1708">
                  <c:v>-0.361546238591958</c:v>
                </c:pt>
                <c:pt idx="1709">
                  <c:v>-0.35931437716357412</c:v>
                </c:pt>
                <c:pt idx="1710">
                  <c:v>-0.36498158880084614</c:v>
                </c:pt>
                <c:pt idx="1711">
                  <c:v>-0.37022122200457602</c:v>
                </c:pt>
                <c:pt idx="1712">
                  <c:v>-0.36126798101518998</c:v>
                </c:pt>
                <c:pt idx="1713">
                  <c:v>-0.37170724697327201</c:v>
                </c:pt>
                <c:pt idx="1714">
                  <c:v>-0.37099323748366397</c:v>
                </c:pt>
                <c:pt idx="1715">
                  <c:v>-0.37991112881920214</c:v>
                </c:pt>
                <c:pt idx="1716">
                  <c:v>-0.37522620615430408</c:v>
                </c:pt>
                <c:pt idx="1717">
                  <c:v>-0.37627384564076205</c:v>
                </c:pt>
                <c:pt idx="1718">
                  <c:v>-0.39039269081281219</c:v>
                </c:pt>
                <c:pt idx="1719">
                  <c:v>-0.3724700608966181</c:v>
                </c:pt>
                <c:pt idx="1720">
                  <c:v>-0.38032598568976816</c:v>
                </c:pt>
                <c:pt idx="1721">
                  <c:v>-0.37853804714849598</c:v>
                </c:pt>
                <c:pt idx="1722">
                  <c:v>-0.38174247284818202</c:v>
                </c:pt>
                <c:pt idx="1723">
                  <c:v>-0.37210657936420016</c:v>
                </c:pt>
                <c:pt idx="1724">
                  <c:v>-0.37542322618073198</c:v>
                </c:pt>
                <c:pt idx="1725">
                  <c:v>-0.38533924248991802</c:v>
                </c:pt>
                <c:pt idx="1726">
                  <c:v>-0.37492131162410808</c:v>
                </c:pt>
                <c:pt idx="1727">
                  <c:v>-0.38892176957919011</c:v>
                </c:pt>
                <c:pt idx="1728">
                  <c:v>-0.3833635947490201</c:v>
                </c:pt>
                <c:pt idx="1729">
                  <c:v>-0.37687380925220409</c:v>
                </c:pt>
                <c:pt idx="1730">
                  <c:v>-0.39461573244659592</c:v>
                </c:pt>
                <c:pt idx="1731">
                  <c:v>-0.39133008368245409</c:v>
                </c:pt>
                <c:pt idx="1732">
                  <c:v>-0.38428020358266413</c:v>
                </c:pt>
                <c:pt idx="1733">
                  <c:v>-0.38189834471235806</c:v>
                </c:pt>
                <c:pt idx="1734">
                  <c:v>-0.39670889255120206</c:v>
                </c:pt>
                <c:pt idx="1735">
                  <c:v>-0.39634164567943814</c:v>
                </c:pt>
                <c:pt idx="1736">
                  <c:v>-0.39653397823492603</c:v>
                </c:pt>
                <c:pt idx="1737">
                  <c:v>-0.38178046982823211</c:v>
                </c:pt>
                <c:pt idx="1738">
                  <c:v>-0.38861422605549006</c:v>
                </c:pt>
                <c:pt idx="1739">
                  <c:v>-0.38264908968263206</c:v>
                </c:pt>
                <c:pt idx="1740">
                  <c:v>-0.39732365397485614</c:v>
                </c:pt>
                <c:pt idx="1741">
                  <c:v>-0.39150001130001411</c:v>
                </c:pt>
                <c:pt idx="1742">
                  <c:v>-0.39645172441285603</c:v>
                </c:pt>
                <c:pt idx="1743">
                  <c:v>-0.39030166827295809</c:v>
                </c:pt>
                <c:pt idx="1744">
                  <c:v>-0.38951564386460019</c:v>
                </c:pt>
                <c:pt idx="1745">
                  <c:v>-0.40083143545116795</c:v>
                </c:pt>
                <c:pt idx="1746">
                  <c:v>-0.400445191103038</c:v>
                </c:pt>
                <c:pt idx="1747">
                  <c:v>-0.3947935779296961</c:v>
                </c:pt>
                <c:pt idx="1748">
                  <c:v>-0.40864303153678994</c:v>
                </c:pt>
                <c:pt idx="1749">
                  <c:v>-0.40366168807869601</c:v>
                </c:pt>
                <c:pt idx="1750">
                  <c:v>-0.40070100444365997</c:v>
                </c:pt>
                <c:pt idx="1751">
                  <c:v>-0.39475537368611202</c:v>
                </c:pt>
                <c:pt idx="1752">
                  <c:v>-0.41026427055963405</c:v>
                </c:pt>
                <c:pt idx="1753">
                  <c:v>-0.39850848128201216</c:v>
                </c:pt>
                <c:pt idx="1754">
                  <c:v>-0.40603544501372396</c:v>
                </c:pt>
                <c:pt idx="1755">
                  <c:v>-0.40563374259279394</c:v>
                </c:pt>
                <c:pt idx="1756">
                  <c:v>-0.39903101435462807</c:v>
                </c:pt>
                <c:pt idx="1757">
                  <c:v>-0.40491228329874412</c:v>
                </c:pt>
                <c:pt idx="1758">
                  <c:v>-0.39118350230632198</c:v>
                </c:pt>
                <c:pt idx="1759">
                  <c:v>-0.41095200153065803</c:v>
                </c:pt>
                <c:pt idx="1760">
                  <c:v>-0.40348633802018002</c:v>
                </c:pt>
                <c:pt idx="1761">
                  <c:v>-0.40308508709020208</c:v>
                </c:pt>
                <c:pt idx="1762">
                  <c:v>-0.39899123481188198</c:v>
                </c:pt>
                <c:pt idx="1763">
                  <c:v>-0.40179264083646599</c:v>
                </c:pt>
                <c:pt idx="1764">
                  <c:v>-0.41644529957885607</c:v>
                </c:pt>
                <c:pt idx="1765">
                  <c:v>-0.40429903068558987</c:v>
                </c:pt>
                <c:pt idx="1766">
                  <c:v>-0.39810106601609202</c:v>
                </c:pt>
                <c:pt idx="1767">
                  <c:v>-0.40451608541070805</c:v>
                </c:pt>
                <c:pt idx="1768">
                  <c:v>-0.40263729770958401</c:v>
                </c:pt>
                <c:pt idx="1769">
                  <c:v>-0.40269261654958399</c:v>
                </c:pt>
                <c:pt idx="1770">
                  <c:v>-0.39714904074523799</c:v>
                </c:pt>
                <c:pt idx="1771">
                  <c:v>-0.40452479376260408</c:v>
                </c:pt>
                <c:pt idx="1772">
                  <c:v>-0.40422075049233003</c:v>
                </c:pt>
                <c:pt idx="1773">
                  <c:v>-0.4132025029594521</c:v>
                </c:pt>
                <c:pt idx="1774">
                  <c:v>-0.407725618503464</c:v>
                </c:pt>
                <c:pt idx="1775">
                  <c:v>-0.40382282381201612</c:v>
                </c:pt>
                <c:pt idx="1776">
                  <c:v>-0.40126033120821608</c:v>
                </c:pt>
                <c:pt idx="1777">
                  <c:v>-0.40258900602594005</c:v>
                </c:pt>
                <c:pt idx="1778">
                  <c:v>-0.39866677548112206</c:v>
                </c:pt>
                <c:pt idx="1779">
                  <c:v>-0.40124173508046201</c:v>
                </c:pt>
                <c:pt idx="1780">
                  <c:v>-0.40692778148062614</c:v>
                </c:pt>
                <c:pt idx="1781">
                  <c:v>-0.40089143669676403</c:v>
                </c:pt>
                <c:pt idx="1782">
                  <c:v>-0.415651190592986</c:v>
                </c:pt>
                <c:pt idx="1783">
                  <c:v>-0.41920402919482408</c:v>
                </c:pt>
                <c:pt idx="1784">
                  <c:v>-0.41524482661647</c:v>
                </c:pt>
                <c:pt idx="1785">
                  <c:v>-0.42973196673714198</c:v>
                </c:pt>
                <c:pt idx="1786">
                  <c:v>-0.40406124189351</c:v>
                </c:pt>
                <c:pt idx="1787">
                  <c:v>-0.41139722038756804</c:v>
                </c:pt>
                <c:pt idx="1788">
                  <c:v>-0.40291073016948803</c:v>
                </c:pt>
                <c:pt idx="1789">
                  <c:v>-0.41187942429665403</c:v>
                </c:pt>
                <c:pt idx="1790">
                  <c:v>-0.40311990335418607</c:v>
                </c:pt>
                <c:pt idx="1791">
                  <c:v>-0.40816398423126998</c:v>
                </c:pt>
                <c:pt idx="1792">
                  <c:v>-0.41203831650629996</c:v>
                </c:pt>
                <c:pt idx="1793">
                  <c:v>-0.41934855534472404</c:v>
                </c:pt>
                <c:pt idx="1794">
                  <c:v>-0.41210634438791605</c:v>
                </c:pt>
                <c:pt idx="1795">
                  <c:v>-0.4218169467808201</c:v>
                </c:pt>
                <c:pt idx="1796">
                  <c:v>-0.41217955876912199</c:v>
                </c:pt>
                <c:pt idx="1797">
                  <c:v>-0.40219297125615805</c:v>
                </c:pt>
                <c:pt idx="1798">
                  <c:v>-0.4141648237276081</c:v>
                </c:pt>
                <c:pt idx="1799">
                  <c:v>-0.41259479439449204</c:v>
                </c:pt>
                <c:pt idx="1800">
                  <c:v>-0.407659089574126</c:v>
                </c:pt>
                <c:pt idx="1801">
                  <c:v>-0.40716326540456005</c:v>
                </c:pt>
                <c:pt idx="1802">
                  <c:v>-0.40987645200676998</c:v>
                </c:pt>
                <c:pt idx="1803">
                  <c:v>-0.41553200134079005</c:v>
                </c:pt>
                <c:pt idx="1804">
                  <c:v>-0.42099626448887006</c:v>
                </c:pt>
                <c:pt idx="1805">
                  <c:v>-0.41129707408711197</c:v>
                </c:pt>
                <c:pt idx="1806">
                  <c:v>-0.419039178788078</c:v>
                </c:pt>
                <c:pt idx="1807">
                  <c:v>-0.41524294590798805</c:v>
                </c:pt>
                <c:pt idx="1808">
                  <c:v>-0.41846429967075011</c:v>
                </c:pt>
                <c:pt idx="1809">
                  <c:v>-0.41303902721688801</c:v>
                </c:pt>
                <c:pt idx="1810">
                  <c:v>-0.41229199846964798</c:v>
                </c:pt>
                <c:pt idx="1811">
                  <c:v>-0.41021386947710398</c:v>
                </c:pt>
                <c:pt idx="1812">
                  <c:v>-0.40795616542604607</c:v>
                </c:pt>
                <c:pt idx="1813">
                  <c:v>-0.41356129249229401</c:v>
                </c:pt>
                <c:pt idx="1814">
                  <c:v>-0.41298722279105604</c:v>
                </c:pt>
                <c:pt idx="1815">
                  <c:v>-0.41072853565767803</c:v>
                </c:pt>
                <c:pt idx="1816">
                  <c:v>-0.41269659242512197</c:v>
                </c:pt>
                <c:pt idx="1817">
                  <c:v>-0.40894102233047802</c:v>
                </c:pt>
                <c:pt idx="1818">
                  <c:v>-0.41069255711026997</c:v>
                </c:pt>
                <c:pt idx="1819">
                  <c:v>-0.41276163950788602</c:v>
                </c:pt>
                <c:pt idx="1820">
                  <c:v>-0.41700767385048404</c:v>
                </c:pt>
                <c:pt idx="1821">
                  <c:v>-0.41599340447677197</c:v>
                </c:pt>
                <c:pt idx="1822">
                  <c:v>-0.42006189788941012</c:v>
                </c:pt>
                <c:pt idx="1823">
                  <c:v>-0.43015751018383008</c:v>
                </c:pt>
                <c:pt idx="1824">
                  <c:v>-0.4290948609486821</c:v>
                </c:pt>
                <c:pt idx="1825">
                  <c:v>-0.42062916801157602</c:v>
                </c:pt>
                <c:pt idx="1826">
                  <c:v>-0.41901170931932408</c:v>
                </c:pt>
                <c:pt idx="1827">
                  <c:v>-0.41767952597417407</c:v>
                </c:pt>
                <c:pt idx="1828">
                  <c:v>-0.41610834841606792</c:v>
                </c:pt>
                <c:pt idx="1829">
                  <c:v>-0.41205768989554803</c:v>
                </c:pt>
                <c:pt idx="1830">
                  <c:v>-0.40824632515196602</c:v>
                </c:pt>
                <c:pt idx="1831">
                  <c:v>-0.41866458809397805</c:v>
                </c:pt>
                <c:pt idx="1832">
                  <c:v>-0.42640728233475411</c:v>
                </c:pt>
                <c:pt idx="1833">
                  <c:v>-0.41659637365265012</c:v>
                </c:pt>
                <c:pt idx="1834">
                  <c:v>-0.42359942905117992</c:v>
                </c:pt>
                <c:pt idx="1835">
                  <c:v>-0.41783297999853808</c:v>
                </c:pt>
                <c:pt idx="1836">
                  <c:v>-0.41561921648590799</c:v>
                </c:pt>
                <c:pt idx="1837">
                  <c:v>-0.42519535598546998</c:v>
                </c:pt>
                <c:pt idx="1838">
                  <c:v>-0.4244498379808021</c:v>
                </c:pt>
                <c:pt idx="1839">
                  <c:v>-0.41514084349426605</c:v>
                </c:pt>
                <c:pt idx="1840">
                  <c:v>-0.41431239797168212</c:v>
                </c:pt>
                <c:pt idx="1841">
                  <c:v>-0.42734234012199002</c:v>
                </c:pt>
                <c:pt idx="1842">
                  <c:v>-0.41024323261596796</c:v>
                </c:pt>
                <c:pt idx="1843">
                  <c:v>-0.42084091407742014</c:v>
                </c:pt>
                <c:pt idx="1844">
                  <c:v>-0.42854913425532393</c:v>
                </c:pt>
                <c:pt idx="1845">
                  <c:v>-0.41893577174783614</c:v>
                </c:pt>
                <c:pt idx="1846">
                  <c:v>-0.42592223429630005</c:v>
                </c:pt>
                <c:pt idx="1847">
                  <c:v>-0.41066209086399602</c:v>
                </c:pt>
                <c:pt idx="1848">
                  <c:v>-0.42971653417869204</c:v>
                </c:pt>
                <c:pt idx="1849">
                  <c:v>-0.43069255522864608</c:v>
                </c:pt>
                <c:pt idx="1850">
                  <c:v>-0.43663696602825214</c:v>
                </c:pt>
                <c:pt idx="1851">
                  <c:v>-0.43007285180871607</c:v>
                </c:pt>
                <c:pt idx="1852">
                  <c:v>-0.43345305576480403</c:v>
                </c:pt>
                <c:pt idx="1853">
                  <c:v>-0.4293831738613581</c:v>
                </c:pt>
                <c:pt idx="1854">
                  <c:v>-0.42829633078974805</c:v>
                </c:pt>
                <c:pt idx="1855">
                  <c:v>-0.43224274828877801</c:v>
                </c:pt>
                <c:pt idx="1856">
                  <c:v>-0.44175729224509797</c:v>
                </c:pt>
                <c:pt idx="1857">
                  <c:v>-0.42726406645850401</c:v>
                </c:pt>
                <c:pt idx="1858">
                  <c:v>-0.43212624820054008</c:v>
                </c:pt>
                <c:pt idx="1859">
                  <c:v>-0.43826002929586411</c:v>
                </c:pt>
                <c:pt idx="1860">
                  <c:v>-0.43534633938427814</c:v>
                </c:pt>
                <c:pt idx="1861">
                  <c:v>-0.42623384632835393</c:v>
                </c:pt>
                <c:pt idx="1862">
                  <c:v>-0.43641938584305612</c:v>
                </c:pt>
                <c:pt idx="1863">
                  <c:v>-0.43295627813162607</c:v>
                </c:pt>
                <c:pt idx="1864">
                  <c:v>-0.43782741226834004</c:v>
                </c:pt>
                <c:pt idx="1865">
                  <c:v>-0.43231131488636004</c:v>
                </c:pt>
                <c:pt idx="1866">
                  <c:v>-0.42969590994729606</c:v>
                </c:pt>
                <c:pt idx="1867">
                  <c:v>-0.42806265820870598</c:v>
                </c:pt>
                <c:pt idx="1868">
                  <c:v>-0.43411697387633408</c:v>
                </c:pt>
                <c:pt idx="1869">
                  <c:v>-0.44047021052882401</c:v>
                </c:pt>
                <c:pt idx="1870">
                  <c:v>-0.42836547588341012</c:v>
                </c:pt>
                <c:pt idx="1871">
                  <c:v>-0.44314677947503001</c:v>
                </c:pt>
                <c:pt idx="1872">
                  <c:v>-0.43739858785040608</c:v>
                </c:pt>
                <c:pt idx="1873">
                  <c:v>-0.43499105520655401</c:v>
                </c:pt>
                <c:pt idx="1874">
                  <c:v>-0.4448756697288081</c:v>
                </c:pt>
                <c:pt idx="1875">
                  <c:v>-0.44001688181095011</c:v>
                </c:pt>
                <c:pt idx="1876">
                  <c:v>-0.44115087992398605</c:v>
                </c:pt>
                <c:pt idx="1877">
                  <c:v>-0.45072283975345406</c:v>
                </c:pt>
                <c:pt idx="1878">
                  <c:v>-0.44058233186042806</c:v>
                </c:pt>
                <c:pt idx="1879">
                  <c:v>-0.44245306341946206</c:v>
                </c:pt>
                <c:pt idx="1880">
                  <c:v>-0.45166771732070204</c:v>
                </c:pt>
                <c:pt idx="1881">
                  <c:v>-0.44179684680972192</c:v>
                </c:pt>
                <c:pt idx="1882">
                  <c:v>-0.44184308411606799</c:v>
                </c:pt>
                <c:pt idx="1883">
                  <c:v>-0.44251821781949008</c:v>
                </c:pt>
                <c:pt idx="1884">
                  <c:v>-0.43779361113492404</c:v>
                </c:pt>
                <c:pt idx="1885">
                  <c:v>-0.43488912237297411</c:v>
                </c:pt>
                <c:pt idx="1886">
                  <c:v>-0.43609516238309398</c:v>
                </c:pt>
                <c:pt idx="1887">
                  <c:v>-0.44039411635039999</c:v>
                </c:pt>
                <c:pt idx="1888">
                  <c:v>-0.44418687741707608</c:v>
                </c:pt>
                <c:pt idx="1889">
                  <c:v>-0.43718800467194407</c:v>
                </c:pt>
                <c:pt idx="1890">
                  <c:v>-0.44843256107393598</c:v>
                </c:pt>
                <c:pt idx="1891">
                  <c:v>-0.45538297125570609</c:v>
                </c:pt>
                <c:pt idx="1892">
                  <c:v>-0.44536282811612599</c:v>
                </c:pt>
                <c:pt idx="1893">
                  <c:v>-0.44331282220200607</c:v>
                </c:pt>
                <c:pt idx="1894">
                  <c:v>-0.45082215658371</c:v>
                </c:pt>
                <c:pt idx="1895">
                  <c:v>-0.44997868514999012</c:v>
                </c:pt>
                <c:pt idx="1896">
                  <c:v>-0.44146851364399597</c:v>
                </c:pt>
                <c:pt idx="1897">
                  <c:v>-0.44441053461036201</c:v>
                </c:pt>
                <c:pt idx="1898">
                  <c:v>-0.44375516012334992</c:v>
                </c:pt>
                <c:pt idx="1899">
                  <c:v>-0.43629713382483598</c:v>
                </c:pt>
                <c:pt idx="1900">
                  <c:v>-0.4382782575098581</c:v>
                </c:pt>
                <c:pt idx="1901">
                  <c:v>-0.44392068666545204</c:v>
                </c:pt>
                <c:pt idx="1902">
                  <c:v>-0.44321939377918801</c:v>
                </c:pt>
                <c:pt idx="1903">
                  <c:v>-0.44100009090927605</c:v>
                </c:pt>
                <c:pt idx="1904">
                  <c:v>-0.43227258735653606</c:v>
                </c:pt>
                <c:pt idx="1905">
                  <c:v>-0.43947028496976609</c:v>
                </c:pt>
                <c:pt idx="1906">
                  <c:v>-0.43458228633830404</c:v>
                </c:pt>
                <c:pt idx="1907">
                  <c:v>-0.4389771995646381</c:v>
                </c:pt>
                <c:pt idx="1908">
                  <c:v>-0.43536567484099004</c:v>
                </c:pt>
                <c:pt idx="1909">
                  <c:v>-0.42397994168210806</c:v>
                </c:pt>
                <c:pt idx="1910">
                  <c:v>-0.43690818513883212</c:v>
                </c:pt>
                <c:pt idx="1911">
                  <c:v>-0.43735836197139411</c:v>
                </c:pt>
                <c:pt idx="1912">
                  <c:v>-0.432919422467132</c:v>
                </c:pt>
                <c:pt idx="1913">
                  <c:v>-0.42882423739915609</c:v>
                </c:pt>
                <c:pt idx="1914">
                  <c:v>-0.43187859668221412</c:v>
                </c:pt>
                <c:pt idx="1915">
                  <c:v>-0.43839004722236408</c:v>
                </c:pt>
                <c:pt idx="1916">
                  <c:v>-0.43662865851096005</c:v>
                </c:pt>
                <c:pt idx="1917">
                  <c:v>-0.44233212187184806</c:v>
                </c:pt>
                <c:pt idx="1918">
                  <c:v>-0.44620744329907602</c:v>
                </c:pt>
                <c:pt idx="1919">
                  <c:v>-0.44185967218016398</c:v>
                </c:pt>
                <c:pt idx="1920">
                  <c:v>-0.43335867075943013</c:v>
                </c:pt>
                <c:pt idx="1921">
                  <c:v>-0.43516325027729008</c:v>
                </c:pt>
                <c:pt idx="1922">
                  <c:v>-0.43066662635621605</c:v>
                </c:pt>
                <c:pt idx="1923">
                  <c:v>-0.42847664296919208</c:v>
                </c:pt>
                <c:pt idx="1924">
                  <c:v>-0.42419369421779601</c:v>
                </c:pt>
                <c:pt idx="1925">
                  <c:v>-0.42779223007038797</c:v>
                </c:pt>
                <c:pt idx="1926">
                  <c:v>-0.42967479551436211</c:v>
                </c:pt>
                <c:pt idx="1927">
                  <c:v>-0.42633503766947006</c:v>
                </c:pt>
                <c:pt idx="1928">
                  <c:v>-0.41950327930120807</c:v>
                </c:pt>
                <c:pt idx="1929">
                  <c:v>-0.41857578455297606</c:v>
                </c:pt>
                <c:pt idx="1930">
                  <c:v>-0.42350167744161998</c:v>
                </c:pt>
                <c:pt idx="1931">
                  <c:v>-0.42765443215647198</c:v>
                </c:pt>
                <c:pt idx="1932">
                  <c:v>-0.43276277351057207</c:v>
                </c:pt>
                <c:pt idx="1933">
                  <c:v>-0.42475336489836202</c:v>
                </c:pt>
                <c:pt idx="1934">
                  <c:v>-0.42125462476333803</c:v>
                </c:pt>
                <c:pt idx="1935">
                  <c:v>-0.42044116949117799</c:v>
                </c:pt>
                <c:pt idx="1936">
                  <c:v>-0.42871062192154608</c:v>
                </c:pt>
                <c:pt idx="1937">
                  <c:v>-0.42523876415702005</c:v>
                </c:pt>
                <c:pt idx="1938">
                  <c:v>-0.43244133162388798</c:v>
                </c:pt>
                <c:pt idx="1939">
                  <c:v>-0.42014481965337402</c:v>
                </c:pt>
                <c:pt idx="1940">
                  <c:v>-0.41268912436265603</c:v>
                </c:pt>
                <c:pt idx="1941">
                  <c:v>-0.41294444089444804</c:v>
                </c:pt>
                <c:pt idx="1942">
                  <c:v>-0.41829010747962808</c:v>
                </c:pt>
                <c:pt idx="1943">
                  <c:v>-0.42094654814806398</c:v>
                </c:pt>
                <c:pt idx="1944">
                  <c:v>-0.42685940274343798</c:v>
                </c:pt>
                <c:pt idx="1945">
                  <c:v>-0.42159026056559001</c:v>
                </c:pt>
                <c:pt idx="1946">
                  <c:v>-0.41767560617316801</c:v>
                </c:pt>
                <c:pt idx="1947">
                  <c:v>-0.42035386118976809</c:v>
                </c:pt>
                <c:pt idx="1948">
                  <c:v>-0.420224446681562</c:v>
                </c:pt>
                <c:pt idx="1949">
                  <c:v>-0.41558146492843206</c:v>
                </c:pt>
                <c:pt idx="1950">
                  <c:v>-0.41033151191442807</c:v>
                </c:pt>
                <c:pt idx="1951">
                  <c:v>-0.42496780870802597</c:v>
                </c:pt>
                <c:pt idx="1952">
                  <c:v>-0.41838885676747412</c:v>
                </c:pt>
                <c:pt idx="1953">
                  <c:v>-0.42123239912960614</c:v>
                </c:pt>
                <c:pt idx="1954">
                  <c:v>-0.42300218068311801</c:v>
                </c:pt>
                <c:pt idx="1955">
                  <c:v>-0.42067255215358801</c:v>
                </c:pt>
                <c:pt idx="1956">
                  <c:v>-0.42745455490930007</c:v>
                </c:pt>
                <c:pt idx="1957">
                  <c:v>-0.42863479704416407</c:v>
                </c:pt>
                <c:pt idx="1958">
                  <c:v>-0.44296929869620799</c:v>
                </c:pt>
                <c:pt idx="1959">
                  <c:v>-0.42779434153777401</c:v>
                </c:pt>
                <c:pt idx="1960">
                  <c:v>-0.42343928417174398</c:v>
                </c:pt>
                <c:pt idx="1961">
                  <c:v>-0.43073883011650199</c:v>
                </c:pt>
                <c:pt idx="1962">
                  <c:v>-0.42455912598773798</c:v>
                </c:pt>
                <c:pt idx="1963">
                  <c:v>-0.42940372031177598</c:v>
                </c:pt>
                <c:pt idx="1964">
                  <c:v>-0.41302295820061807</c:v>
                </c:pt>
                <c:pt idx="1965">
                  <c:v>-0.43291348354469811</c:v>
                </c:pt>
                <c:pt idx="1966">
                  <c:v>-0.42859087198771012</c:v>
                </c:pt>
                <c:pt idx="1967">
                  <c:v>-0.42765134348646</c:v>
                </c:pt>
                <c:pt idx="1968">
                  <c:v>-0.42160425309948207</c:v>
                </c:pt>
                <c:pt idx="1969">
                  <c:v>-0.43637308789914409</c:v>
                </c:pt>
                <c:pt idx="1970">
                  <c:v>-0.44186265348079401</c:v>
                </c:pt>
                <c:pt idx="1971">
                  <c:v>-0.43322438926314011</c:v>
                </c:pt>
                <c:pt idx="1972">
                  <c:v>-0.42595757734697404</c:v>
                </c:pt>
                <c:pt idx="1973">
                  <c:v>-0.42014112955079203</c:v>
                </c:pt>
                <c:pt idx="1974">
                  <c:v>-0.41033750171381006</c:v>
                </c:pt>
                <c:pt idx="1975">
                  <c:v>-0.41376899964723807</c:v>
                </c:pt>
                <c:pt idx="1976">
                  <c:v>-0.42168572233481411</c:v>
                </c:pt>
                <c:pt idx="1977">
                  <c:v>-0.41209320769012392</c:v>
                </c:pt>
                <c:pt idx="1978">
                  <c:v>-0.41481254848389204</c:v>
                </c:pt>
                <c:pt idx="1979">
                  <c:v>-0.42275772309269605</c:v>
                </c:pt>
                <c:pt idx="1980">
                  <c:v>-0.41553787006175602</c:v>
                </c:pt>
                <c:pt idx="1981">
                  <c:v>-0.41632791889615606</c:v>
                </c:pt>
                <c:pt idx="1982">
                  <c:v>-0.4290857130555441</c:v>
                </c:pt>
                <c:pt idx="1983">
                  <c:v>-0.42596542638010004</c:v>
                </c:pt>
                <c:pt idx="1984">
                  <c:v>-0.42629106768249808</c:v>
                </c:pt>
                <c:pt idx="1985">
                  <c:v>-0.43119557190762003</c:v>
                </c:pt>
                <c:pt idx="1986">
                  <c:v>-0.42618555536887004</c:v>
                </c:pt>
                <c:pt idx="1987">
                  <c:v>-0.42500282434322806</c:v>
                </c:pt>
                <c:pt idx="1988">
                  <c:v>-0.42404277883078806</c:v>
                </c:pt>
                <c:pt idx="1989">
                  <c:v>-0.42702247106619007</c:v>
                </c:pt>
                <c:pt idx="1990">
                  <c:v>-0.42533463092653201</c:v>
                </c:pt>
                <c:pt idx="1991">
                  <c:v>-0.42272842024967811</c:v>
                </c:pt>
                <c:pt idx="1992">
                  <c:v>-0.41961958714221403</c:v>
                </c:pt>
                <c:pt idx="1993">
                  <c:v>-0.41981257126706817</c:v>
                </c:pt>
                <c:pt idx="1994">
                  <c:v>-0.42961428197527612</c:v>
                </c:pt>
                <c:pt idx="1995">
                  <c:v>-0.41340765616769998</c:v>
                </c:pt>
                <c:pt idx="1996">
                  <c:v>-0.41386130508670604</c:v>
                </c:pt>
                <c:pt idx="1997">
                  <c:v>-0.41774868970279405</c:v>
                </c:pt>
                <c:pt idx="1998">
                  <c:v>-0.42248206241940212</c:v>
                </c:pt>
                <c:pt idx="1999">
                  <c:v>-0.41694736463726206</c:v>
                </c:pt>
                <c:pt idx="2000">
                  <c:v>-0.41072895631326606</c:v>
                </c:pt>
                <c:pt idx="2001">
                  <c:v>-0.41001332342851993</c:v>
                </c:pt>
                <c:pt idx="2002">
                  <c:v>-0.41256117784819002</c:v>
                </c:pt>
                <c:pt idx="2003">
                  <c:v>-0.42311467411151804</c:v>
                </c:pt>
                <c:pt idx="2004">
                  <c:v>-0.40269984639481604</c:v>
                </c:pt>
                <c:pt idx="2005">
                  <c:v>-0.41053658221085604</c:v>
                </c:pt>
                <c:pt idx="2006">
                  <c:v>-0.40426826592087411</c:v>
                </c:pt>
                <c:pt idx="2007">
                  <c:v>-0.40938387166454809</c:v>
                </c:pt>
                <c:pt idx="2008">
                  <c:v>-0.41020178323138801</c:v>
                </c:pt>
                <c:pt idx="2009">
                  <c:v>-0.41484558852564207</c:v>
                </c:pt>
                <c:pt idx="2010">
                  <c:v>-0.4139739972893321</c:v>
                </c:pt>
                <c:pt idx="2011">
                  <c:v>-0.41924858916128205</c:v>
                </c:pt>
                <c:pt idx="2012">
                  <c:v>-0.40606055630117199</c:v>
                </c:pt>
                <c:pt idx="2013">
                  <c:v>-0.402048208730304</c:v>
                </c:pt>
                <c:pt idx="2014">
                  <c:v>-0.39529095531015007</c:v>
                </c:pt>
                <c:pt idx="2015">
                  <c:v>-0.40460374063909599</c:v>
                </c:pt>
                <c:pt idx="2016">
                  <c:v>-0.3963525404644061</c:v>
                </c:pt>
                <c:pt idx="2017">
                  <c:v>-0.40079824332110803</c:v>
                </c:pt>
                <c:pt idx="2018">
                  <c:v>-0.38824196248336401</c:v>
                </c:pt>
                <c:pt idx="2019">
                  <c:v>-0.39624324874803796</c:v>
                </c:pt>
                <c:pt idx="2020">
                  <c:v>-0.3894487706732801</c:v>
                </c:pt>
                <c:pt idx="2021">
                  <c:v>-0.39742329271087612</c:v>
                </c:pt>
                <c:pt idx="2022">
                  <c:v>-0.38307643457450208</c:v>
                </c:pt>
                <c:pt idx="2023">
                  <c:v>-0.3808429646070941</c:v>
                </c:pt>
                <c:pt idx="2024">
                  <c:v>-0.39318366082664613</c:v>
                </c:pt>
                <c:pt idx="2025">
                  <c:v>-0.38538771960035811</c:v>
                </c:pt>
                <c:pt idx="2026">
                  <c:v>-0.37237032547296611</c:v>
                </c:pt>
                <c:pt idx="2027">
                  <c:v>-0.38231935268386208</c:v>
                </c:pt>
                <c:pt idx="2028">
                  <c:v>-0.38553237204240204</c:v>
                </c:pt>
                <c:pt idx="2029">
                  <c:v>-0.37144749755829398</c:v>
                </c:pt>
                <c:pt idx="2030">
                  <c:v>-0.38316765659730001</c:v>
                </c:pt>
                <c:pt idx="2031">
                  <c:v>-0.38505389401042206</c:v>
                </c:pt>
                <c:pt idx="2032">
                  <c:v>-0.384732190620236</c:v>
                </c:pt>
                <c:pt idx="2033">
                  <c:v>-0.38570535345902202</c:v>
                </c:pt>
                <c:pt idx="2034">
                  <c:v>-0.3908525523967481</c:v>
                </c:pt>
                <c:pt idx="2035">
                  <c:v>-0.38476976479375008</c:v>
                </c:pt>
                <c:pt idx="2036">
                  <c:v>-0.38387734105276411</c:v>
                </c:pt>
                <c:pt idx="2037">
                  <c:v>-0.37847188868170006</c:v>
                </c:pt>
                <c:pt idx="2038">
                  <c:v>-0.37478951927845811</c:v>
                </c:pt>
                <c:pt idx="2039">
                  <c:v>-0.38414947476708006</c:v>
                </c:pt>
                <c:pt idx="2040">
                  <c:v>-0.36269708279450802</c:v>
                </c:pt>
                <c:pt idx="2041">
                  <c:v>-0.37198744213891405</c:v>
                </c:pt>
                <c:pt idx="2042">
                  <c:v>-0.37195433375696207</c:v>
                </c:pt>
                <c:pt idx="2043">
                  <c:v>-0.37328593092414203</c:v>
                </c:pt>
                <c:pt idx="2044">
                  <c:v>-0.37294375490409004</c:v>
                </c:pt>
                <c:pt idx="2045">
                  <c:v>-0.37173670436973005</c:v>
                </c:pt>
                <c:pt idx="2046">
                  <c:v>-0.36560290053752798</c:v>
                </c:pt>
                <c:pt idx="2047">
                  <c:v>-0.36443212959497207</c:v>
                </c:pt>
                <c:pt idx="2048">
                  <c:v>-0.36632899003496017</c:v>
                </c:pt>
                <c:pt idx="2049">
                  <c:v>-0.36949839981617605</c:v>
                </c:pt>
                <c:pt idx="2050">
                  <c:v>-0.36321424460269602</c:v>
                </c:pt>
                <c:pt idx="2051">
                  <c:v>-0.35692929984205812</c:v>
                </c:pt>
                <c:pt idx="2052">
                  <c:v>-0.37518446302488817</c:v>
                </c:pt>
                <c:pt idx="2053">
                  <c:v>-0.36035687640120806</c:v>
                </c:pt>
                <c:pt idx="2054">
                  <c:v>-0.37204104986244207</c:v>
                </c:pt>
                <c:pt idx="2055">
                  <c:v>-0.37620181400053399</c:v>
                </c:pt>
                <c:pt idx="2056">
                  <c:v>-0.36978261066030998</c:v>
                </c:pt>
                <c:pt idx="2057">
                  <c:v>-0.36147312791920411</c:v>
                </c:pt>
                <c:pt idx="2058">
                  <c:v>-0.38006215782693997</c:v>
                </c:pt>
                <c:pt idx="2059">
                  <c:v>-0.36685002745537204</c:v>
                </c:pt>
                <c:pt idx="2060">
                  <c:v>-0.37113298874581607</c:v>
                </c:pt>
                <c:pt idx="2061">
                  <c:v>-0.36581474805791814</c:v>
                </c:pt>
                <c:pt idx="2062">
                  <c:v>-0.37527902193574403</c:v>
                </c:pt>
                <c:pt idx="2063">
                  <c:v>-0.3610073996046721</c:v>
                </c:pt>
                <c:pt idx="2064">
                  <c:v>-0.36122661574655007</c:v>
                </c:pt>
                <c:pt idx="2065">
                  <c:v>-0.34480432803978806</c:v>
                </c:pt>
                <c:pt idx="2066">
                  <c:v>-0.35016741227053699</c:v>
                </c:pt>
                <c:pt idx="2067">
                  <c:v>-0.36216109823878201</c:v>
                </c:pt>
                <c:pt idx="2068">
                  <c:v>-0.35654907952096404</c:v>
                </c:pt>
                <c:pt idx="2069">
                  <c:v>-0.34742296547107704</c:v>
                </c:pt>
                <c:pt idx="2070">
                  <c:v>-0.34070266403573901</c:v>
                </c:pt>
                <c:pt idx="2071">
                  <c:v>-0.34411080938345112</c:v>
                </c:pt>
                <c:pt idx="2072">
                  <c:v>-0.34770810109897504</c:v>
                </c:pt>
                <c:pt idx="2073">
                  <c:v>-0.34582366447448304</c:v>
                </c:pt>
                <c:pt idx="2074">
                  <c:v>-0.34364150999138199</c:v>
                </c:pt>
                <c:pt idx="2075">
                  <c:v>-0.35354013970289805</c:v>
                </c:pt>
                <c:pt idx="2076">
                  <c:v>-0.35617785035684907</c:v>
                </c:pt>
                <c:pt idx="2077">
                  <c:v>-0.35897841721396012</c:v>
                </c:pt>
                <c:pt idx="2078">
                  <c:v>-0.35153915605591696</c:v>
                </c:pt>
                <c:pt idx="2079">
                  <c:v>-0.36005931260585705</c:v>
                </c:pt>
                <c:pt idx="2080">
                  <c:v>-0.34999706566393801</c:v>
                </c:pt>
                <c:pt idx="2081">
                  <c:v>-0.35837501181565012</c:v>
                </c:pt>
                <c:pt idx="2082">
                  <c:v>-0.3459006824546571</c:v>
                </c:pt>
                <c:pt idx="2083">
                  <c:v>-0.34706125317340508</c:v>
                </c:pt>
                <c:pt idx="2084">
                  <c:v>-0.3533779874747891</c:v>
                </c:pt>
                <c:pt idx="2085">
                  <c:v>-0.33333818139903409</c:v>
                </c:pt>
                <c:pt idx="2086">
                  <c:v>-0.35832931482697705</c:v>
                </c:pt>
                <c:pt idx="2087">
                  <c:v>-0.34457116148052902</c:v>
                </c:pt>
                <c:pt idx="2088">
                  <c:v>-0.34322055915784011</c:v>
                </c:pt>
                <c:pt idx="2089">
                  <c:v>-0.34090199345702304</c:v>
                </c:pt>
                <c:pt idx="2090">
                  <c:v>-0.33988984435329112</c:v>
                </c:pt>
                <c:pt idx="2091">
                  <c:v>-0.33986553173208911</c:v>
                </c:pt>
                <c:pt idx="2092">
                  <c:v>-0.3485140813477971</c:v>
                </c:pt>
                <c:pt idx="2093">
                  <c:v>-0.33572235707091708</c:v>
                </c:pt>
                <c:pt idx="2094">
                  <c:v>-0.34082722659340797</c:v>
                </c:pt>
                <c:pt idx="2095">
                  <c:v>-0.346209315515558</c:v>
                </c:pt>
                <c:pt idx="2096">
                  <c:v>-0.34528260888095608</c:v>
                </c:pt>
                <c:pt idx="2097">
                  <c:v>-0.33358516680059214</c:v>
                </c:pt>
                <c:pt idx="2098">
                  <c:v>-0.33883149659857298</c:v>
                </c:pt>
                <c:pt idx="2099">
                  <c:v>-0.32452077280508812</c:v>
                </c:pt>
                <c:pt idx="2100">
                  <c:v>-0.33665426139714216</c:v>
                </c:pt>
                <c:pt idx="2101">
                  <c:v>-0.32903157678458206</c:v>
                </c:pt>
                <c:pt idx="2102">
                  <c:v>-0.33420026538422809</c:v>
                </c:pt>
                <c:pt idx="2103">
                  <c:v>-0.33399905010273301</c:v>
                </c:pt>
                <c:pt idx="2104">
                  <c:v>-0.33363322378599508</c:v>
                </c:pt>
                <c:pt idx="2105">
                  <c:v>-0.32297734729388411</c:v>
                </c:pt>
                <c:pt idx="2106">
                  <c:v>-0.32198830237822812</c:v>
                </c:pt>
                <c:pt idx="2107">
                  <c:v>-0.31618353780326908</c:v>
                </c:pt>
                <c:pt idx="2108">
                  <c:v>-0.33184586550781509</c:v>
                </c:pt>
                <c:pt idx="2109">
                  <c:v>-0.32264448186460909</c:v>
                </c:pt>
                <c:pt idx="2110">
                  <c:v>-0.32286115142309002</c:v>
                </c:pt>
                <c:pt idx="2111">
                  <c:v>-0.31810085817140898</c:v>
                </c:pt>
                <c:pt idx="2112">
                  <c:v>-0.32141859433633607</c:v>
                </c:pt>
                <c:pt idx="2113">
                  <c:v>-0.32534644984964817</c:v>
                </c:pt>
                <c:pt idx="2114">
                  <c:v>-0.31473511026294498</c:v>
                </c:pt>
                <c:pt idx="2115">
                  <c:v>-0.31161215162037398</c:v>
                </c:pt>
                <c:pt idx="2116">
                  <c:v>-0.30338353060685214</c:v>
                </c:pt>
                <c:pt idx="2117">
                  <c:v>-0.29864828891894507</c:v>
                </c:pt>
                <c:pt idx="2118">
                  <c:v>-0.31179586760752998</c:v>
                </c:pt>
                <c:pt idx="2119">
                  <c:v>-0.30528817016327203</c:v>
                </c:pt>
                <c:pt idx="2120">
                  <c:v>-0.31596270388805608</c:v>
                </c:pt>
                <c:pt idx="2121">
                  <c:v>-0.31048838652541111</c:v>
                </c:pt>
                <c:pt idx="2122">
                  <c:v>-0.29700231248228198</c:v>
                </c:pt>
                <c:pt idx="2123">
                  <c:v>-0.31022138060687898</c:v>
                </c:pt>
                <c:pt idx="2124">
                  <c:v>-0.3083958410620431</c:v>
                </c:pt>
                <c:pt idx="2125">
                  <c:v>-0.30817506041612897</c:v>
                </c:pt>
                <c:pt idx="2126">
                  <c:v>-0.30073830850205402</c:v>
                </c:pt>
                <c:pt idx="2127">
                  <c:v>-0.31483237293893307</c:v>
                </c:pt>
                <c:pt idx="2128">
                  <c:v>-0.30532147451459107</c:v>
                </c:pt>
                <c:pt idx="2129">
                  <c:v>-0.31439479983187413</c:v>
                </c:pt>
                <c:pt idx="2130">
                  <c:v>-0.30506536884280211</c:v>
                </c:pt>
                <c:pt idx="2131">
                  <c:v>-0.30196657631077012</c:v>
                </c:pt>
                <c:pt idx="2132">
                  <c:v>-0.29949096375442313</c:v>
                </c:pt>
                <c:pt idx="2133">
                  <c:v>-0.29885254832012897</c:v>
                </c:pt>
                <c:pt idx="2134">
                  <c:v>-0.30039334116736605</c:v>
                </c:pt>
                <c:pt idx="2135">
                  <c:v>-0.31137389678833605</c:v>
                </c:pt>
                <c:pt idx="2136">
                  <c:v>-0.30652257088368212</c:v>
                </c:pt>
                <c:pt idx="2137">
                  <c:v>-0.28609604717990705</c:v>
                </c:pt>
                <c:pt idx="2138">
                  <c:v>-0.29138291484277712</c:v>
                </c:pt>
                <c:pt idx="2139">
                  <c:v>-0.29008349051319693</c:v>
                </c:pt>
                <c:pt idx="2140">
                  <c:v>-0.28872650175924319</c:v>
                </c:pt>
                <c:pt idx="2141">
                  <c:v>-0.29391876437191411</c:v>
                </c:pt>
                <c:pt idx="2142">
                  <c:v>-0.29156844471040005</c:v>
                </c:pt>
                <c:pt idx="2143">
                  <c:v>-0.28567373149295505</c:v>
                </c:pt>
                <c:pt idx="2144">
                  <c:v>-0.29463574161338096</c:v>
                </c:pt>
                <c:pt idx="2145">
                  <c:v>-0.29790867926797016</c:v>
                </c:pt>
                <c:pt idx="2146">
                  <c:v>-0.29044062436521006</c:v>
                </c:pt>
                <c:pt idx="2147">
                  <c:v>-0.28978996052410605</c:v>
                </c:pt>
                <c:pt idx="2148">
                  <c:v>-0.28318890162274513</c:v>
                </c:pt>
                <c:pt idx="2149">
                  <c:v>-0.28370143159525202</c:v>
                </c:pt>
                <c:pt idx="2150">
                  <c:v>-0.28691475734293104</c:v>
                </c:pt>
                <c:pt idx="2151">
                  <c:v>-0.27694584959917701</c:v>
                </c:pt>
                <c:pt idx="2152">
                  <c:v>-0.29313074481453</c:v>
                </c:pt>
                <c:pt idx="2153">
                  <c:v>-0.28656546334422411</c:v>
                </c:pt>
                <c:pt idx="2154">
                  <c:v>-0.28008719438048907</c:v>
                </c:pt>
                <c:pt idx="2155">
                  <c:v>-0.29283757412202704</c:v>
                </c:pt>
                <c:pt idx="2156">
                  <c:v>-0.27588005865347798</c:v>
                </c:pt>
                <c:pt idx="2157">
                  <c:v>-0.27802534756112696</c:v>
                </c:pt>
                <c:pt idx="2158">
                  <c:v>-0.27159410714350601</c:v>
                </c:pt>
                <c:pt idx="2159">
                  <c:v>-0.27358155037277898</c:v>
                </c:pt>
                <c:pt idx="2160">
                  <c:v>-0.26896386286347107</c:v>
                </c:pt>
                <c:pt idx="2161">
                  <c:v>-0.27654573058811394</c:v>
                </c:pt>
                <c:pt idx="2162">
                  <c:v>-0.27906366771109498</c:v>
                </c:pt>
                <c:pt idx="2163">
                  <c:v>-0.281137679482523</c:v>
                </c:pt>
                <c:pt idx="2164">
                  <c:v>-0.27646180688715405</c:v>
                </c:pt>
                <c:pt idx="2165">
                  <c:v>-0.27319607718289207</c:v>
                </c:pt>
                <c:pt idx="2166">
                  <c:v>-0.27563004414713593</c:v>
                </c:pt>
                <c:pt idx="2167">
                  <c:v>-0.259552530191624</c:v>
                </c:pt>
                <c:pt idx="2168">
                  <c:v>-0.274755115671873</c:v>
                </c:pt>
                <c:pt idx="2169">
                  <c:v>-0.26536782662139896</c:v>
                </c:pt>
                <c:pt idx="2170">
                  <c:v>-0.26146147598658598</c:v>
                </c:pt>
                <c:pt idx="2171">
                  <c:v>-0.27117876812249003</c:v>
                </c:pt>
                <c:pt idx="2172">
                  <c:v>-0.27477592310968807</c:v>
                </c:pt>
                <c:pt idx="2173">
                  <c:v>-0.27657764541285107</c:v>
                </c:pt>
                <c:pt idx="2174">
                  <c:v>-0.27340840251861898</c:v>
                </c:pt>
                <c:pt idx="2175">
                  <c:v>-0.25953928699140499</c:v>
                </c:pt>
                <c:pt idx="2176">
                  <c:v>-0.26650203745138995</c:v>
                </c:pt>
                <c:pt idx="2177">
                  <c:v>-0.27224061550509693</c:v>
                </c:pt>
                <c:pt idx="2178">
                  <c:v>-0.26632001109556808</c:v>
                </c:pt>
                <c:pt idx="2179">
                  <c:v>-0.26213876680275505</c:v>
                </c:pt>
                <c:pt idx="2180">
                  <c:v>-0.26669448659820399</c:v>
                </c:pt>
                <c:pt idx="2181">
                  <c:v>-0.25136482500625806</c:v>
                </c:pt>
                <c:pt idx="2182">
                  <c:v>-0.25607292342221205</c:v>
                </c:pt>
                <c:pt idx="2183">
                  <c:v>-0.25184274776530702</c:v>
                </c:pt>
                <c:pt idx="2184">
                  <c:v>-0.24162281980809797</c:v>
                </c:pt>
                <c:pt idx="2185">
                  <c:v>-0.24812308660879701</c:v>
                </c:pt>
                <c:pt idx="2186">
                  <c:v>-0.25600920849059394</c:v>
                </c:pt>
                <c:pt idx="2187">
                  <c:v>-0.24785556862471597</c:v>
                </c:pt>
                <c:pt idx="2188">
                  <c:v>-0.25395125770945198</c:v>
                </c:pt>
                <c:pt idx="2189">
                  <c:v>-0.25681137812327398</c:v>
                </c:pt>
                <c:pt idx="2190">
                  <c:v>-0.24392634812997702</c:v>
                </c:pt>
                <c:pt idx="2191">
                  <c:v>-0.22578804801887301</c:v>
                </c:pt>
                <c:pt idx="2192">
                  <c:v>-0.23821942533314103</c:v>
                </c:pt>
                <c:pt idx="2193">
                  <c:v>-0.226699978382639</c:v>
                </c:pt>
                <c:pt idx="2194">
                  <c:v>-0.22319316528866598</c:v>
                </c:pt>
                <c:pt idx="2195">
                  <c:v>-0.23140099527514399</c:v>
                </c:pt>
                <c:pt idx="2196">
                  <c:v>-0.23273117348292802</c:v>
                </c:pt>
                <c:pt idx="2197">
                  <c:v>-0.22558715123593001</c:v>
                </c:pt>
                <c:pt idx="2198">
                  <c:v>-0.223960010253895</c:v>
                </c:pt>
                <c:pt idx="2199">
                  <c:v>-0.23597819495754099</c:v>
                </c:pt>
                <c:pt idx="2200">
                  <c:v>-0.21615227885189303</c:v>
                </c:pt>
                <c:pt idx="2201">
                  <c:v>-0.23036730245318801</c:v>
                </c:pt>
                <c:pt idx="2202">
                  <c:v>-0.22312818905134801</c:v>
                </c:pt>
                <c:pt idx="2203">
                  <c:v>-0.22457411031197697</c:v>
                </c:pt>
                <c:pt idx="2204">
                  <c:v>-0.23028337331526202</c:v>
                </c:pt>
                <c:pt idx="2205">
                  <c:v>-0.22444302927570001</c:v>
                </c:pt>
                <c:pt idx="2206">
                  <c:v>-0.21115979124997</c:v>
                </c:pt>
                <c:pt idx="2207">
                  <c:v>-0.21648766739293804</c:v>
                </c:pt>
                <c:pt idx="2208">
                  <c:v>-0.22168834226963496</c:v>
                </c:pt>
                <c:pt idx="2209">
                  <c:v>-0.22657338774038499</c:v>
                </c:pt>
                <c:pt idx="2210">
                  <c:v>-0.21546232331773701</c:v>
                </c:pt>
                <c:pt idx="2211">
                  <c:v>-0.21872684054692307</c:v>
                </c:pt>
                <c:pt idx="2212">
                  <c:v>-0.209342278938283</c:v>
                </c:pt>
                <c:pt idx="2213">
                  <c:v>-0.21497617305211103</c:v>
                </c:pt>
                <c:pt idx="2214">
                  <c:v>-0.21950992946693704</c:v>
                </c:pt>
                <c:pt idx="2215">
                  <c:v>-0.21257730921929399</c:v>
                </c:pt>
                <c:pt idx="2216">
                  <c:v>-0.21975817509564002</c:v>
                </c:pt>
                <c:pt idx="2217">
                  <c:v>-0.21936266041319999</c:v>
                </c:pt>
                <c:pt idx="2218">
                  <c:v>-0.21403246234253004</c:v>
                </c:pt>
                <c:pt idx="2219">
                  <c:v>-0.21451918168830106</c:v>
                </c:pt>
                <c:pt idx="2220">
                  <c:v>-0.19950270495391498</c:v>
                </c:pt>
                <c:pt idx="2221">
                  <c:v>-0.203156595193208</c:v>
                </c:pt>
                <c:pt idx="2222">
                  <c:v>-0.20173493932620504</c:v>
                </c:pt>
                <c:pt idx="2223">
                  <c:v>-0.20170988550731006</c:v>
                </c:pt>
                <c:pt idx="2224">
                  <c:v>-0.20099716626702602</c:v>
                </c:pt>
                <c:pt idx="2225">
                  <c:v>-0.20712949789753202</c:v>
                </c:pt>
                <c:pt idx="2226">
                  <c:v>-0.20578381354681799</c:v>
                </c:pt>
                <c:pt idx="2227">
                  <c:v>-0.20395797784047304</c:v>
                </c:pt>
                <c:pt idx="2228">
                  <c:v>-0.21254463091921999</c:v>
                </c:pt>
                <c:pt idx="2229">
                  <c:v>-0.20672341108124803</c:v>
                </c:pt>
                <c:pt idx="2230">
                  <c:v>-0.20894088237299305</c:v>
                </c:pt>
                <c:pt idx="2231">
                  <c:v>-0.20639348536717506</c:v>
                </c:pt>
                <c:pt idx="2232">
                  <c:v>-0.21341925162105801</c:v>
                </c:pt>
                <c:pt idx="2233">
                  <c:v>-0.20511343921146005</c:v>
                </c:pt>
                <c:pt idx="2234">
                  <c:v>-0.20328769935294003</c:v>
                </c:pt>
                <c:pt idx="2235">
                  <c:v>-0.20465104981284299</c:v>
                </c:pt>
                <c:pt idx="2236">
                  <c:v>-0.19909817665520399</c:v>
                </c:pt>
                <c:pt idx="2237">
                  <c:v>-0.198588969331951</c:v>
                </c:pt>
                <c:pt idx="2238">
                  <c:v>-0.19376988743631102</c:v>
                </c:pt>
                <c:pt idx="2239">
                  <c:v>-0.192289821970096</c:v>
                </c:pt>
                <c:pt idx="2240">
                  <c:v>-0.19390309651528104</c:v>
                </c:pt>
                <c:pt idx="2241">
                  <c:v>-0.18703865621164001</c:v>
                </c:pt>
                <c:pt idx="2242">
                  <c:v>-0.19659778013191104</c:v>
                </c:pt>
                <c:pt idx="2243">
                  <c:v>-0.18852946265582401</c:v>
                </c:pt>
                <c:pt idx="2244">
                  <c:v>-0.18856414747126105</c:v>
                </c:pt>
                <c:pt idx="2245">
                  <c:v>-0.19539685598640699</c:v>
                </c:pt>
                <c:pt idx="2246">
                  <c:v>-0.185328658025712</c:v>
                </c:pt>
                <c:pt idx="2247">
                  <c:v>-0.18612745178429202</c:v>
                </c:pt>
                <c:pt idx="2248">
                  <c:v>-0.18608825084361102</c:v>
                </c:pt>
                <c:pt idx="2249">
                  <c:v>-0.192267339213648</c:v>
                </c:pt>
                <c:pt idx="2250">
                  <c:v>-0.17361755980788801</c:v>
                </c:pt>
                <c:pt idx="2251">
                  <c:v>-0.17581485323714799</c:v>
                </c:pt>
                <c:pt idx="2252">
                  <c:v>-0.17378253657452503</c:v>
                </c:pt>
                <c:pt idx="2253">
                  <c:v>-0.18880536879935503</c:v>
                </c:pt>
                <c:pt idx="2254">
                  <c:v>-0.18149849355037909</c:v>
                </c:pt>
                <c:pt idx="2255">
                  <c:v>-0.19050620131632504</c:v>
                </c:pt>
                <c:pt idx="2256">
                  <c:v>-0.18692723066758904</c:v>
                </c:pt>
                <c:pt idx="2257">
                  <c:v>-0.180156421930596</c:v>
                </c:pt>
                <c:pt idx="2258">
                  <c:v>-0.17921419430839802</c:v>
                </c:pt>
                <c:pt idx="2259">
                  <c:v>-0.18057641034512803</c:v>
                </c:pt>
                <c:pt idx="2260">
                  <c:v>-0.17920301303394501</c:v>
                </c:pt>
                <c:pt idx="2261">
                  <c:v>-0.16776228104991703</c:v>
                </c:pt>
                <c:pt idx="2262">
                  <c:v>-0.18171819392105604</c:v>
                </c:pt>
                <c:pt idx="2263">
                  <c:v>-0.17992177534051199</c:v>
                </c:pt>
                <c:pt idx="2264">
                  <c:v>-0.18073454134780503</c:v>
                </c:pt>
                <c:pt idx="2265">
                  <c:v>-0.17819967472166401</c:v>
                </c:pt>
                <c:pt idx="2266">
                  <c:v>-0.17235563961126399</c:v>
                </c:pt>
                <c:pt idx="2267">
                  <c:v>-0.18449942029661803</c:v>
                </c:pt>
                <c:pt idx="2268">
                  <c:v>-0.17241271555677803</c:v>
                </c:pt>
                <c:pt idx="2269">
                  <c:v>-0.16703336774161401</c:v>
                </c:pt>
                <c:pt idx="2270">
                  <c:v>-0.17836890353980603</c:v>
                </c:pt>
                <c:pt idx="2271">
                  <c:v>-0.16727574982712404</c:v>
                </c:pt>
                <c:pt idx="2272">
                  <c:v>-0.169375362550643</c:v>
                </c:pt>
                <c:pt idx="2273">
                  <c:v>-0.17480380958095301</c:v>
                </c:pt>
                <c:pt idx="2274">
                  <c:v>-0.17450026680215303</c:v>
                </c:pt>
                <c:pt idx="2275">
                  <c:v>-0.176109063363072</c:v>
                </c:pt>
                <c:pt idx="2276">
                  <c:v>-0.16978751211864998</c:v>
                </c:pt>
                <c:pt idx="2277">
                  <c:v>-0.16747499993091897</c:v>
                </c:pt>
                <c:pt idx="2278">
                  <c:v>-0.17116008857879703</c:v>
                </c:pt>
                <c:pt idx="2279">
                  <c:v>-0.17051985873479003</c:v>
                </c:pt>
                <c:pt idx="2280">
                  <c:v>-0.168021558820487</c:v>
                </c:pt>
                <c:pt idx="2281">
                  <c:v>-0.17156332381522502</c:v>
                </c:pt>
                <c:pt idx="2282">
                  <c:v>-0.17300510038003303</c:v>
                </c:pt>
                <c:pt idx="2283">
                  <c:v>-0.176858905654805</c:v>
                </c:pt>
                <c:pt idx="2284">
                  <c:v>-0.17223649105692002</c:v>
                </c:pt>
                <c:pt idx="2285">
                  <c:v>-0.16723676281500002</c:v>
                </c:pt>
                <c:pt idx="2286">
                  <c:v>-0.18169978697355796</c:v>
                </c:pt>
                <c:pt idx="2287">
                  <c:v>-0.17578857055224603</c:v>
                </c:pt>
                <c:pt idx="2288">
                  <c:v>-0.17210771458217602</c:v>
                </c:pt>
                <c:pt idx="2289">
                  <c:v>-0.172611970053445</c:v>
                </c:pt>
                <c:pt idx="2290">
                  <c:v>-0.16501543425076803</c:v>
                </c:pt>
                <c:pt idx="2291">
                  <c:v>-0.17407240821393397</c:v>
                </c:pt>
                <c:pt idx="2292">
                  <c:v>-0.16278395217842104</c:v>
                </c:pt>
                <c:pt idx="2293">
                  <c:v>-0.16556733299246706</c:v>
                </c:pt>
                <c:pt idx="2294">
                  <c:v>-0.16740458674030104</c:v>
                </c:pt>
                <c:pt idx="2295">
                  <c:v>-0.15715623620516603</c:v>
                </c:pt>
                <c:pt idx="2296">
                  <c:v>-0.15395957184498099</c:v>
                </c:pt>
                <c:pt idx="2297">
                  <c:v>-0.14987647630503201</c:v>
                </c:pt>
                <c:pt idx="2298">
                  <c:v>-0.161343788263726</c:v>
                </c:pt>
                <c:pt idx="2299">
                  <c:v>-0.15213713882593902</c:v>
                </c:pt>
                <c:pt idx="2300">
                  <c:v>-0.14678077242014601</c:v>
                </c:pt>
                <c:pt idx="2301">
                  <c:v>-0.16571482909448801</c:v>
                </c:pt>
                <c:pt idx="2302">
                  <c:v>-0.15462922538482299</c:v>
                </c:pt>
                <c:pt idx="2303">
                  <c:v>-0.15306504982234306</c:v>
                </c:pt>
                <c:pt idx="2304">
                  <c:v>-0.16622597478571796</c:v>
                </c:pt>
                <c:pt idx="2305">
                  <c:v>-0.15000661555219105</c:v>
                </c:pt>
                <c:pt idx="2306">
                  <c:v>-0.15654841499161104</c:v>
                </c:pt>
                <c:pt idx="2307">
                  <c:v>-0.15148017336290803</c:v>
                </c:pt>
                <c:pt idx="2308">
                  <c:v>-0.15389688090093603</c:v>
                </c:pt>
                <c:pt idx="2309">
                  <c:v>-0.14919293600969999</c:v>
                </c:pt>
                <c:pt idx="2310">
                  <c:v>-0.15721755919957303</c:v>
                </c:pt>
                <c:pt idx="2311">
                  <c:v>-0.16001063324484496</c:v>
                </c:pt>
                <c:pt idx="2312">
                  <c:v>-0.14613825457686105</c:v>
                </c:pt>
                <c:pt idx="2313">
                  <c:v>-0.14237923766332702</c:v>
                </c:pt>
                <c:pt idx="2314">
                  <c:v>-0.14700091965397397</c:v>
                </c:pt>
                <c:pt idx="2315">
                  <c:v>-0.14239283811500403</c:v>
                </c:pt>
                <c:pt idx="2316">
                  <c:v>-0.14678143964590204</c:v>
                </c:pt>
                <c:pt idx="2317">
                  <c:v>-0.14511656585635399</c:v>
                </c:pt>
                <c:pt idx="2318">
                  <c:v>-0.13934299175499903</c:v>
                </c:pt>
                <c:pt idx="2319">
                  <c:v>-0.14547288562808997</c:v>
                </c:pt>
                <c:pt idx="2320">
                  <c:v>-0.15380368470788899</c:v>
                </c:pt>
                <c:pt idx="2321">
                  <c:v>-0.15345407695826699</c:v>
                </c:pt>
                <c:pt idx="2322">
                  <c:v>-0.13806461772095696</c:v>
                </c:pt>
                <c:pt idx="2323">
                  <c:v>-0.14687511601313796</c:v>
                </c:pt>
                <c:pt idx="2324">
                  <c:v>-0.137337595965877</c:v>
                </c:pt>
                <c:pt idx="2325">
                  <c:v>-0.14002716823435798</c:v>
                </c:pt>
                <c:pt idx="2326">
                  <c:v>-0.13137329859167801</c:v>
                </c:pt>
                <c:pt idx="2327">
                  <c:v>-0.14506999982938104</c:v>
                </c:pt>
                <c:pt idx="2328">
                  <c:v>-0.14275611681063199</c:v>
                </c:pt>
                <c:pt idx="2329">
                  <c:v>-0.13430722223717201</c:v>
                </c:pt>
                <c:pt idx="2330">
                  <c:v>-0.13584356035048301</c:v>
                </c:pt>
                <c:pt idx="2331">
                  <c:v>-0.13273026593366596</c:v>
                </c:pt>
                <c:pt idx="2332">
                  <c:v>-0.145064725316987</c:v>
                </c:pt>
                <c:pt idx="2333">
                  <c:v>-0.14021427744367501</c:v>
                </c:pt>
                <c:pt idx="2334">
                  <c:v>-0.14110324996412801</c:v>
                </c:pt>
                <c:pt idx="2335">
                  <c:v>-0.12619145981523699</c:v>
                </c:pt>
                <c:pt idx="2336">
                  <c:v>-0.13283735505833499</c:v>
                </c:pt>
                <c:pt idx="2337">
                  <c:v>-0.13155419644732602</c:v>
                </c:pt>
                <c:pt idx="2338">
                  <c:v>-0.129595070265179</c:v>
                </c:pt>
                <c:pt idx="2339">
                  <c:v>-0.12911530154443404</c:v>
                </c:pt>
                <c:pt idx="2340">
                  <c:v>-0.13217218154697399</c:v>
                </c:pt>
                <c:pt idx="2341">
                  <c:v>-0.12958451621723696</c:v>
                </c:pt>
                <c:pt idx="2342">
                  <c:v>-0.1324328226589</c:v>
                </c:pt>
                <c:pt idx="2343">
                  <c:v>-0.134129319685206</c:v>
                </c:pt>
                <c:pt idx="2344">
                  <c:v>-0.12326480353382203</c:v>
                </c:pt>
                <c:pt idx="2345">
                  <c:v>-0.11698026677695701</c:v>
                </c:pt>
                <c:pt idx="2346">
                  <c:v>-0.12590725064407099</c:v>
                </c:pt>
                <c:pt idx="2347">
                  <c:v>-0.122560962990047</c:v>
                </c:pt>
                <c:pt idx="2348">
                  <c:v>-0.12132754429863102</c:v>
                </c:pt>
                <c:pt idx="2349">
                  <c:v>-0.11463680588627702</c:v>
                </c:pt>
                <c:pt idx="2350">
                  <c:v>-0.10617270439340501</c:v>
                </c:pt>
                <c:pt idx="2351">
                  <c:v>-0.112843520739332</c:v>
                </c:pt>
                <c:pt idx="2352">
                  <c:v>-0.12068651906283299</c:v>
                </c:pt>
                <c:pt idx="2353">
                  <c:v>-0.11745225939306299</c:v>
                </c:pt>
                <c:pt idx="2354">
                  <c:v>-0.10947897577604701</c:v>
                </c:pt>
                <c:pt idx="2355">
                  <c:v>-0.10648385014410798</c:v>
                </c:pt>
                <c:pt idx="2356">
                  <c:v>-0.109019067723758</c:v>
                </c:pt>
                <c:pt idx="2357">
                  <c:v>-0.10791507177963702</c:v>
                </c:pt>
                <c:pt idx="2358">
                  <c:v>-0.10363237964289</c:v>
                </c:pt>
                <c:pt idx="2359">
                  <c:v>-0.10950271988653801</c:v>
                </c:pt>
                <c:pt idx="2360">
                  <c:v>-0.11870254541287001</c:v>
                </c:pt>
                <c:pt idx="2361">
                  <c:v>-0.11006739455184099</c:v>
                </c:pt>
                <c:pt idx="2362">
                  <c:v>-0.10579649138630302</c:v>
                </c:pt>
                <c:pt idx="2363">
                  <c:v>-0.10978961646818801</c:v>
                </c:pt>
                <c:pt idx="2364">
                  <c:v>-0.11394249166774097</c:v>
                </c:pt>
                <c:pt idx="2365">
                  <c:v>-0.10385640426108002</c:v>
                </c:pt>
                <c:pt idx="2366">
                  <c:v>-0.10630062390391203</c:v>
                </c:pt>
                <c:pt idx="2367">
                  <c:v>-0.10617793041085502</c:v>
                </c:pt>
                <c:pt idx="2368">
                  <c:v>-9.9809053758759814E-2</c:v>
                </c:pt>
                <c:pt idx="2369">
                  <c:v>-0.10342669642244001</c:v>
                </c:pt>
                <c:pt idx="2370">
                  <c:v>-0.100055141793168</c:v>
                </c:pt>
                <c:pt idx="2371">
                  <c:v>-0.10674739906306799</c:v>
                </c:pt>
                <c:pt idx="2372">
                  <c:v>-0.10229070334690005</c:v>
                </c:pt>
                <c:pt idx="2373">
                  <c:v>-0.10755604746824503</c:v>
                </c:pt>
                <c:pt idx="2374">
                  <c:v>-0.10880728945232</c:v>
                </c:pt>
                <c:pt idx="2375">
                  <c:v>-0.10127293625937002</c:v>
                </c:pt>
                <c:pt idx="2376">
                  <c:v>-0.101949949979444</c:v>
                </c:pt>
                <c:pt idx="2377">
                  <c:v>-9.6332327728817793E-2</c:v>
                </c:pt>
                <c:pt idx="2378">
                  <c:v>-0.10831444993911801</c:v>
                </c:pt>
                <c:pt idx="2379">
                  <c:v>-0.10149538338660503</c:v>
                </c:pt>
                <c:pt idx="2380">
                  <c:v>-0.10250873674203602</c:v>
                </c:pt>
                <c:pt idx="2381">
                  <c:v>-9.5555407810322429E-2</c:v>
                </c:pt>
                <c:pt idx="2382">
                  <c:v>-9.4505406828138211E-2</c:v>
                </c:pt>
                <c:pt idx="2383">
                  <c:v>-9.0888060813000784E-2</c:v>
                </c:pt>
                <c:pt idx="2384">
                  <c:v>-8.7605589839483813E-2</c:v>
                </c:pt>
                <c:pt idx="2385">
                  <c:v>-8.8071052490194798E-2</c:v>
                </c:pt>
                <c:pt idx="2386">
                  <c:v>-9.618561272233557E-2</c:v>
                </c:pt>
                <c:pt idx="2387">
                  <c:v>-9.3067808600373433E-2</c:v>
                </c:pt>
                <c:pt idx="2388">
                  <c:v>-9.2353268668472793E-2</c:v>
                </c:pt>
                <c:pt idx="2389">
                  <c:v>-8.9863582596881431E-2</c:v>
                </c:pt>
                <c:pt idx="2390">
                  <c:v>-9.7672202791690019E-2</c:v>
                </c:pt>
                <c:pt idx="2391">
                  <c:v>-9.4644254534725997E-2</c:v>
                </c:pt>
                <c:pt idx="2392">
                  <c:v>-8.9804207159890029E-2</c:v>
                </c:pt>
                <c:pt idx="2393">
                  <c:v>-8.9291601510589208E-2</c:v>
                </c:pt>
                <c:pt idx="2394">
                  <c:v>-9.3780112686788805E-2</c:v>
                </c:pt>
                <c:pt idx="2395">
                  <c:v>-9.7899779709941792E-2</c:v>
                </c:pt>
                <c:pt idx="2396">
                  <c:v>-8.8328967217314619E-2</c:v>
                </c:pt>
                <c:pt idx="2397">
                  <c:v>-7.9636034087806631E-2</c:v>
                </c:pt>
                <c:pt idx="2398">
                  <c:v>-8.1939731245087591E-2</c:v>
                </c:pt>
                <c:pt idx="2399">
                  <c:v>-7.9786399155859208E-2</c:v>
                </c:pt>
                <c:pt idx="2400">
                  <c:v>-7.2938589241098611E-2</c:v>
                </c:pt>
                <c:pt idx="2401">
                  <c:v>-7.8662230661263002E-2</c:v>
                </c:pt>
                <c:pt idx="2402">
                  <c:v>-8.3216748481298022E-2</c:v>
                </c:pt>
                <c:pt idx="2403">
                  <c:v>-8.35636850523752E-2</c:v>
                </c:pt>
                <c:pt idx="2404">
                  <c:v>-7.5963243377166215E-2</c:v>
                </c:pt>
                <c:pt idx="2405">
                  <c:v>-8.1054228919875612E-2</c:v>
                </c:pt>
                <c:pt idx="2406">
                  <c:v>-7.5601553649721404E-2</c:v>
                </c:pt>
                <c:pt idx="2407">
                  <c:v>-7.088502223298622E-2</c:v>
                </c:pt>
                <c:pt idx="2408">
                  <c:v>-7.042544949115398E-2</c:v>
                </c:pt>
                <c:pt idx="2409">
                  <c:v>-7.3509705946350395E-2</c:v>
                </c:pt>
                <c:pt idx="2410">
                  <c:v>-7.3092940952292823E-2</c:v>
                </c:pt>
                <c:pt idx="2411">
                  <c:v>-7.9450592432390998E-2</c:v>
                </c:pt>
                <c:pt idx="2412">
                  <c:v>-7.6610238123573801E-2</c:v>
                </c:pt>
                <c:pt idx="2413">
                  <c:v>-7.4728959891264615E-2</c:v>
                </c:pt>
                <c:pt idx="2414">
                  <c:v>-7.753199864294541E-2</c:v>
                </c:pt>
                <c:pt idx="2415">
                  <c:v>-7.8337713418592594E-2</c:v>
                </c:pt>
                <c:pt idx="2416">
                  <c:v>-7.7216731357937829E-2</c:v>
                </c:pt>
                <c:pt idx="2417">
                  <c:v>-8.2179507514487188E-2</c:v>
                </c:pt>
                <c:pt idx="2418">
                  <c:v>-7.3176067592788996E-2</c:v>
                </c:pt>
                <c:pt idx="2419">
                  <c:v>-7.348475517797598E-2</c:v>
                </c:pt>
                <c:pt idx="2420">
                  <c:v>-7.3539533034462007E-2</c:v>
                </c:pt>
                <c:pt idx="2421">
                  <c:v>-6.3307477923288613E-2</c:v>
                </c:pt>
                <c:pt idx="2422">
                  <c:v>-7.750922827380162E-2</c:v>
                </c:pt>
                <c:pt idx="2423">
                  <c:v>-7.406827873758462E-2</c:v>
                </c:pt>
                <c:pt idx="2424">
                  <c:v>-6.6876493405713416E-2</c:v>
                </c:pt>
                <c:pt idx="2425">
                  <c:v>-6.6495500119537615E-2</c:v>
                </c:pt>
                <c:pt idx="2426">
                  <c:v>-7.5613340292797204E-2</c:v>
                </c:pt>
                <c:pt idx="2427">
                  <c:v>-6.2353803941928222E-2</c:v>
                </c:pt>
                <c:pt idx="2428">
                  <c:v>-7.638994753530122E-2</c:v>
                </c:pt>
                <c:pt idx="2429">
                  <c:v>-7.3269678615201006E-2</c:v>
                </c:pt>
                <c:pt idx="2430">
                  <c:v>-7.0382851105452615E-2</c:v>
                </c:pt>
                <c:pt idx="2431">
                  <c:v>-7.1784451327942617E-2</c:v>
                </c:pt>
                <c:pt idx="2432">
                  <c:v>-7.2145825055266594E-2</c:v>
                </c:pt>
                <c:pt idx="2433">
                  <c:v>-7.3551288078813989E-2</c:v>
                </c:pt>
                <c:pt idx="2434">
                  <c:v>-7.5832900136009213E-2</c:v>
                </c:pt>
                <c:pt idx="2435">
                  <c:v>-7.5607872996716216E-2</c:v>
                </c:pt>
                <c:pt idx="2436">
                  <c:v>-7.4984119671784602E-2</c:v>
                </c:pt>
                <c:pt idx="2437">
                  <c:v>-7.1419412579637201E-2</c:v>
                </c:pt>
                <c:pt idx="2438">
                  <c:v>-7.6014453243644017E-2</c:v>
                </c:pt>
                <c:pt idx="2439">
                  <c:v>-7.5565007581313598E-2</c:v>
                </c:pt>
                <c:pt idx="2440">
                  <c:v>-7.3394152494672196E-2</c:v>
                </c:pt>
                <c:pt idx="2441">
                  <c:v>-7.0332185596006819E-2</c:v>
                </c:pt>
                <c:pt idx="2442">
                  <c:v>-6.8354872553322996E-2</c:v>
                </c:pt>
                <c:pt idx="2443">
                  <c:v>-7.1250040868330602E-2</c:v>
                </c:pt>
                <c:pt idx="2444">
                  <c:v>-6.8841953925001614E-2</c:v>
                </c:pt>
                <c:pt idx="2445">
                  <c:v>-7.1158587493497599E-2</c:v>
                </c:pt>
                <c:pt idx="2446">
                  <c:v>-7.088676922830682E-2</c:v>
                </c:pt>
                <c:pt idx="2447">
                  <c:v>-7.2962841172484597E-2</c:v>
                </c:pt>
                <c:pt idx="2448">
                  <c:v>-6.718958632197862E-2</c:v>
                </c:pt>
                <c:pt idx="2449">
                  <c:v>-6.7937664686631011E-2</c:v>
                </c:pt>
                <c:pt idx="2450">
                  <c:v>-6.8755456669457399E-2</c:v>
                </c:pt>
                <c:pt idx="2451">
                  <c:v>-6.94343687745448E-2</c:v>
                </c:pt>
                <c:pt idx="2452">
                  <c:v>-6.7918100944747609E-2</c:v>
                </c:pt>
                <c:pt idx="2453">
                  <c:v>-6.3556954964545609E-2</c:v>
                </c:pt>
                <c:pt idx="2454">
                  <c:v>-6.1344141646742192E-2</c:v>
                </c:pt>
                <c:pt idx="2455">
                  <c:v>-6.2353698661705405E-2</c:v>
                </c:pt>
                <c:pt idx="2456">
                  <c:v>-5.9568426004431213E-2</c:v>
                </c:pt>
                <c:pt idx="2457">
                  <c:v>-5.2612966860061616E-2</c:v>
                </c:pt>
                <c:pt idx="2458">
                  <c:v>-5.6226769670584389E-2</c:v>
                </c:pt>
                <c:pt idx="2459">
                  <c:v>-5.6822792864100406E-2</c:v>
                </c:pt>
                <c:pt idx="2460">
                  <c:v>-5.7401182846027604E-2</c:v>
                </c:pt>
                <c:pt idx="2461">
                  <c:v>-5.7440567326310407E-2</c:v>
                </c:pt>
                <c:pt idx="2462">
                  <c:v>-6.123438847080679E-2</c:v>
                </c:pt>
                <c:pt idx="2463">
                  <c:v>-5.9680407438608814E-2</c:v>
                </c:pt>
                <c:pt idx="2464">
                  <c:v>-5.1431353187394585E-2</c:v>
                </c:pt>
                <c:pt idx="2465">
                  <c:v>-6.0103713708149209E-2</c:v>
                </c:pt>
                <c:pt idx="2466">
                  <c:v>-6.0231061872002598E-2</c:v>
                </c:pt>
                <c:pt idx="2467">
                  <c:v>-4.9880087276234407E-2</c:v>
                </c:pt>
                <c:pt idx="2468">
                  <c:v>-5.4274464098935805E-2</c:v>
                </c:pt>
                <c:pt idx="2469">
                  <c:v>-5.4308931335050416E-2</c:v>
                </c:pt>
                <c:pt idx="2470">
                  <c:v>-5.5421738425498406E-2</c:v>
                </c:pt>
                <c:pt idx="2471">
                  <c:v>-5.8664525370415603E-2</c:v>
                </c:pt>
                <c:pt idx="2472">
                  <c:v>-5.4561224517569805E-2</c:v>
                </c:pt>
                <c:pt idx="2473">
                  <c:v>-6.025114875099559E-2</c:v>
                </c:pt>
                <c:pt idx="2474">
                  <c:v>-5.6282369503863394E-2</c:v>
                </c:pt>
                <c:pt idx="2475">
                  <c:v>-5.083436095650401E-2</c:v>
                </c:pt>
                <c:pt idx="2476">
                  <c:v>-5.1031977858662605E-2</c:v>
                </c:pt>
                <c:pt idx="2477">
                  <c:v>-4.2496985845411825E-2</c:v>
                </c:pt>
                <c:pt idx="2478">
                  <c:v>-4.5078019694081602E-2</c:v>
                </c:pt>
                <c:pt idx="2479">
                  <c:v>-4.8173660251151003E-2</c:v>
                </c:pt>
                <c:pt idx="2480">
                  <c:v>-4.9541161220663398E-2</c:v>
                </c:pt>
                <c:pt idx="2481">
                  <c:v>-4.8599670307918216E-2</c:v>
                </c:pt>
                <c:pt idx="2482">
                  <c:v>-5.2091585015159397E-2</c:v>
                </c:pt>
                <c:pt idx="2483">
                  <c:v>-4.6736871154411816E-2</c:v>
                </c:pt>
                <c:pt idx="2484">
                  <c:v>-4.2301921552405114E-2</c:v>
                </c:pt>
                <c:pt idx="2485">
                  <c:v>-4.6398649682679795E-2</c:v>
                </c:pt>
                <c:pt idx="2486">
                  <c:v>-5.3006599873026611E-2</c:v>
                </c:pt>
                <c:pt idx="2487">
                  <c:v>-4.7545163068046001E-2</c:v>
                </c:pt>
                <c:pt idx="2488">
                  <c:v>-4.326450604724031E-2</c:v>
                </c:pt>
                <c:pt idx="2489">
                  <c:v>-4.4875753708988893E-2</c:v>
                </c:pt>
                <c:pt idx="2490">
                  <c:v>-5.1825689684914793E-2</c:v>
                </c:pt>
                <c:pt idx="2491">
                  <c:v>-4.5956420797829807E-2</c:v>
                </c:pt>
                <c:pt idx="2492">
                  <c:v>-4.9579274332618807E-2</c:v>
                </c:pt>
                <c:pt idx="2493">
                  <c:v>-5.0187618636842408E-2</c:v>
                </c:pt>
                <c:pt idx="2494">
                  <c:v>-4.8380713834097214E-2</c:v>
                </c:pt>
                <c:pt idx="2495">
                  <c:v>-4.2188174762890995E-2</c:v>
                </c:pt>
                <c:pt idx="2496">
                  <c:v>-4.5963828600741809E-2</c:v>
                </c:pt>
                <c:pt idx="2497">
                  <c:v>-3.772512017945031E-2</c:v>
                </c:pt>
                <c:pt idx="2498">
                  <c:v>-4.2385674077766909E-2</c:v>
                </c:pt>
                <c:pt idx="2499">
                  <c:v>-4.2607348920592092E-2</c:v>
                </c:pt>
                <c:pt idx="2500">
                  <c:v>-3.6958735552878499E-2</c:v>
                </c:pt>
                <c:pt idx="2501">
                  <c:v>-4.0889542060651693E-2</c:v>
                </c:pt>
                <c:pt idx="2502">
                  <c:v>-3.920107644645271E-2</c:v>
                </c:pt>
                <c:pt idx="2503">
                  <c:v>-4.4145264799601999E-2</c:v>
                </c:pt>
                <c:pt idx="2504">
                  <c:v>-4.4908624086247018E-2</c:v>
                </c:pt>
                <c:pt idx="2505">
                  <c:v>-4.1719376815836713E-2</c:v>
                </c:pt>
                <c:pt idx="2506">
                  <c:v>-4.8268220339568998E-2</c:v>
                </c:pt>
                <c:pt idx="2507">
                  <c:v>-4.9335111803276613E-2</c:v>
                </c:pt>
                <c:pt idx="2508">
                  <c:v>-4.5009628273188995E-2</c:v>
                </c:pt>
                <c:pt idx="2509">
                  <c:v>-4.62699959371735E-2</c:v>
                </c:pt>
                <c:pt idx="2510">
                  <c:v>-4.7564451486622007E-2</c:v>
                </c:pt>
                <c:pt idx="2511">
                  <c:v>-4.2926165875412099E-2</c:v>
                </c:pt>
                <c:pt idx="2512">
                  <c:v>-4.4344726228658309E-2</c:v>
                </c:pt>
                <c:pt idx="2513">
                  <c:v>-4.3372412618136111E-2</c:v>
                </c:pt>
                <c:pt idx="2514">
                  <c:v>-4.1288790456417798E-2</c:v>
                </c:pt>
                <c:pt idx="2515">
                  <c:v>-4.0448005647469996E-2</c:v>
                </c:pt>
                <c:pt idx="2516">
                  <c:v>-4.2537447223597209E-2</c:v>
                </c:pt>
                <c:pt idx="2517">
                  <c:v>-4.27841858725607E-2</c:v>
                </c:pt>
                <c:pt idx="2518">
                  <c:v>-2.9556749248707596E-2</c:v>
                </c:pt>
                <c:pt idx="2519">
                  <c:v>-3.5327291812578397E-2</c:v>
                </c:pt>
                <c:pt idx="2520">
                  <c:v>-2.8145625090983999E-2</c:v>
                </c:pt>
                <c:pt idx="2521">
                  <c:v>-3.1070750322958904E-2</c:v>
                </c:pt>
                <c:pt idx="2522">
                  <c:v>-2.8304552194326198E-2</c:v>
                </c:pt>
                <c:pt idx="2523">
                  <c:v>-2.8597735266227799E-2</c:v>
                </c:pt>
                <c:pt idx="2524">
                  <c:v>-2.9187674603598598E-2</c:v>
                </c:pt>
                <c:pt idx="2525">
                  <c:v>-3.0143301170448299E-2</c:v>
                </c:pt>
                <c:pt idx="2526">
                  <c:v>-3.2331357046676411E-2</c:v>
                </c:pt>
                <c:pt idx="2527">
                  <c:v>-3.3218688127172699E-2</c:v>
                </c:pt>
                <c:pt idx="2528">
                  <c:v>-3.5827448608991098E-2</c:v>
                </c:pt>
                <c:pt idx="2529">
                  <c:v>-2.93072082320853E-2</c:v>
                </c:pt>
                <c:pt idx="2530">
                  <c:v>-3.1111526307963901E-2</c:v>
                </c:pt>
                <c:pt idx="2531">
                  <c:v>-3.1457378503528817E-2</c:v>
                </c:pt>
                <c:pt idx="2532">
                  <c:v>-3.03926710899678E-2</c:v>
                </c:pt>
                <c:pt idx="2533">
                  <c:v>-3.1280950245331299E-2</c:v>
                </c:pt>
                <c:pt idx="2534">
                  <c:v>-2.6055106652482802E-2</c:v>
                </c:pt>
                <c:pt idx="2535">
                  <c:v>-2.6255787188174409E-2</c:v>
                </c:pt>
                <c:pt idx="2536">
                  <c:v>-3.0343298040488798E-2</c:v>
                </c:pt>
                <c:pt idx="2537">
                  <c:v>-2.9035183058397203E-2</c:v>
                </c:pt>
                <c:pt idx="2538">
                  <c:v>-3.3628299112816E-2</c:v>
                </c:pt>
                <c:pt idx="2539">
                  <c:v>-2.9084888794170802E-2</c:v>
                </c:pt>
                <c:pt idx="2540">
                  <c:v>-3.0480823182059604E-2</c:v>
                </c:pt>
                <c:pt idx="2541">
                  <c:v>-2.6135322320842404E-2</c:v>
                </c:pt>
                <c:pt idx="2542">
                  <c:v>-2.9367839598160601E-2</c:v>
                </c:pt>
                <c:pt idx="2543">
                  <c:v>-2.9654588553067698E-2</c:v>
                </c:pt>
                <c:pt idx="2544">
                  <c:v>-2.7117394723372205E-2</c:v>
                </c:pt>
                <c:pt idx="2545">
                  <c:v>-3.2291646900937804E-2</c:v>
                </c:pt>
                <c:pt idx="2546">
                  <c:v>-2.5078388389198802E-2</c:v>
                </c:pt>
                <c:pt idx="2547">
                  <c:v>-2.6721265786466109E-2</c:v>
                </c:pt>
                <c:pt idx="2548">
                  <c:v>-2.5266056866581496E-2</c:v>
                </c:pt>
                <c:pt idx="2549">
                  <c:v>-2.6856776014778205E-2</c:v>
                </c:pt>
                <c:pt idx="2550">
                  <c:v>-2.8246076230054998E-2</c:v>
                </c:pt>
                <c:pt idx="2551">
                  <c:v>-2.5179045034259804E-2</c:v>
                </c:pt>
                <c:pt idx="2552">
                  <c:v>-2.6246468909920304E-2</c:v>
                </c:pt>
                <c:pt idx="2553">
                  <c:v>-2.9206808028635404E-2</c:v>
                </c:pt>
                <c:pt idx="2554">
                  <c:v>-2.9122678492549701E-2</c:v>
                </c:pt>
                <c:pt idx="2555">
                  <c:v>-2.784016766988711E-2</c:v>
                </c:pt>
                <c:pt idx="2556">
                  <c:v>-2.9156156775085897E-2</c:v>
                </c:pt>
                <c:pt idx="2557">
                  <c:v>-2.3847114045724805E-2</c:v>
                </c:pt>
                <c:pt idx="2558">
                  <c:v>-3.02382391669326E-2</c:v>
                </c:pt>
                <c:pt idx="2559">
                  <c:v>-2.7595579818877905E-2</c:v>
                </c:pt>
                <c:pt idx="2560">
                  <c:v>-2.8396323786567899E-2</c:v>
                </c:pt>
                <c:pt idx="2561">
                  <c:v>-2.3983414377878598E-2</c:v>
                </c:pt>
                <c:pt idx="2562">
                  <c:v>-2.8106591554104596E-2</c:v>
                </c:pt>
                <c:pt idx="2563">
                  <c:v>-2.6473403851476805E-2</c:v>
                </c:pt>
                <c:pt idx="2564">
                  <c:v>-3.0415838306832699E-2</c:v>
                </c:pt>
                <c:pt idx="2565">
                  <c:v>-2.4499598413114006E-2</c:v>
                </c:pt>
                <c:pt idx="2566">
                  <c:v>-2.67005226363583E-2</c:v>
                </c:pt>
                <c:pt idx="2567">
                  <c:v>-2.5706034170797698E-2</c:v>
                </c:pt>
                <c:pt idx="2568">
                  <c:v>-2.19314631418446E-2</c:v>
                </c:pt>
                <c:pt idx="2569">
                  <c:v>-2.5321305017127604E-2</c:v>
                </c:pt>
                <c:pt idx="2570">
                  <c:v>-2.8649388453605405E-2</c:v>
                </c:pt>
                <c:pt idx="2571">
                  <c:v>-2.5707459841828595E-2</c:v>
                </c:pt>
                <c:pt idx="2572">
                  <c:v>-2.2341096984830503E-2</c:v>
                </c:pt>
                <c:pt idx="2573">
                  <c:v>-2.7065022041162304E-2</c:v>
                </c:pt>
                <c:pt idx="2574">
                  <c:v>-2.5872453488631899E-2</c:v>
                </c:pt>
                <c:pt idx="2575">
                  <c:v>-2.1373851627076508E-2</c:v>
                </c:pt>
                <c:pt idx="2576">
                  <c:v>-2.9243383530325805E-2</c:v>
                </c:pt>
                <c:pt idx="2577">
                  <c:v>-2.2896904825552504E-2</c:v>
                </c:pt>
                <c:pt idx="2578">
                  <c:v>-2.5129617456903702E-2</c:v>
                </c:pt>
                <c:pt idx="2579">
                  <c:v>-2.6517909814172305E-2</c:v>
                </c:pt>
                <c:pt idx="2580">
                  <c:v>-2.6113978569231908E-2</c:v>
                </c:pt>
                <c:pt idx="2581">
                  <c:v>-2.3891741069208505E-2</c:v>
                </c:pt>
                <c:pt idx="2582">
                  <c:v>-2.6531025506221807E-2</c:v>
                </c:pt>
                <c:pt idx="2583">
                  <c:v>-2.7789889549707601E-2</c:v>
                </c:pt>
                <c:pt idx="2584">
                  <c:v>-2.8518273979853802E-2</c:v>
                </c:pt>
                <c:pt idx="2585">
                  <c:v>-1.9237537519975402E-2</c:v>
                </c:pt>
                <c:pt idx="2586">
                  <c:v>-1.8216378409091599E-2</c:v>
                </c:pt>
                <c:pt idx="2587">
                  <c:v>-2.22400250368315E-2</c:v>
                </c:pt>
                <c:pt idx="2588">
                  <c:v>-2.3444725848486298E-2</c:v>
                </c:pt>
                <c:pt idx="2589">
                  <c:v>-1.9142376275704403E-2</c:v>
                </c:pt>
                <c:pt idx="2590">
                  <c:v>-2.0875587224108604E-2</c:v>
                </c:pt>
                <c:pt idx="2591">
                  <c:v>-2.2805605939914708E-2</c:v>
                </c:pt>
                <c:pt idx="2592">
                  <c:v>-1.9950007763976103E-2</c:v>
                </c:pt>
                <c:pt idx="2593">
                  <c:v>-2.4281062944873207E-2</c:v>
                </c:pt>
                <c:pt idx="2594">
                  <c:v>-1.5266007945787903E-2</c:v>
                </c:pt>
                <c:pt idx="2595">
                  <c:v>-1.5838013349454401E-2</c:v>
                </c:pt>
                <c:pt idx="2596">
                  <c:v>-1.6840675090539006E-2</c:v>
                </c:pt>
                <c:pt idx="2597">
                  <c:v>-1.7544981584754399E-2</c:v>
                </c:pt>
                <c:pt idx="2598">
                  <c:v>-1.9383562308863206E-2</c:v>
                </c:pt>
                <c:pt idx="2599">
                  <c:v>-1.704291679877E-2</c:v>
                </c:pt>
                <c:pt idx="2600">
                  <c:v>-1.7142887999373503E-2</c:v>
                </c:pt>
                <c:pt idx="2601">
                  <c:v>-2.2062522598987996E-2</c:v>
                </c:pt>
                <c:pt idx="2602">
                  <c:v>-1.8138542471633597E-2</c:v>
                </c:pt>
                <c:pt idx="2603">
                  <c:v>-1.6156688707745899E-2</c:v>
                </c:pt>
                <c:pt idx="2604">
                  <c:v>-2.1720762797665903E-2</c:v>
                </c:pt>
                <c:pt idx="2605">
                  <c:v>-1.7136873483580301E-2</c:v>
                </c:pt>
                <c:pt idx="2606">
                  <c:v>-1.5095327414777201E-2</c:v>
                </c:pt>
                <c:pt idx="2607">
                  <c:v>-1.6836046556077799E-2</c:v>
                </c:pt>
                <c:pt idx="2608">
                  <c:v>-1.62393825182903E-2</c:v>
                </c:pt>
                <c:pt idx="2609">
                  <c:v>-1.7985944609048402E-2</c:v>
                </c:pt>
                <c:pt idx="2610">
                  <c:v>-2.0175386611137699E-2</c:v>
                </c:pt>
                <c:pt idx="2611">
                  <c:v>-2.1611791294250903E-2</c:v>
                </c:pt>
                <c:pt idx="2612">
                  <c:v>-1.8423704172711601E-2</c:v>
                </c:pt>
                <c:pt idx="2613">
                  <c:v>-1.5398967126969098E-2</c:v>
                </c:pt>
                <c:pt idx="2614">
                  <c:v>-2.0461681815882194E-2</c:v>
                </c:pt>
                <c:pt idx="2615">
                  <c:v>-1.6809111781946103E-2</c:v>
                </c:pt>
                <c:pt idx="2616">
                  <c:v>-1.98892760715252E-2</c:v>
                </c:pt>
                <c:pt idx="2617">
                  <c:v>-1.8417246015850399E-2</c:v>
                </c:pt>
                <c:pt idx="2618">
                  <c:v>-1.8293291316333202E-2</c:v>
                </c:pt>
                <c:pt idx="2619">
                  <c:v>-1.9964414670086004E-2</c:v>
                </c:pt>
                <c:pt idx="2620">
                  <c:v>-1.8817341933178501E-2</c:v>
                </c:pt>
                <c:pt idx="2621">
                  <c:v>-2.2850036587034508E-2</c:v>
                </c:pt>
                <c:pt idx="2622">
                  <c:v>-1.80771019788224E-2</c:v>
                </c:pt>
                <c:pt idx="2623">
                  <c:v>-1.42982200914781E-2</c:v>
                </c:pt>
                <c:pt idx="2624">
                  <c:v>-1.7987675636824903E-2</c:v>
                </c:pt>
                <c:pt idx="2625">
                  <c:v>-1.7558580511104999E-2</c:v>
                </c:pt>
                <c:pt idx="2626">
                  <c:v>-1.7244509953268101E-2</c:v>
                </c:pt>
                <c:pt idx="2627">
                  <c:v>-1.6902989411917008E-2</c:v>
                </c:pt>
                <c:pt idx="2628">
                  <c:v>-1.8195859975545101E-2</c:v>
                </c:pt>
                <c:pt idx="2629">
                  <c:v>-1.7517203335149497E-2</c:v>
                </c:pt>
                <c:pt idx="2630">
                  <c:v>-1.4593616284450599E-2</c:v>
                </c:pt>
                <c:pt idx="2631">
                  <c:v>-1.3717967977834797E-2</c:v>
                </c:pt>
                <c:pt idx="2632">
                  <c:v>-1.6347961921329202E-2</c:v>
                </c:pt>
                <c:pt idx="2633">
                  <c:v>-1.6976627498405401E-2</c:v>
                </c:pt>
                <c:pt idx="2634">
                  <c:v>-1.1062375320902804E-2</c:v>
                </c:pt>
                <c:pt idx="2635">
                  <c:v>-1.3322733375988402E-2</c:v>
                </c:pt>
                <c:pt idx="2636">
                  <c:v>-1.7069864184208302E-2</c:v>
                </c:pt>
                <c:pt idx="2637">
                  <c:v>-1.5224585639776205E-2</c:v>
                </c:pt>
                <c:pt idx="2638">
                  <c:v>-1.6704558334913307E-2</c:v>
                </c:pt>
                <c:pt idx="2639">
                  <c:v>-1.1258592246995101E-2</c:v>
                </c:pt>
                <c:pt idx="2640">
                  <c:v>-1.5872354292934803E-2</c:v>
                </c:pt>
                <c:pt idx="2641">
                  <c:v>-1.3668018944951701E-2</c:v>
                </c:pt>
                <c:pt idx="2642">
                  <c:v>-1.75227074811002E-2</c:v>
                </c:pt>
                <c:pt idx="2643">
                  <c:v>-1.2456137358952801E-2</c:v>
                </c:pt>
                <c:pt idx="2644">
                  <c:v>-1.2682632246491601E-2</c:v>
                </c:pt>
                <c:pt idx="2645">
                  <c:v>-1.3551535456540401E-2</c:v>
                </c:pt>
                <c:pt idx="2646">
                  <c:v>-1.2007656139694697E-2</c:v>
                </c:pt>
                <c:pt idx="2647">
                  <c:v>-1.12779937417777E-2</c:v>
                </c:pt>
                <c:pt idx="2648">
                  <c:v>-8.2984231581448003E-3</c:v>
                </c:pt>
                <c:pt idx="2649">
                  <c:v>-9.9102039498853208E-3</c:v>
                </c:pt>
                <c:pt idx="2650">
                  <c:v>-1.0537614016097999E-2</c:v>
                </c:pt>
                <c:pt idx="2651">
                  <c:v>-1.1655140462698501E-2</c:v>
                </c:pt>
                <c:pt idx="2652">
                  <c:v>-9.9698475387870744E-3</c:v>
                </c:pt>
                <c:pt idx="2653">
                  <c:v>-1.2318218631792298E-2</c:v>
                </c:pt>
                <c:pt idx="2654">
                  <c:v>-1.3225409112739903E-2</c:v>
                </c:pt>
                <c:pt idx="2655">
                  <c:v>-1.2813951625616401E-2</c:v>
                </c:pt>
                <c:pt idx="2656">
                  <c:v>-1.2900624802366503E-2</c:v>
                </c:pt>
                <c:pt idx="2657">
                  <c:v>-1.1940535337049503E-2</c:v>
                </c:pt>
                <c:pt idx="2658">
                  <c:v>-8.9249496019308799E-3</c:v>
                </c:pt>
                <c:pt idx="2659">
                  <c:v>-1.2784143054486101E-2</c:v>
                </c:pt>
                <c:pt idx="2660">
                  <c:v>-9.0379748384255033E-3</c:v>
                </c:pt>
                <c:pt idx="2661">
                  <c:v>-8.852446349250245E-3</c:v>
                </c:pt>
                <c:pt idx="2662">
                  <c:v>-1.0182882817514501E-2</c:v>
                </c:pt>
                <c:pt idx="2663">
                  <c:v>-1.1070968354971398E-2</c:v>
                </c:pt>
                <c:pt idx="2664">
                  <c:v>-1.1914913643434801E-2</c:v>
                </c:pt>
                <c:pt idx="2665">
                  <c:v>-1.0169997800193098E-2</c:v>
                </c:pt>
                <c:pt idx="2666">
                  <c:v>-1.0849505529917904E-2</c:v>
                </c:pt>
                <c:pt idx="2667">
                  <c:v>-1.3156188141892001E-2</c:v>
                </c:pt>
                <c:pt idx="2668">
                  <c:v>-1.5751187232793201E-2</c:v>
                </c:pt>
                <c:pt idx="2669">
                  <c:v>-1.1012626234746799E-2</c:v>
                </c:pt>
                <c:pt idx="2670">
                  <c:v>-9.061981110231869E-3</c:v>
                </c:pt>
                <c:pt idx="2671">
                  <c:v>-1.1606650049177504E-2</c:v>
                </c:pt>
                <c:pt idx="2672">
                  <c:v>-1.05804463011393E-2</c:v>
                </c:pt>
                <c:pt idx="2673">
                  <c:v>-1.2706516474221299E-2</c:v>
                </c:pt>
                <c:pt idx="2674">
                  <c:v>-1.3462549199648103E-2</c:v>
                </c:pt>
                <c:pt idx="2675">
                  <c:v>-1.0569913531875997E-2</c:v>
                </c:pt>
                <c:pt idx="2676">
                  <c:v>-1.2236150222647601E-2</c:v>
                </c:pt>
                <c:pt idx="2677">
                  <c:v>-1.2191574304183203E-2</c:v>
                </c:pt>
                <c:pt idx="2678">
                  <c:v>-8.978785996263422E-3</c:v>
                </c:pt>
                <c:pt idx="2679">
                  <c:v>-1.4376157166991298E-2</c:v>
                </c:pt>
                <c:pt idx="2680">
                  <c:v>-9.8328159167992233E-3</c:v>
                </c:pt>
                <c:pt idx="2681">
                  <c:v>-1.0876635955559398E-2</c:v>
                </c:pt>
                <c:pt idx="2682">
                  <c:v>-7.5242043765521398E-3</c:v>
                </c:pt>
                <c:pt idx="2683">
                  <c:v>-9.5617164059410217E-3</c:v>
                </c:pt>
                <c:pt idx="2684">
                  <c:v>-9.5888882318542826E-3</c:v>
                </c:pt>
                <c:pt idx="2685">
                  <c:v>-9.5672148004885618E-3</c:v>
                </c:pt>
                <c:pt idx="2686">
                  <c:v>-9.2714159998865415E-3</c:v>
                </c:pt>
                <c:pt idx="2687">
                  <c:v>-8.2678506359347807E-3</c:v>
                </c:pt>
                <c:pt idx="2688">
                  <c:v>-1.0941019506469802E-2</c:v>
                </c:pt>
                <c:pt idx="2689">
                  <c:v>-1.04589206049696E-2</c:v>
                </c:pt>
                <c:pt idx="2690">
                  <c:v>-1.0285242953059895E-2</c:v>
                </c:pt>
                <c:pt idx="2691">
                  <c:v>-8.8113110644020189E-3</c:v>
                </c:pt>
                <c:pt idx="2692">
                  <c:v>-8.4375182603276411E-3</c:v>
                </c:pt>
                <c:pt idx="2693">
                  <c:v>-9.6926727347476024E-3</c:v>
                </c:pt>
                <c:pt idx="2694">
                  <c:v>-6.6822951414928005E-3</c:v>
                </c:pt>
                <c:pt idx="2695">
                  <c:v>-6.3194093730588813E-3</c:v>
                </c:pt>
                <c:pt idx="2696">
                  <c:v>-1.0200652581734799E-2</c:v>
                </c:pt>
                <c:pt idx="2697">
                  <c:v>-1.0972378640206002E-2</c:v>
                </c:pt>
                <c:pt idx="2698">
                  <c:v>-1.0384533823063301E-2</c:v>
                </c:pt>
                <c:pt idx="2699">
                  <c:v>-3.7214323059828408E-3</c:v>
                </c:pt>
                <c:pt idx="2700">
                  <c:v>-9.1287676526498416E-3</c:v>
                </c:pt>
                <c:pt idx="2701">
                  <c:v>-8.7934286989666023E-3</c:v>
                </c:pt>
                <c:pt idx="2702">
                  <c:v>-9.0699226373439634E-3</c:v>
                </c:pt>
                <c:pt idx="2703">
                  <c:v>-8.2168217728200189E-3</c:v>
                </c:pt>
                <c:pt idx="2704">
                  <c:v>-7.8034411804450022E-3</c:v>
                </c:pt>
                <c:pt idx="2705">
                  <c:v>-7.0152024030234626E-3</c:v>
                </c:pt>
                <c:pt idx="2706">
                  <c:v>-1.06471360504511E-2</c:v>
                </c:pt>
                <c:pt idx="2707">
                  <c:v>-9.1204211899389605E-3</c:v>
                </c:pt>
                <c:pt idx="2708">
                  <c:v>-8.3643583866270209E-3</c:v>
                </c:pt>
                <c:pt idx="2709">
                  <c:v>-8.0621835749436453E-3</c:v>
                </c:pt>
                <c:pt idx="2710">
                  <c:v>-9.324049256861023E-3</c:v>
                </c:pt>
                <c:pt idx="2711">
                  <c:v>-8.7177211069291403E-3</c:v>
                </c:pt>
                <c:pt idx="2712">
                  <c:v>-7.9655563328006017E-3</c:v>
                </c:pt>
                <c:pt idx="2713">
                  <c:v>-3.1409938362977809E-3</c:v>
                </c:pt>
                <c:pt idx="2714">
                  <c:v>-8.393500063233441E-3</c:v>
                </c:pt>
                <c:pt idx="2715">
                  <c:v>-6.9369692364300217E-3</c:v>
                </c:pt>
                <c:pt idx="2716">
                  <c:v>-8.6298924692314195E-3</c:v>
                </c:pt>
                <c:pt idx="2717">
                  <c:v>-3.6941411650242106E-3</c:v>
                </c:pt>
                <c:pt idx="2718">
                  <c:v>-5.1576223278884002E-3</c:v>
                </c:pt>
                <c:pt idx="2719">
                  <c:v>-7.9514553228602416E-3</c:v>
                </c:pt>
                <c:pt idx="2720">
                  <c:v>-6.8668137307177001E-3</c:v>
                </c:pt>
                <c:pt idx="2721">
                  <c:v>-5.7336521743383021E-3</c:v>
                </c:pt>
                <c:pt idx="2722">
                  <c:v>-7.7336165911364605E-3</c:v>
                </c:pt>
                <c:pt idx="2723">
                  <c:v>-8.5317295288531592E-3</c:v>
                </c:pt>
                <c:pt idx="2724">
                  <c:v>-5.8386344633835413E-3</c:v>
                </c:pt>
                <c:pt idx="2725">
                  <c:v>-8.632493109344901E-3</c:v>
                </c:pt>
                <c:pt idx="2726">
                  <c:v>-8.2643237161615403E-3</c:v>
                </c:pt>
                <c:pt idx="2727">
                  <c:v>-7.602601824421241E-3</c:v>
                </c:pt>
                <c:pt idx="2728">
                  <c:v>-5.7214855771070793E-3</c:v>
                </c:pt>
                <c:pt idx="2729">
                  <c:v>-7.2048934941477613E-3</c:v>
                </c:pt>
                <c:pt idx="2730">
                  <c:v>-7.9770317928630034E-3</c:v>
                </c:pt>
                <c:pt idx="2731">
                  <c:v>-4.6382281574946322E-3</c:v>
                </c:pt>
                <c:pt idx="2732">
                  <c:v>-7.5279952497097988E-3</c:v>
                </c:pt>
                <c:pt idx="2733">
                  <c:v>-7.5962990668535018E-3</c:v>
                </c:pt>
                <c:pt idx="2734">
                  <c:v>-7.9010766418415018E-3</c:v>
                </c:pt>
                <c:pt idx="2735">
                  <c:v>-9.2997383609665397E-3</c:v>
                </c:pt>
                <c:pt idx="2736">
                  <c:v>-7.9974196116974223E-3</c:v>
                </c:pt>
                <c:pt idx="2737">
                  <c:v>-4.6804130863104003E-3</c:v>
                </c:pt>
                <c:pt idx="2738">
                  <c:v>-7.652529016176161E-3</c:v>
                </c:pt>
                <c:pt idx="2739">
                  <c:v>-9.021746148429502E-3</c:v>
                </c:pt>
                <c:pt idx="2740">
                  <c:v>-6.8862729481368812E-3</c:v>
                </c:pt>
                <c:pt idx="2741">
                  <c:v>-6.6077012288698602E-3</c:v>
                </c:pt>
                <c:pt idx="2742">
                  <c:v>-7.7076806144295608E-3</c:v>
                </c:pt>
                <c:pt idx="2743">
                  <c:v>-6.3180508861654392E-3</c:v>
                </c:pt>
                <c:pt idx="2744">
                  <c:v>-6.8632791149565017E-3</c:v>
                </c:pt>
                <c:pt idx="2745">
                  <c:v>-8.2573603866262796E-3</c:v>
                </c:pt>
                <c:pt idx="2746">
                  <c:v>-6.4592168486032808E-3</c:v>
                </c:pt>
                <c:pt idx="2747">
                  <c:v>-2.4207300352134704E-3</c:v>
                </c:pt>
                <c:pt idx="2748">
                  <c:v>-4.5710891228587913E-3</c:v>
                </c:pt>
                <c:pt idx="2749">
                  <c:v>-6.2344615038051219E-3</c:v>
                </c:pt>
                <c:pt idx="2750">
                  <c:v>-7.8090308503613809E-3</c:v>
                </c:pt>
                <c:pt idx="2751">
                  <c:v>-6.662649950032881E-3</c:v>
                </c:pt>
                <c:pt idx="2752">
                  <c:v>-5.4125795740942806E-3</c:v>
                </c:pt>
                <c:pt idx="2753">
                  <c:v>-6.9446344533102807E-3</c:v>
                </c:pt>
                <c:pt idx="2754">
                  <c:v>-4.6261021159014109E-3</c:v>
                </c:pt>
                <c:pt idx="2755">
                  <c:v>-7.573350060213241E-3</c:v>
                </c:pt>
                <c:pt idx="2756">
                  <c:v>-5.2857080193904806E-3</c:v>
                </c:pt>
                <c:pt idx="2757">
                  <c:v>-6.7837674534346826E-3</c:v>
                </c:pt>
                <c:pt idx="2758">
                  <c:v>-6.3449280647793404E-3</c:v>
                </c:pt>
                <c:pt idx="2759">
                  <c:v>-5.7821369733324201E-3</c:v>
                </c:pt>
                <c:pt idx="2760">
                  <c:v>-5.1686653981724709E-3</c:v>
                </c:pt>
                <c:pt idx="2761">
                  <c:v>-6.8564345778430796E-3</c:v>
                </c:pt>
                <c:pt idx="2762">
                  <c:v>-5.3925011572004602E-3</c:v>
                </c:pt>
                <c:pt idx="2763">
                  <c:v>-6.0681747211078999E-3</c:v>
                </c:pt>
                <c:pt idx="2764">
                  <c:v>-6.4296880302947418E-3</c:v>
                </c:pt>
                <c:pt idx="2765">
                  <c:v>-4.0004048993324305E-3</c:v>
                </c:pt>
                <c:pt idx="2766">
                  <c:v>-6.8471703190632598E-3</c:v>
                </c:pt>
                <c:pt idx="2767">
                  <c:v>-8.0083267726006394E-3</c:v>
                </c:pt>
                <c:pt idx="2768">
                  <c:v>-6.6391233298093606E-3</c:v>
                </c:pt>
                <c:pt idx="2769">
                  <c:v>-8.2201676218500181E-3</c:v>
                </c:pt>
                <c:pt idx="2770">
                  <c:v>-7.7126748568658596E-3</c:v>
                </c:pt>
                <c:pt idx="2771">
                  <c:v>-6.6242287292514199E-3</c:v>
                </c:pt>
                <c:pt idx="2772">
                  <c:v>-5.5697279241716221E-3</c:v>
                </c:pt>
                <c:pt idx="2773">
                  <c:v>-7.3479971235934412E-3</c:v>
                </c:pt>
                <c:pt idx="2774">
                  <c:v>-6.2024600919048422E-3</c:v>
                </c:pt>
                <c:pt idx="2775">
                  <c:v>-6.2799806855053019E-3</c:v>
                </c:pt>
                <c:pt idx="2776">
                  <c:v>-7.3925535804886811E-3</c:v>
                </c:pt>
                <c:pt idx="2777">
                  <c:v>-6.6393159059095009E-3</c:v>
                </c:pt>
                <c:pt idx="2778">
                  <c:v>-3.5860051957438397E-3</c:v>
                </c:pt>
                <c:pt idx="2779">
                  <c:v>-2.7219746688645408E-3</c:v>
                </c:pt>
                <c:pt idx="2780">
                  <c:v>-3.6490749693442602E-3</c:v>
                </c:pt>
                <c:pt idx="2781">
                  <c:v>-2.3989898359700799E-3</c:v>
                </c:pt>
                <c:pt idx="2782">
                  <c:v>-4.8192864313115315E-3</c:v>
                </c:pt>
                <c:pt idx="2783">
                  <c:v>-3.864799736552251E-3</c:v>
                </c:pt>
                <c:pt idx="2784">
                  <c:v>-3.8238282977923412E-3</c:v>
                </c:pt>
                <c:pt idx="2785">
                  <c:v>-5.9557762546529006E-3</c:v>
                </c:pt>
                <c:pt idx="2786">
                  <c:v>-6.3751542589307987E-3</c:v>
                </c:pt>
                <c:pt idx="2787">
                  <c:v>-3.9512419277476802E-3</c:v>
                </c:pt>
                <c:pt idx="2788">
                  <c:v>-5.4124641995280205E-3</c:v>
                </c:pt>
                <c:pt idx="2789">
                  <c:v>-4.2208179920973504E-3</c:v>
                </c:pt>
                <c:pt idx="2790">
                  <c:v>-3.3715443004111905E-3</c:v>
                </c:pt>
                <c:pt idx="2791">
                  <c:v>-2.7884656607274311E-3</c:v>
                </c:pt>
                <c:pt idx="2792">
                  <c:v>-6.140167178219161E-3</c:v>
                </c:pt>
                <c:pt idx="2793">
                  <c:v>-6.2516597747658822E-3</c:v>
                </c:pt>
                <c:pt idx="2794">
                  <c:v>-3.8485675611703413E-3</c:v>
                </c:pt>
                <c:pt idx="2795">
                  <c:v>-6.4482453143368422E-3</c:v>
                </c:pt>
                <c:pt idx="2796">
                  <c:v>-4.3304926309312005E-3</c:v>
                </c:pt>
                <c:pt idx="2797">
                  <c:v>-4.5925243451848709E-3</c:v>
                </c:pt>
                <c:pt idx="2798">
                  <c:v>-6.0657513094205407E-3</c:v>
                </c:pt>
                <c:pt idx="2799">
                  <c:v>-5.3705609906599906E-3</c:v>
                </c:pt>
                <c:pt idx="2800">
                  <c:v>-4.864408720959161E-3</c:v>
                </c:pt>
                <c:pt idx="2801">
                  <c:v>-6.4132125809395419E-3</c:v>
                </c:pt>
                <c:pt idx="2802">
                  <c:v>-6.0799947997281813E-3</c:v>
                </c:pt>
                <c:pt idx="2803">
                  <c:v>-3.8972465075467803E-3</c:v>
                </c:pt>
                <c:pt idx="2804">
                  <c:v>-3.673996723586401E-3</c:v>
                </c:pt>
                <c:pt idx="2805">
                  <c:v>-5.9966321805976826E-3</c:v>
                </c:pt>
                <c:pt idx="2806">
                  <c:v>-4.8224548325577783E-3</c:v>
                </c:pt>
                <c:pt idx="2807">
                  <c:v>-1.2292635077818502E-3</c:v>
                </c:pt>
                <c:pt idx="2808">
                  <c:v>-4.6782341651382805E-3</c:v>
                </c:pt>
                <c:pt idx="2809">
                  <c:v>-3.0823453706841498E-3</c:v>
                </c:pt>
                <c:pt idx="2810">
                  <c:v>-4.1584725063852791E-3</c:v>
                </c:pt>
                <c:pt idx="2811">
                  <c:v>-3.4686431139312598E-3</c:v>
                </c:pt>
                <c:pt idx="2812">
                  <c:v>-5.14964050755629E-3</c:v>
                </c:pt>
                <c:pt idx="2813">
                  <c:v>-3.7955339706265707E-3</c:v>
                </c:pt>
                <c:pt idx="2814">
                  <c:v>-4.8051029635053201E-3</c:v>
                </c:pt>
                <c:pt idx="2815">
                  <c:v>-2.4258750423805505E-3</c:v>
                </c:pt>
                <c:pt idx="2816">
                  <c:v>-2.4704658055253602E-3</c:v>
                </c:pt>
                <c:pt idx="2817">
                  <c:v>-1.9741067335741205E-3</c:v>
                </c:pt>
                <c:pt idx="2818">
                  <c:v>-1.9830243803659201E-3</c:v>
                </c:pt>
                <c:pt idx="2819">
                  <c:v>-1.6154445256530104E-3</c:v>
                </c:pt>
                <c:pt idx="2820">
                  <c:v>-2.4937355493842603E-3</c:v>
                </c:pt>
                <c:pt idx="2821">
                  <c:v>-2.5605056600359406E-3</c:v>
                </c:pt>
                <c:pt idx="2822">
                  <c:v>0</c:v>
                </c:pt>
                <c:pt idx="2823">
                  <c:v>-1.9217726986886802E-3</c:v>
                </c:pt>
                <c:pt idx="2824">
                  <c:v>-2.0153231667168802E-3</c:v>
                </c:pt>
                <c:pt idx="2825">
                  <c:v>-9.4860286057501196E-4</c:v>
                </c:pt>
                <c:pt idx="2826">
                  <c:v>-9.7529759892409009E-4</c:v>
                </c:pt>
                <c:pt idx="2827">
                  <c:v>-1.6301949689848804E-3</c:v>
                </c:pt>
                <c:pt idx="2828">
                  <c:v>-1.0824872767431304E-3</c:v>
                </c:pt>
                <c:pt idx="2829">
                  <c:v>-6.9663379017766223E-4</c:v>
                </c:pt>
                <c:pt idx="2830">
                  <c:v>-1.04259327291078E-3</c:v>
                </c:pt>
                <c:pt idx="2831">
                  <c:v>-2.5944528601234899E-3</c:v>
                </c:pt>
                <c:pt idx="2832">
                  <c:v>-1.9632470844405704E-3</c:v>
                </c:pt>
                <c:pt idx="2833">
                  <c:v>-1.6714929752679902E-3</c:v>
                </c:pt>
                <c:pt idx="2834">
                  <c:v>-2.5774606250300101E-3</c:v>
                </c:pt>
                <c:pt idx="2835">
                  <c:v>-1.6762109004954606E-3</c:v>
                </c:pt>
                <c:pt idx="2836">
                  <c:v>-2.0971548473141407E-3</c:v>
                </c:pt>
                <c:pt idx="2837">
                  <c:v>-1.1674800506628702E-3</c:v>
                </c:pt>
                <c:pt idx="2838">
                  <c:v>-1.5790078558305704E-3</c:v>
                </c:pt>
                <c:pt idx="2839">
                  <c:v>-1.6058645503383001E-3</c:v>
                </c:pt>
                <c:pt idx="2840">
                  <c:v>-2.8185247850536404E-3</c:v>
                </c:pt>
                <c:pt idx="2841">
                  <c:v>-1.7926600198313204E-3</c:v>
                </c:pt>
                <c:pt idx="2842">
                  <c:v>-5.6445978788220393E-4</c:v>
                </c:pt>
                <c:pt idx="2843">
                  <c:v>-1.7662650705993401E-3</c:v>
                </c:pt>
                <c:pt idx="2844">
                  <c:v>-2.6730276743299405E-3</c:v>
                </c:pt>
                <c:pt idx="2845">
                  <c:v>-2.6599476114128706E-3</c:v>
                </c:pt>
                <c:pt idx="2846">
                  <c:v>-2.7266481879998196E-3</c:v>
                </c:pt>
                <c:pt idx="2847">
                  <c:v>-2.7712822887595405E-3</c:v>
                </c:pt>
                <c:pt idx="2848">
                  <c:v>-2.7935304889935507E-3</c:v>
                </c:pt>
                <c:pt idx="2849">
                  <c:v>-2.8869581266844501E-3</c:v>
                </c:pt>
                <c:pt idx="2850">
                  <c:v>-2.3119145772895803E-3</c:v>
                </c:pt>
                <c:pt idx="2851">
                  <c:v>-2.2586599601939102E-3</c:v>
                </c:pt>
                <c:pt idx="2852">
                  <c:v>-7.2558257246254807E-4</c:v>
                </c:pt>
                <c:pt idx="2853">
                  <c:v>-2.0868744551370004E-3</c:v>
                </c:pt>
                <c:pt idx="2854">
                  <c:v>-3.2201581792632998E-3</c:v>
                </c:pt>
                <c:pt idx="2855">
                  <c:v>-1.6663932908092501E-3</c:v>
                </c:pt>
                <c:pt idx="2856">
                  <c:v>-1.7006824874808103E-3</c:v>
                </c:pt>
                <c:pt idx="2857">
                  <c:v>-1.64749384726201E-3</c:v>
                </c:pt>
                <c:pt idx="2858">
                  <c:v>-7.7877877365741823E-4</c:v>
                </c:pt>
                <c:pt idx="2859">
                  <c:v>-1.7411674059063802E-3</c:v>
                </c:pt>
                <c:pt idx="2860">
                  <c:v>0</c:v>
                </c:pt>
                <c:pt idx="2861">
                  <c:v>0</c:v>
                </c:pt>
                <c:pt idx="2862">
                  <c:v>-1.7950640162547901E-3</c:v>
                </c:pt>
                <c:pt idx="2863">
                  <c:v>-9.3776565624860051E-4</c:v>
                </c:pt>
                <c:pt idx="2864">
                  <c:v>-1.86196382799017E-3</c:v>
                </c:pt>
                <c:pt idx="2865">
                  <c:v>-1.9286966660769904E-3</c:v>
                </c:pt>
                <c:pt idx="2866">
                  <c:v>-2.0221346707250606E-3</c:v>
                </c:pt>
                <c:pt idx="2867">
                  <c:v>-2.1287778560771212E-3</c:v>
                </c:pt>
                <c:pt idx="2868">
                  <c:v>-1.1246126034621302E-3</c:v>
                </c:pt>
                <c:pt idx="2869">
                  <c:v>-9.797720780242501E-4</c:v>
                </c:pt>
                <c:pt idx="2870">
                  <c:v>-2.0226455155884101E-3</c:v>
                </c:pt>
                <c:pt idx="2871">
                  <c:v>-2.0094915351997699E-3</c:v>
                </c:pt>
                <c:pt idx="2872">
                  <c:v>-1.9918345260193002E-3</c:v>
                </c:pt>
                <c:pt idx="2873">
                  <c:v>-9.1334530761255606E-4</c:v>
                </c:pt>
                <c:pt idx="2874">
                  <c:v>0</c:v>
                </c:pt>
                <c:pt idx="2875">
                  <c:v>-1.8902525166658206E-3</c:v>
                </c:pt>
                <c:pt idx="2876">
                  <c:v>-8.603514204745782E-4</c:v>
                </c:pt>
                <c:pt idx="2877">
                  <c:v>-1.8150270241706903E-3</c:v>
                </c:pt>
                <c:pt idx="2878">
                  <c:v>-1.0497150390508803E-3</c:v>
                </c:pt>
                <c:pt idx="2879">
                  <c:v>-1.9571743143667005E-3</c:v>
                </c:pt>
                <c:pt idx="2880">
                  <c:v>-1.98394901245954E-3</c:v>
                </c:pt>
                <c:pt idx="2881">
                  <c:v>-2.0506727656445603E-3</c:v>
                </c:pt>
                <c:pt idx="2882">
                  <c:v>0</c:v>
                </c:pt>
                <c:pt idx="2883">
                  <c:v>-2.0776216028942905E-3</c:v>
                </c:pt>
                <c:pt idx="2884">
                  <c:v>-9.0531753104694025E-4</c:v>
                </c:pt>
                <c:pt idx="2885">
                  <c:v>-2.0644699622211506E-3</c:v>
                </c:pt>
                <c:pt idx="2886">
                  <c:v>-8.4765727518852239E-4</c:v>
                </c:pt>
                <c:pt idx="2887">
                  <c:v>-1.9716254697465805E-3</c:v>
                </c:pt>
                <c:pt idx="2888">
                  <c:v>-1.9849749923912204E-3</c:v>
                </c:pt>
                <c:pt idx="2889">
                  <c:v>-1.9584953896465804E-3</c:v>
                </c:pt>
                <c:pt idx="2890">
                  <c:v>0</c:v>
                </c:pt>
                <c:pt idx="2891">
                  <c:v>-1.2193542185129197E-3</c:v>
                </c:pt>
                <c:pt idx="2892">
                  <c:v>-2.118821738109991E-3</c:v>
                </c:pt>
                <c:pt idx="2893">
                  <c:v>-2.1587232509303412E-3</c:v>
                </c:pt>
                <c:pt idx="2894">
                  <c:v>-2.127395220162961E-3</c:v>
                </c:pt>
                <c:pt idx="2895">
                  <c:v>-1.4319390427803798E-3</c:v>
                </c:pt>
                <c:pt idx="2896">
                  <c:v>-1.5380017546569103E-3</c:v>
                </c:pt>
                <c:pt idx="2897">
                  <c:v>-1.7203030460821501E-3</c:v>
                </c:pt>
                <c:pt idx="2898">
                  <c:v>-7.1464667388822418E-4</c:v>
                </c:pt>
                <c:pt idx="2899">
                  <c:v>0</c:v>
                </c:pt>
                <c:pt idx="2900">
                  <c:v>-6.8818830496745608E-4</c:v>
                </c:pt>
                <c:pt idx="2901">
                  <c:v>-6.8823919328504606E-4</c:v>
                </c:pt>
                <c:pt idx="2902">
                  <c:v>0</c:v>
                </c:pt>
                <c:pt idx="2903">
                  <c:v>-6.4850079166595609E-4</c:v>
                </c:pt>
                <c:pt idx="2904">
                  <c:v>-6.6190151622873999E-4</c:v>
                </c:pt>
                <c:pt idx="2905">
                  <c:v>0</c:v>
                </c:pt>
                <c:pt idx="2906">
                  <c:v>-6.753590307870842E-4</c:v>
                </c:pt>
                <c:pt idx="2907">
                  <c:v>0</c:v>
                </c:pt>
                <c:pt idx="2908">
                  <c:v>-6.6225512356244006E-4</c:v>
                </c:pt>
                <c:pt idx="2909">
                  <c:v>0</c:v>
                </c:pt>
                <c:pt idx="2910">
                  <c:v>-7.0239076442509007E-4</c:v>
                </c:pt>
                <c:pt idx="2911">
                  <c:v>0</c:v>
                </c:pt>
                <c:pt idx="2912">
                  <c:v>-6.7587705716063416E-4</c:v>
                </c:pt>
                <c:pt idx="2913">
                  <c:v>-6.7595803190458406E-4</c:v>
                </c:pt>
                <c:pt idx="2914">
                  <c:v>0</c:v>
                </c:pt>
                <c:pt idx="2915">
                  <c:v>-6.4948504791336608E-4</c:v>
                </c:pt>
                <c:pt idx="2916">
                  <c:v>-6.7618381227781425E-4</c:v>
                </c:pt>
                <c:pt idx="2917">
                  <c:v>-6.4962100487054599E-4</c:v>
                </c:pt>
                <c:pt idx="2918">
                  <c:v>-6.7633942236891413E-4</c:v>
                </c:pt>
                <c:pt idx="2919">
                  <c:v>-7.0310344212870014E-4</c:v>
                </c:pt>
                <c:pt idx="2920">
                  <c:v>-7.4311343496645023E-4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-7.3014425975374614E-4</c:v>
                </c:pt>
                <c:pt idx="2925">
                  <c:v>-7.0364279009447019E-4</c:v>
                </c:pt>
                <c:pt idx="2926">
                  <c:v>0</c:v>
                </c:pt>
                <c:pt idx="2927">
                  <c:v>-6.9045692184079607E-4</c:v>
                </c:pt>
                <c:pt idx="2928">
                  <c:v>-6.9050139601178613E-4</c:v>
                </c:pt>
                <c:pt idx="2929">
                  <c:v>-7.305399131868961E-4</c:v>
                </c:pt>
                <c:pt idx="2930">
                  <c:v>0</c:v>
                </c:pt>
                <c:pt idx="2931">
                  <c:v>0</c:v>
                </c:pt>
                <c:pt idx="2932">
                  <c:v>-7.0423575216335026E-4</c:v>
                </c:pt>
                <c:pt idx="2933">
                  <c:v>-7.3088911683022613E-4</c:v>
                </c:pt>
                <c:pt idx="2934">
                  <c:v>-7.0435791279441023E-4</c:v>
                </c:pt>
                <c:pt idx="2935">
                  <c:v>0</c:v>
                </c:pt>
                <c:pt idx="2936">
                  <c:v>-7.3121051160399597E-4</c:v>
                </c:pt>
                <c:pt idx="2937">
                  <c:v>0</c:v>
                </c:pt>
                <c:pt idx="2938">
                  <c:v>0</c:v>
                </c:pt>
                <c:pt idx="2939">
                  <c:v>-7.5814614574532424E-4</c:v>
                </c:pt>
                <c:pt idx="2940">
                  <c:v>0</c:v>
                </c:pt>
                <c:pt idx="2941">
                  <c:v>-7.9831195872896417E-4</c:v>
                </c:pt>
                <c:pt idx="2942">
                  <c:v>0</c:v>
                </c:pt>
                <c:pt idx="2943">
                  <c:v>-7.8515939217764009E-4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-8.1214385947502607E-4</c:v>
                </c:pt>
                <c:pt idx="2948">
                  <c:v>0</c:v>
                </c:pt>
                <c:pt idx="2949">
                  <c:v>-8.3895088800520418E-4</c:v>
                </c:pt>
                <c:pt idx="2950">
                  <c:v>0</c:v>
                </c:pt>
                <c:pt idx="2951">
                  <c:v>-8.1251289119781611E-4</c:v>
                </c:pt>
                <c:pt idx="2952">
                  <c:v>-7.8590544522082011E-4</c:v>
                </c:pt>
                <c:pt idx="2953">
                  <c:v>-8.2597958782036044E-4</c:v>
                </c:pt>
                <c:pt idx="2954">
                  <c:v>-7.9935580674151416E-4</c:v>
                </c:pt>
                <c:pt idx="2955">
                  <c:v>-7.5945461838952417E-4</c:v>
                </c:pt>
                <c:pt idx="2956">
                  <c:v>-7.9954764954256433E-4</c:v>
                </c:pt>
                <c:pt idx="2957">
                  <c:v>-7.8628841290496999E-4</c:v>
                </c:pt>
                <c:pt idx="2958">
                  <c:v>-7.5977304855504415E-4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-8.0022379781298448E-4</c:v>
                </c:pt>
                <c:pt idx="2964">
                  <c:v>-8.4029730145392437E-4</c:v>
                </c:pt>
                <c:pt idx="2965">
                  <c:v>-8.1372109281053595E-4</c:v>
                </c:pt>
                <c:pt idx="2966">
                  <c:v>-8.4042176655772425E-4</c:v>
                </c:pt>
                <c:pt idx="2967">
                  <c:v>0</c:v>
                </c:pt>
                <c:pt idx="2968">
                  <c:v>-8.6726704522814015E-4</c:v>
                </c:pt>
                <c:pt idx="2969">
                  <c:v>-8.4066366111490464E-4</c:v>
                </c:pt>
                <c:pt idx="2970">
                  <c:v>-8.8076023267991436E-4</c:v>
                </c:pt>
                <c:pt idx="2971">
                  <c:v>-8.6753230368910009E-4</c:v>
                </c:pt>
                <c:pt idx="2972">
                  <c:v>-8.409637318358645E-4</c:v>
                </c:pt>
                <c:pt idx="2973">
                  <c:v>0</c:v>
                </c:pt>
                <c:pt idx="2974">
                  <c:v>-8.0118864645177426E-4</c:v>
                </c:pt>
                <c:pt idx="2975">
                  <c:v>-7.4791578519711017E-4</c:v>
                </c:pt>
                <c:pt idx="2976">
                  <c:v>0</c:v>
                </c:pt>
                <c:pt idx="2977">
                  <c:v>-7.747085193214162E-4</c:v>
                </c:pt>
                <c:pt idx="2978">
                  <c:v>-8.1474370060434606E-4</c:v>
                </c:pt>
                <c:pt idx="2979">
                  <c:v>-8.4145148704163435E-4</c:v>
                </c:pt>
                <c:pt idx="2980">
                  <c:v>0</c:v>
                </c:pt>
                <c:pt idx="2981">
                  <c:v>-8.4158587378787436E-4</c:v>
                </c:pt>
                <c:pt idx="2982">
                  <c:v>-8.4167255340615436E-4</c:v>
                </c:pt>
                <c:pt idx="2983">
                  <c:v>-8.0172600809935376E-4</c:v>
                </c:pt>
                <c:pt idx="2984">
                  <c:v>-7.61802676661704E-4</c:v>
                </c:pt>
                <c:pt idx="2985">
                  <c:v>-7.8857866676310996E-4</c:v>
                </c:pt>
                <c:pt idx="2986">
                  <c:v>0</c:v>
                </c:pt>
                <c:pt idx="2987">
                  <c:v>-8.2866579975761031E-4</c:v>
                </c:pt>
                <c:pt idx="2988">
                  <c:v>0</c:v>
                </c:pt>
                <c:pt idx="2989">
                  <c:v>-8.2886245647995006E-4</c:v>
                </c:pt>
                <c:pt idx="2990">
                  <c:v>0</c:v>
                </c:pt>
                <c:pt idx="2991">
                  <c:v>-8.6893529410910994E-4</c:v>
                </c:pt>
                <c:pt idx="2992">
                  <c:v>-8.9570140783729643E-4</c:v>
                </c:pt>
                <c:pt idx="2993">
                  <c:v>-8.8240034169467416E-4</c:v>
                </c:pt>
                <c:pt idx="2994">
                  <c:v>0</c:v>
                </c:pt>
                <c:pt idx="2995">
                  <c:v>-8.8259086839972435E-4</c:v>
                </c:pt>
                <c:pt idx="2996">
                  <c:v>-9.2256500163087445E-4</c:v>
                </c:pt>
                <c:pt idx="2997">
                  <c:v>-8.9605134743163633E-4</c:v>
                </c:pt>
                <c:pt idx="2998">
                  <c:v>0</c:v>
                </c:pt>
                <c:pt idx="2999">
                  <c:v>-8.8283323792041435E-4</c:v>
                </c:pt>
                <c:pt idx="3000">
                  <c:v>0</c:v>
                </c:pt>
              </c:numCache>
            </c:numRef>
          </c:yVal>
          <c:smooth val="1"/>
        </c:ser>
        <c:ser>
          <c:idx val="3"/>
          <c:order val="3"/>
          <c:spPr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'clutch enesemble'!$S$97:$S$98</c:f>
              <c:numCache>
                <c:formatCode>General</c:formatCode>
                <c:ptCount val="2"/>
                <c:pt idx="0">
                  <c:v>0</c:v>
                </c:pt>
                <c:pt idx="1">
                  <c:v>50</c:v>
                </c:pt>
              </c:numCache>
            </c:numRef>
          </c:xVal>
          <c:yVal>
            <c:numRef>
              <c:f>'clutch enesemble'!$T$97:$T$98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1"/>
        </c:ser>
        <c:dLbls/>
        <c:axId val="48239360"/>
        <c:axId val="48240896"/>
      </c:scatterChart>
      <c:valAx>
        <c:axId val="48239360"/>
        <c:scaling>
          <c:orientation val="minMax"/>
          <c:max val="40"/>
          <c:min val="0"/>
        </c:scaling>
        <c:axPos val="b"/>
        <c:numFmt formatCode="General" sourceLinked="1"/>
        <c:tickLblPos val="nextTo"/>
        <c:spPr>
          <a:ln w="25400">
            <a:solidFill>
              <a:schemeClr val="tx1"/>
            </a:solidFill>
          </a:ln>
        </c:spPr>
        <c:crossAx val="48240896"/>
        <c:crossesAt val="-1"/>
        <c:crossBetween val="midCat"/>
        <c:majorUnit val="20"/>
      </c:valAx>
      <c:valAx>
        <c:axId val="48240896"/>
        <c:scaling>
          <c:orientation val="minMax"/>
          <c:max val="5"/>
          <c:min val="-1"/>
        </c:scaling>
        <c:axPos val="l"/>
        <c:numFmt formatCode="General" sourceLinked="1"/>
        <c:tickLblPos val="nextTo"/>
        <c:spPr>
          <a:ln w="25400">
            <a:solidFill>
              <a:schemeClr val="tx1"/>
            </a:solidFill>
          </a:ln>
        </c:spPr>
        <c:crossAx val="48239360"/>
        <c:crosses val="autoZero"/>
        <c:crossBetween val="midCat"/>
        <c:majorUnit val="1"/>
      </c:valAx>
    </c:plotArea>
    <c:plotVisOnly val="1"/>
    <c:dispBlanksAs val="gap"/>
  </c:chart>
  <c:txPr>
    <a:bodyPr/>
    <a:lstStyle/>
    <a:p>
      <a:pPr>
        <a:defRPr sz="14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18028443550812306"/>
          <c:y val="5.9340004374453199E-2"/>
          <c:w val="0.72845277005239584"/>
          <c:h val="0.74985017497812811"/>
        </c:manualLayout>
      </c:layout>
      <c:scatterChart>
        <c:scatterStyle val="smoothMarker"/>
        <c:ser>
          <c:idx val="0"/>
          <c:order val="0"/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'sape parameter k'!$A$4:$A$1471</c:f>
              <c:numCache>
                <c:formatCode>General</c:formatCode>
                <c:ptCount val="1468"/>
                <c:pt idx="0">
                  <c:v>0</c:v>
                </c:pt>
                <c:pt idx="1">
                  <c:v>2.4214184807178598E-2</c:v>
                </c:pt>
                <c:pt idx="2">
                  <c:v>3.6027618307549504E-2</c:v>
                </c:pt>
                <c:pt idx="3">
                  <c:v>4.5470902255295501E-2</c:v>
                </c:pt>
                <c:pt idx="4">
                  <c:v>6.1563378831033112E-2</c:v>
                </c:pt>
                <c:pt idx="5">
                  <c:v>7.6095174844383121E-2</c:v>
                </c:pt>
                <c:pt idx="6">
                  <c:v>0.113976837543927</c:v>
                </c:pt>
                <c:pt idx="7">
                  <c:v>0.13261314915930503</c:v>
                </c:pt>
                <c:pt idx="8">
                  <c:v>0.17599544039407106</c:v>
                </c:pt>
                <c:pt idx="9">
                  <c:v>0.17994225462854299</c:v>
                </c:pt>
                <c:pt idx="10">
                  <c:v>0.197376983174153</c:v>
                </c:pt>
                <c:pt idx="11">
                  <c:v>0.20012201760204598</c:v>
                </c:pt>
                <c:pt idx="12">
                  <c:v>0.20720650034066099</c:v>
                </c:pt>
                <c:pt idx="13">
                  <c:v>0.22942131784044603</c:v>
                </c:pt>
                <c:pt idx="14">
                  <c:v>0.24244333341721605</c:v>
                </c:pt>
                <c:pt idx="15">
                  <c:v>0.26101868582773308</c:v>
                </c:pt>
                <c:pt idx="16">
                  <c:v>0.27808134169333593</c:v>
                </c:pt>
                <c:pt idx="17">
                  <c:v>0.279637217657562</c:v>
                </c:pt>
                <c:pt idx="18">
                  <c:v>0.29966570014468707</c:v>
                </c:pt>
                <c:pt idx="19">
                  <c:v>0.30382045915865413</c:v>
                </c:pt>
                <c:pt idx="20">
                  <c:v>0.3213413649677011</c:v>
                </c:pt>
                <c:pt idx="21">
                  <c:v>0.38200561853927906</c:v>
                </c:pt>
                <c:pt idx="22">
                  <c:v>0.40907102047278199</c:v>
                </c:pt>
                <c:pt idx="23">
                  <c:v>0.41981782671723805</c:v>
                </c:pt>
                <c:pt idx="24">
                  <c:v>0.42101764175882406</c:v>
                </c:pt>
                <c:pt idx="25">
                  <c:v>0.44332809883599905</c:v>
                </c:pt>
                <c:pt idx="26">
                  <c:v>0.47250348961352601</c:v>
                </c:pt>
                <c:pt idx="27">
                  <c:v>0.507939107733135</c:v>
                </c:pt>
                <c:pt idx="28">
                  <c:v>0.54328156869299693</c:v>
                </c:pt>
                <c:pt idx="29">
                  <c:v>0.54702501718639018</c:v>
                </c:pt>
                <c:pt idx="30">
                  <c:v>0.5533846004022579</c:v>
                </c:pt>
                <c:pt idx="31">
                  <c:v>0.56027655629765793</c:v>
                </c:pt>
                <c:pt idx="32">
                  <c:v>0.64934661620782719</c:v>
                </c:pt>
                <c:pt idx="33">
                  <c:v>0.6779304046056932</c:v>
                </c:pt>
                <c:pt idx="34">
                  <c:v>0.76391042705423495</c:v>
                </c:pt>
                <c:pt idx="35">
                  <c:v>0.77990776467129708</c:v>
                </c:pt>
                <c:pt idx="36">
                  <c:v>0.8531027900377679</c:v>
                </c:pt>
                <c:pt idx="37">
                  <c:v>0.90743441504635691</c:v>
                </c:pt>
                <c:pt idx="38">
                  <c:v>0.92880230960469001</c:v>
                </c:pt>
                <c:pt idx="39">
                  <c:v>0.93177321895447418</c:v>
                </c:pt>
                <c:pt idx="40">
                  <c:v>0.94390840939465503</c:v>
                </c:pt>
                <c:pt idx="41">
                  <c:v>0.95298377866403217</c:v>
                </c:pt>
                <c:pt idx="42">
                  <c:v>0.99295334516717793</c:v>
                </c:pt>
                <c:pt idx="43">
                  <c:v>1.0249350925339098</c:v>
                </c:pt>
                <c:pt idx="44">
                  <c:v>1.0654730865772999</c:v>
                </c:pt>
                <c:pt idx="45">
                  <c:v>1.0834163381619999</c:v>
                </c:pt>
                <c:pt idx="46">
                  <c:v>1.1382019826782201</c:v>
                </c:pt>
                <c:pt idx="47">
                  <c:v>1.14423041418767</c:v>
                </c:pt>
                <c:pt idx="48">
                  <c:v>1.1817175414994701</c:v>
                </c:pt>
                <c:pt idx="49">
                  <c:v>1.19219440129429</c:v>
                </c:pt>
                <c:pt idx="50">
                  <c:v>1.22304583613791</c:v>
                </c:pt>
                <c:pt idx="51">
                  <c:v>1.2704790154224896</c:v>
                </c:pt>
                <c:pt idx="52">
                  <c:v>1.2911272199740798</c:v>
                </c:pt>
                <c:pt idx="53">
                  <c:v>1.3263734656837902</c:v>
                </c:pt>
                <c:pt idx="54">
                  <c:v>1.3351253916219099</c:v>
                </c:pt>
                <c:pt idx="55">
                  <c:v>1.3747492215177601</c:v>
                </c:pt>
                <c:pt idx="56">
                  <c:v>1.4499096386025896</c:v>
                </c:pt>
                <c:pt idx="57">
                  <c:v>1.45646410428103</c:v>
                </c:pt>
                <c:pt idx="58">
                  <c:v>1.4635261761444796</c:v>
                </c:pt>
                <c:pt idx="59">
                  <c:v>1.5151207847016699</c:v>
                </c:pt>
                <c:pt idx="60">
                  <c:v>1.6610999768986801</c:v>
                </c:pt>
                <c:pt idx="61">
                  <c:v>1.6877085658983302</c:v>
                </c:pt>
                <c:pt idx="62">
                  <c:v>1.6925457694294401</c:v>
                </c:pt>
                <c:pt idx="63">
                  <c:v>1.6962338456787402</c:v>
                </c:pt>
                <c:pt idx="64">
                  <c:v>1.8131617783901297</c:v>
                </c:pt>
                <c:pt idx="65">
                  <c:v>1.8437778662889102</c:v>
                </c:pt>
                <c:pt idx="66">
                  <c:v>1.9342825009469604</c:v>
                </c:pt>
                <c:pt idx="67">
                  <c:v>1.9534396004422399</c:v>
                </c:pt>
                <c:pt idx="68">
                  <c:v>1.9601031643367905</c:v>
                </c:pt>
                <c:pt idx="69">
                  <c:v>1.9666981820752401</c:v>
                </c:pt>
                <c:pt idx="70">
                  <c:v>2.0500055529555299</c:v>
                </c:pt>
                <c:pt idx="71">
                  <c:v>2.0645296909600099</c:v>
                </c:pt>
                <c:pt idx="72">
                  <c:v>2.0796412206644086</c:v>
                </c:pt>
                <c:pt idx="73">
                  <c:v>2.0909987737434501</c:v>
                </c:pt>
                <c:pt idx="74">
                  <c:v>2.17299544637849</c:v>
                </c:pt>
                <c:pt idx="75">
                  <c:v>2.21846579771073</c:v>
                </c:pt>
                <c:pt idx="76">
                  <c:v>2.2470902415290408</c:v>
                </c:pt>
                <c:pt idx="77">
                  <c:v>2.2555948054343204</c:v>
                </c:pt>
                <c:pt idx="78">
                  <c:v>2.2663750484370109</c:v>
                </c:pt>
                <c:pt idx="79">
                  <c:v>2.2812460589013104</c:v>
                </c:pt>
                <c:pt idx="80">
                  <c:v>2.2821107889332204</c:v>
                </c:pt>
                <c:pt idx="81">
                  <c:v>2.3347242208125203</c:v>
                </c:pt>
                <c:pt idx="82">
                  <c:v>2.3379315208140299</c:v>
                </c:pt>
                <c:pt idx="83">
                  <c:v>2.3505154028887185</c:v>
                </c:pt>
                <c:pt idx="84">
                  <c:v>2.3547241639582586</c:v>
                </c:pt>
                <c:pt idx="85">
                  <c:v>2.412977439450128</c:v>
                </c:pt>
                <c:pt idx="86">
                  <c:v>2.4785748300733599</c:v>
                </c:pt>
                <c:pt idx="87">
                  <c:v>2.4861810157264106</c:v>
                </c:pt>
                <c:pt idx="88">
                  <c:v>2.4937633993901986</c:v>
                </c:pt>
                <c:pt idx="89">
                  <c:v>2.5241026319576298</c:v>
                </c:pt>
                <c:pt idx="90">
                  <c:v>2.53152415079572</c:v>
                </c:pt>
                <c:pt idx="91">
                  <c:v>2.5844191203230986</c:v>
                </c:pt>
                <c:pt idx="92">
                  <c:v>2.5934546328669601</c:v>
                </c:pt>
                <c:pt idx="93">
                  <c:v>2.7452645624977405</c:v>
                </c:pt>
                <c:pt idx="94">
                  <c:v>2.79005073691371</c:v>
                </c:pt>
                <c:pt idx="95">
                  <c:v>2.9140457605128485</c:v>
                </c:pt>
                <c:pt idx="96">
                  <c:v>2.99330803971203</c:v>
                </c:pt>
                <c:pt idx="97">
                  <c:v>3.0338614479313106</c:v>
                </c:pt>
                <c:pt idx="98">
                  <c:v>3.0454341492120904</c:v>
                </c:pt>
                <c:pt idx="99">
                  <c:v>3.0719128735315797</c:v>
                </c:pt>
                <c:pt idx="100">
                  <c:v>3.0958466211773885</c:v>
                </c:pt>
                <c:pt idx="101">
                  <c:v>3.1054647404138098</c:v>
                </c:pt>
                <c:pt idx="102">
                  <c:v>3.1579758861886398</c:v>
                </c:pt>
                <c:pt idx="103">
                  <c:v>3.1805573541419103</c:v>
                </c:pt>
                <c:pt idx="104">
                  <c:v>3.2042474997863</c:v>
                </c:pt>
                <c:pt idx="105">
                  <c:v>3.2755356808809699</c:v>
                </c:pt>
                <c:pt idx="106">
                  <c:v>3.4125366944141495</c:v>
                </c:pt>
                <c:pt idx="107">
                  <c:v>3.4625433730920796</c:v>
                </c:pt>
                <c:pt idx="108">
                  <c:v>3.4667178035846886</c:v>
                </c:pt>
                <c:pt idx="109">
                  <c:v>3.5110171329489885</c:v>
                </c:pt>
                <c:pt idx="110">
                  <c:v>3.5956421180546081</c:v>
                </c:pt>
                <c:pt idx="111">
                  <c:v>3.7178658254637682</c:v>
                </c:pt>
                <c:pt idx="112">
                  <c:v>3.77438733134584</c:v>
                </c:pt>
                <c:pt idx="113">
                  <c:v>3.7858087149025801</c:v>
                </c:pt>
                <c:pt idx="114">
                  <c:v>3.9000784316151496</c:v>
                </c:pt>
                <c:pt idx="115">
                  <c:v>4.0281417693596495</c:v>
                </c:pt>
                <c:pt idx="116">
                  <c:v>4.0804116852086612</c:v>
                </c:pt>
                <c:pt idx="117">
                  <c:v>4.0844798335234298</c:v>
                </c:pt>
                <c:pt idx="118">
                  <c:v>4.1275201461084059</c:v>
                </c:pt>
                <c:pt idx="119">
                  <c:v>4.1364844282640485</c:v>
                </c:pt>
                <c:pt idx="120">
                  <c:v>4.1981159957894478</c:v>
                </c:pt>
                <c:pt idx="121">
                  <c:v>4.21347803870633</c:v>
                </c:pt>
                <c:pt idx="122">
                  <c:v>4.3665585164588467</c:v>
                </c:pt>
                <c:pt idx="123">
                  <c:v>4.4025890051605598</c:v>
                </c:pt>
                <c:pt idx="124">
                  <c:v>4.478799223922711</c:v>
                </c:pt>
                <c:pt idx="125">
                  <c:v>4.5483185666829575</c:v>
                </c:pt>
                <c:pt idx="126">
                  <c:v>4.5510106939245611</c:v>
                </c:pt>
                <c:pt idx="127">
                  <c:v>4.8052355948186003</c:v>
                </c:pt>
                <c:pt idx="128">
                  <c:v>4.8239424458914399</c:v>
                </c:pt>
                <c:pt idx="129">
                  <c:v>4.8535878000810975</c:v>
                </c:pt>
                <c:pt idx="130">
                  <c:v>5.0052642656459181</c:v>
                </c:pt>
                <c:pt idx="131">
                  <c:v>5.0129397609489574</c:v>
                </c:pt>
                <c:pt idx="132">
                  <c:v>5.0233138738425085</c:v>
                </c:pt>
                <c:pt idx="133">
                  <c:v>5.0428932041985899</c:v>
                </c:pt>
                <c:pt idx="134">
                  <c:v>5.0859912720274778</c:v>
                </c:pt>
                <c:pt idx="135">
                  <c:v>5.1588177686650463</c:v>
                </c:pt>
                <c:pt idx="136">
                  <c:v>5.2535012029302699</c:v>
                </c:pt>
                <c:pt idx="137">
                  <c:v>5.3233733347017802</c:v>
                </c:pt>
                <c:pt idx="138">
                  <c:v>5.3551980120179383</c:v>
                </c:pt>
                <c:pt idx="139">
                  <c:v>5.3704760879549704</c:v>
                </c:pt>
                <c:pt idx="140">
                  <c:v>5.3770191920762702</c:v>
                </c:pt>
                <c:pt idx="141">
                  <c:v>5.4531075079092686</c:v>
                </c:pt>
                <c:pt idx="142">
                  <c:v>5.5136394760233198</c:v>
                </c:pt>
                <c:pt idx="143">
                  <c:v>5.5280774034592399</c:v>
                </c:pt>
                <c:pt idx="144">
                  <c:v>5.5409045764677662</c:v>
                </c:pt>
                <c:pt idx="145">
                  <c:v>5.6552296871369601</c:v>
                </c:pt>
                <c:pt idx="146">
                  <c:v>5.6727937526065002</c:v>
                </c:pt>
                <c:pt idx="147">
                  <c:v>5.7016164552872199</c:v>
                </c:pt>
                <c:pt idx="148">
                  <c:v>5.8143326325229285</c:v>
                </c:pt>
                <c:pt idx="149">
                  <c:v>5.9126403359431512</c:v>
                </c:pt>
                <c:pt idx="150">
                  <c:v>6.0858244946960598</c:v>
                </c:pt>
                <c:pt idx="151">
                  <c:v>6.1320344974511896</c:v>
                </c:pt>
                <c:pt idx="152">
                  <c:v>6.1848010762910066</c:v>
                </c:pt>
                <c:pt idx="153">
                  <c:v>6.25503222159419</c:v>
                </c:pt>
                <c:pt idx="154">
                  <c:v>6.2887991695496606</c:v>
                </c:pt>
                <c:pt idx="155">
                  <c:v>6.3232822830581004</c:v>
                </c:pt>
                <c:pt idx="156">
                  <c:v>6.3722168824607799</c:v>
                </c:pt>
                <c:pt idx="157">
                  <c:v>6.5263200111398003</c:v>
                </c:pt>
                <c:pt idx="158">
                  <c:v>6.5708114530557085</c:v>
                </c:pt>
                <c:pt idx="159">
                  <c:v>6.6136764544882096</c:v>
                </c:pt>
                <c:pt idx="160">
                  <c:v>6.6203019735561384</c:v>
                </c:pt>
                <c:pt idx="161">
                  <c:v>6.6276141571520464</c:v>
                </c:pt>
                <c:pt idx="162">
                  <c:v>6.7842237686498903</c:v>
                </c:pt>
                <c:pt idx="163">
                  <c:v>6.8357387873213806</c:v>
                </c:pt>
                <c:pt idx="164">
                  <c:v>6.8608641583790382</c:v>
                </c:pt>
                <c:pt idx="165">
                  <c:v>6.8736085155649507</c:v>
                </c:pt>
                <c:pt idx="166">
                  <c:v>7.0137995244365197</c:v>
                </c:pt>
                <c:pt idx="167">
                  <c:v>7.1106069067083082</c:v>
                </c:pt>
                <c:pt idx="168">
                  <c:v>7.1988856321507466</c:v>
                </c:pt>
                <c:pt idx="169">
                  <c:v>7.2983661305549106</c:v>
                </c:pt>
                <c:pt idx="170">
                  <c:v>7.3511804859234502</c:v>
                </c:pt>
                <c:pt idx="171">
                  <c:v>7.3538112164934866</c:v>
                </c:pt>
                <c:pt idx="172">
                  <c:v>7.3793230470723206</c:v>
                </c:pt>
                <c:pt idx="173">
                  <c:v>7.5405211252640205</c:v>
                </c:pt>
                <c:pt idx="174">
                  <c:v>7.5922568052062083</c:v>
                </c:pt>
                <c:pt idx="175">
                  <c:v>7.6220124826592697</c:v>
                </c:pt>
                <c:pt idx="176">
                  <c:v>7.6430670756956802</c:v>
                </c:pt>
                <c:pt idx="177">
                  <c:v>7.6746585314548597</c:v>
                </c:pt>
                <c:pt idx="178">
                  <c:v>7.7299734967890901</c:v>
                </c:pt>
                <c:pt idx="179">
                  <c:v>7.74515779049689</c:v>
                </c:pt>
                <c:pt idx="180">
                  <c:v>7.7921602849893903</c:v>
                </c:pt>
                <c:pt idx="181">
                  <c:v>7.8117786347339804</c:v>
                </c:pt>
                <c:pt idx="182">
                  <c:v>7.8286547317081485</c:v>
                </c:pt>
                <c:pt idx="183">
                  <c:v>7.8875919938743406</c:v>
                </c:pt>
                <c:pt idx="184">
                  <c:v>7.9737126613816409</c:v>
                </c:pt>
                <c:pt idx="185">
                  <c:v>7.9780699223274505</c:v>
                </c:pt>
                <c:pt idx="186">
                  <c:v>8.0339191366608809</c:v>
                </c:pt>
                <c:pt idx="187">
                  <c:v>8.1306716114070756</c:v>
                </c:pt>
                <c:pt idx="188">
                  <c:v>8.1716550199662219</c:v>
                </c:pt>
                <c:pt idx="189">
                  <c:v>8.1939541433257688</c:v>
                </c:pt>
                <c:pt idx="190">
                  <c:v>8.2338789881631556</c:v>
                </c:pt>
                <c:pt idx="191">
                  <c:v>8.2381376591851403</c:v>
                </c:pt>
                <c:pt idx="192">
                  <c:v>8.2620356191982012</c:v>
                </c:pt>
                <c:pt idx="193">
                  <c:v>8.2781423640950909</c:v>
                </c:pt>
                <c:pt idx="194">
                  <c:v>8.3120854181183113</c:v>
                </c:pt>
                <c:pt idx="195">
                  <c:v>8.4035847551539824</c:v>
                </c:pt>
                <c:pt idx="196">
                  <c:v>8.4510123034651592</c:v>
                </c:pt>
                <c:pt idx="197">
                  <c:v>8.5040986784396093</c:v>
                </c:pt>
                <c:pt idx="198">
                  <c:v>8.5730129245128559</c:v>
                </c:pt>
                <c:pt idx="199">
                  <c:v>8.5899498929918607</c:v>
                </c:pt>
                <c:pt idx="200">
                  <c:v>8.7353828066933694</c:v>
                </c:pt>
                <c:pt idx="201">
                  <c:v>8.8010620056106408</c:v>
                </c:pt>
                <c:pt idx="202">
                  <c:v>8.9788623970470898</c:v>
                </c:pt>
                <c:pt idx="203">
                  <c:v>9.0025697633038408</c:v>
                </c:pt>
                <c:pt idx="204">
                  <c:v>9.0091620984285594</c:v>
                </c:pt>
                <c:pt idx="205">
                  <c:v>9.0983623738753767</c:v>
                </c:pt>
                <c:pt idx="206">
                  <c:v>9.2366361964283819</c:v>
                </c:pt>
                <c:pt idx="207">
                  <c:v>9.3516084806117856</c:v>
                </c:pt>
                <c:pt idx="208">
                  <c:v>9.3794847244191324</c:v>
                </c:pt>
                <c:pt idx="209">
                  <c:v>9.4140906194395306</c:v>
                </c:pt>
                <c:pt idx="210">
                  <c:v>9.4201403142153808</c:v>
                </c:pt>
                <c:pt idx="211">
                  <c:v>9.426219039865952</c:v>
                </c:pt>
                <c:pt idx="212">
                  <c:v>9.44928602247459</c:v>
                </c:pt>
                <c:pt idx="213">
                  <c:v>9.5960008121450713</c:v>
                </c:pt>
                <c:pt idx="214">
                  <c:v>9.7013120657295655</c:v>
                </c:pt>
                <c:pt idx="215">
                  <c:v>9.7727616035668881</c:v>
                </c:pt>
                <c:pt idx="216">
                  <c:v>9.8631595021732821</c:v>
                </c:pt>
                <c:pt idx="217">
                  <c:v>9.8898971962073716</c:v>
                </c:pt>
                <c:pt idx="218">
                  <c:v>9.9762346546053031</c:v>
                </c:pt>
                <c:pt idx="219">
                  <c:v>10.086024310358702</c:v>
                </c:pt>
                <c:pt idx="220">
                  <c:v>10.120973312036098</c:v>
                </c:pt>
                <c:pt idx="221">
                  <c:v>10.275731272208102</c:v>
                </c:pt>
                <c:pt idx="222">
                  <c:v>10.405961063496701</c:v>
                </c:pt>
                <c:pt idx="223">
                  <c:v>10.477748805346202</c:v>
                </c:pt>
                <c:pt idx="224">
                  <c:v>10.508975747400997</c:v>
                </c:pt>
                <c:pt idx="225">
                  <c:v>10.528730977771801</c:v>
                </c:pt>
                <c:pt idx="226">
                  <c:v>10.555355221716901</c:v>
                </c:pt>
                <c:pt idx="227">
                  <c:v>10.695738263443602</c:v>
                </c:pt>
                <c:pt idx="228">
                  <c:v>10.715776597107002</c:v>
                </c:pt>
                <c:pt idx="229">
                  <c:v>10.726435086849301</c:v>
                </c:pt>
                <c:pt idx="230">
                  <c:v>10.7337341064379</c:v>
                </c:pt>
                <c:pt idx="231">
                  <c:v>10.770499158502204</c:v>
                </c:pt>
                <c:pt idx="232">
                  <c:v>10.861073386873898</c:v>
                </c:pt>
                <c:pt idx="233">
                  <c:v>10.862447210257205</c:v>
                </c:pt>
                <c:pt idx="234">
                  <c:v>10.955518339300903</c:v>
                </c:pt>
                <c:pt idx="235">
                  <c:v>10.975348353935201</c:v>
                </c:pt>
                <c:pt idx="236">
                  <c:v>11.0110235269452</c:v>
                </c:pt>
                <c:pt idx="237">
                  <c:v>11.044321585721299</c:v>
                </c:pt>
                <c:pt idx="238">
                  <c:v>11.089656389743002</c:v>
                </c:pt>
                <c:pt idx="239">
                  <c:v>11.186443595477702</c:v>
                </c:pt>
                <c:pt idx="240">
                  <c:v>11.188171278236601</c:v>
                </c:pt>
                <c:pt idx="241">
                  <c:v>11.196912781037398</c:v>
                </c:pt>
                <c:pt idx="242">
                  <c:v>11.210738478532498</c:v>
                </c:pt>
                <c:pt idx="243">
                  <c:v>11.227996678517799</c:v>
                </c:pt>
                <c:pt idx="244">
                  <c:v>11.249293762128099</c:v>
                </c:pt>
                <c:pt idx="245">
                  <c:v>11.278293703624099</c:v>
                </c:pt>
                <c:pt idx="246">
                  <c:v>11.300099986991603</c:v>
                </c:pt>
                <c:pt idx="247">
                  <c:v>11.322620992900202</c:v>
                </c:pt>
                <c:pt idx="248">
                  <c:v>11.340466336280402</c:v>
                </c:pt>
                <c:pt idx="249">
                  <c:v>11.356218888399599</c:v>
                </c:pt>
                <c:pt idx="250">
                  <c:v>11.567806657928404</c:v>
                </c:pt>
                <c:pt idx="251">
                  <c:v>11.5746778415759</c:v>
                </c:pt>
                <c:pt idx="252">
                  <c:v>11.6835246045017</c:v>
                </c:pt>
                <c:pt idx="253">
                  <c:v>11.755401589882204</c:v>
                </c:pt>
                <c:pt idx="254">
                  <c:v>11.7601144303647</c:v>
                </c:pt>
                <c:pt idx="255">
                  <c:v>11.7965269915651</c:v>
                </c:pt>
                <c:pt idx="256">
                  <c:v>11.8572480031794</c:v>
                </c:pt>
                <c:pt idx="257">
                  <c:v>11.9052685968327</c:v>
                </c:pt>
                <c:pt idx="258">
                  <c:v>11.987399232827102</c:v>
                </c:pt>
                <c:pt idx="259">
                  <c:v>12.0287821339719</c:v>
                </c:pt>
                <c:pt idx="260">
                  <c:v>12.034107253323899</c:v>
                </c:pt>
                <c:pt idx="261">
                  <c:v>12.0451608905953</c:v>
                </c:pt>
                <c:pt idx="262">
                  <c:v>12.088686285527201</c:v>
                </c:pt>
                <c:pt idx="263">
                  <c:v>12.110093984230799</c:v>
                </c:pt>
                <c:pt idx="264">
                  <c:v>12.118508189594099</c:v>
                </c:pt>
                <c:pt idx="265">
                  <c:v>12.139161371435899</c:v>
                </c:pt>
                <c:pt idx="266">
                  <c:v>12.161919462573698</c:v>
                </c:pt>
                <c:pt idx="267">
                  <c:v>12.201488311104599</c:v>
                </c:pt>
                <c:pt idx="268">
                  <c:v>12.249605743680098</c:v>
                </c:pt>
                <c:pt idx="269">
                  <c:v>12.259867133790699</c:v>
                </c:pt>
                <c:pt idx="270">
                  <c:v>12.292456163011099</c:v>
                </c:pt>
                <c:pt idx="271">
                  <c:v>12.4670733324387</c:v>
                </c:pt>
                <c:pt idx="272">
                  <c:v>12.532896566095701</c:v>
                </c:pt>
                <c:pt idx="273">
                  <c:v>12.5388995475959</c:v>
                </c:pt>
                <c:pt idx="274">
                  <c:v>12.5598074342715</c:v>
                </c:pt>
                <c:pt idx="275">
                  <c:v>12.566663745133798</c:v>
                </c:pt>
                <c:pt idx="276">
                  <c:v>12.5935546413984</c:v>
                </c:pt>
                <c:pt idx="277">
                  <c:v>12.600865644653201</c:v>
                </c:pt>
                <c:pt idx="278">
                  <c:v>12.66539579216</c:v>
                </c:pt>
                <c:pt idx="279">
                  <c:v>12.6834603589518</c:v>
                </c:pt>
                <c:pt idx="280">
                  <c:v>12.698688406475497</c:v>
                </c:pt>
                <c:pt idx="281">
                  <c:v>12.714393792054496</c:v>
                </c:pt>
                <c:pt idx="282">
                  <c:v>12.729316107238498</c:v>
                </c:pt>
                <c:pt idx="283">
                  <c:v>12.7387899569603</c:v>
                </c:pt>
                <c:pt idx="284">
                  <c:v>12.751920199751298</c:v>
                </c:pt>
                <c:pt idx="285">
                  <c:v>12.759608942159099</c:v>
                </c:pt>
                <c:pt idx="286">
                  <c:v>12.7720469806541</c:v>
                </c:pt>
                <c:pt idx="287">
                  <c:v>12.805438970680203</c:v>
                </c:pt>
                <c:pt idx="288">
                  <c:v>12.817260639290099</c:v>
                </c:pt>
                <c:pt idx="289">
                  <c:v>12.838668670595901</c:v>
                </c:pt>
                <c:pt idx="290">
                  <c:v>12.842087538469103</c:v>
                </c:pt>
                <c:pt idx="291">
                  <c:v>12.867914362798199</c:v>
                </c:pt>
                <c:pt idx="292">
                  <c:v>12.892099628935302</c:v>
                </c:pt>
                <c:pt idx="293">
                  <c:v>12.9907814211049</c:v>
                </c:pt>
                <c:pt idx="294">
                  <c:v>13.094273306069399</c:v>
                </c:pt>
                <c:pt idx="295">
                  <c:v>13.1577830896258</c:v>
                </c:pt>
                <c:pt idx="296">
                  <c:v>13.1690858415164</c:v>
                </c:pt>
                <c:pt idx="297">
                  <c:v>13.202771754774798</c:v>
                </c:pt>
                <c:pt idx="298">
                  <c:v>13.307097344772499</c:v>
                </c:pt>
                <c:pt idx="299">
                  <c:v>13.3351027023888</c:v>
                </c:pt>
                <c:pt idx="300">
                  <c:v>13.346519206977002</c:v>
                </c:pt>
                <c:pt idx="301">
                  <c:v>13.392793412711002</c:v>
                </c:pt>
                <c:pt idx="302">
                  <c:v>13.4292477896202</c:v>
                </c:pt>
                <c:pt idx="303">
                  <c:v>13.457502114772502</c:v>
                </c:pt>
                <c:pt idx="304">
                  <c:v>13.478866989770799</c:v>
                </c:pt>
                <c:pt idx="305">
                  <c:v>13.542949258058904</c:v>
                </c:pt>
                <c:pt idx="306">
                  <c:v>13.543514632884202</c:v>
                </c:pt>
                <c:pt idx="307">
                  <c:v>13.5514437447403</c:v>
                </c:pt>
                <c:pt idx="308">
                  <c:v>13.712364039307102</c:v>
                </c:pt>
                <c:pt idx="309">
                  <c:v>13.724281098841598</c:v>
                </c:pt>
                <c:pt idx="310">
                  <c:v>13.745534293141102</c:v>
                </c:pt>
                <c:pt idx="311">
                  <c:v>13.762867562310801</c:v>
                </c:pt>
                <c:pt idx="312">
                  <c:v>13.866585795437702</c:v>
                </c:pt>
                <c:pt idx="313">
                  <c:v>13.888488834771602</c:v>
                </c:pt>
                <c:pt idx="314">
                  <c:v>14.013928753329401</c:v>
                </c:pt>
                <c:pt idx="315">
                  <c:v>14.0738506033814</c:v>
                </c:pt>
                <c:pt idx="316">
                  <c:v>14.181478196755398</c:v>
                </c:pt>
                <c:pt idx="317">
                  <c:v>14.1938245034627</c:v>
                </c:pt>
                <c:pt idx="318">
                  <c:v>14.201701357621499</c:v>
                </c:pt>
                <c:pt idx="319">
                  <c:v>14.220699807548302</c:v>
                </c:pt>
                <c:pt idx="320">
                  <c:v>14.233319439076299</c:v>
                </c:pt>
                <c:pt idx="321">
                  <c:v>14.307579847742202</c:v>
                </c:pt>
                <c:pt idx="322">
                  <c:v>14.325078527192202</c:v>
                </c:pt>
                <c:pt idx="323">
                  <c:v>14.343778000298299</c:v>
                </c:pt>
                <c:pt idx="324">
                  <c:v>14.379583427094902</c:v>
                </c:pt>
                <c:pt idx="325">
                  <c:v>14.382512990484102</c:v>
                </c:pt>
                <c:pt idx="326">
                  <c:v>14.5395222679368</c:v>
                </c:pt>
                <c:pt idx="327">
                  <c:v>14.591475054958202</c:v>
                </c:pt>
                <c:pt idx="328">
                  <c:v>14.592505693555601</c:v>
                </c:pt>
                <c:pt idx="329">
                  <c:v>14.6020620816922</c:v>
                </c:pt>
                <c:pt idx="330">
                  <c:v>14.606884383707001</c:v>
                </c:pt>
                <c:pt idx="331">
                  <c:v>14.644569690952498</c:v>
                </c:pt>
                <c:pt idx="332">
                  <c:v>14.738828169727997</c:v>
                </c:pt>
                <c:pt idx="333">
                  <c:v>14.778053771867601</c:v>
                </c:pt>
                <c:pt idx="334">
                  <c:v>14.805616390938203</c:v>
                </c:pt>
                <c:pt idx="335">
                  <c:v>14.826674872240002</c:v>
                </c:pt>
                <c:pt idx="336">
                  <c:v>14.850911799685301</c:v>
                </c:pt>
                <c:pt idx="337">
                  <c:v>14.850997778189502</c:v>
                </c:pt>
                <c:pt idx="338">
                  <c:v>14.860779856042203</c:v>
                </c:pt>
                <c:pt idx="339">
                  <c:v>14.8612796146558</c:v>
                </c:pt>
                <c:pt idx="340">
                  <c:v>14.8872881278636</c:v>
                </c:pt>
                <c:pt idx="341">
                  <c:v>14.889491037376601</c:v>
                </c:pt>
                <c:pt idx="342">
                  <c:v>14.919945911012199</c:v>
                </c:pt>
                <c:pt idx="343">
                  <c:v>14.94590645789</c:v>
                </c:pt>
                <c:pt idx="344">
                  <c:v>14.990975166333799</c:v>
                </c:pt>
                <c:pt idx="345">
                  <c:v>15.022416867548603</c:v>
                </c:pt>
                <c:pt idx="346">
                  <c:v>15.030440845623302</c:v>
                </c:pt>
                <c:pt idx="347">
                  <c:v>15.035835765226603</c:v>
                </c:pt>
                <c:pt idx="348">
                  <c:v>15.0718980134536</c:v>
                </c:pt>
                <c:pt idx="349">
                  <c:v>15.131942167087498</c:v>
                </c:pt>
                <c:pt idx="350">
                  <c:v>15.1416558780142</c:v>
                </c:pt>
                <c:pt idx="351">
                  <c:v>15.147061814167499</c:v>
                </c:pt>
                <c:pt idx="352">
                  <c:v>15.209378135546098</c:v>
                </c:pt>
                <c:pt idx="353">
                  <c:v>15.232923221763897</c:v>
                </c:pt>
                <c:pt idx="354">
                  <c:v>15.264136595298401</c:v>
                </c:pt>
                <c:pt idx="355">
                  <c:v>15.3242373502937</c:v>
                </c:pt>
                <c:pt idx="356">
                  <c:v>15.353036358897615</c:v>
                </c:pt>
                <c:pt idx="357">
                  <c:v>15.4131108007217</c:v>
                </c:pt>
                <c:pt idx="358">
                  <c:v>15.432260395059902</c:v>
                </c:pt>
                <c:pt idx="359">
                  <c:v>15.4562177145137</c:v>
                </c:pt>
                <c:pt idx="360">
                  <c:v>15.460105519572501</c:v>
                </c:pt>
                <c:pt idx="361">
                  <c:v>15.525486868567704</c:v>
                </c:pt>
                <c:pt idx="362">
                  <c:v>15.551566777208002</c:v>
                </c:pt>
                <c:pt idx="363">
                  <c:v>15.561050951498</c:v>
                </c:pt>
                <c:pt idx="364">
                  <c:v>15.589233294844602</c:v>
                </c:pt>
                <c:pt idx="365">
                  <c:v>15.750044687490202</c:v>
                </c:pt>
                <c:pt idx="366">
                  <c:v>15.7616398602104</c:v>
                </c:pt>
                <c:pt idx="367">
                  <c:v>15.762850020722899</c:v>
                </c:pt>
                <c:pt idx="368">
                  <c:v>15.797517368846</c:v>
                </c:pt>
                <c:pt idx="369">
                  <c:v>15.8395334802013</c:v>
                </c:pt>
                <c:pt idx="370">
                  <c:v>15.877179587453902</c:v>
                </c:pt>
                <c:pt idx="371">
                  <c:v>15.904566635079602</c:v>
                </c:pt>
                <c:pt idx="372">
                  <c:v>15.934245254304599</c:v>
                </c:pt>
                <c:pt idx="373">
                  <c:v>15.935863099488902</c:v>
                </c:pt>
                <c:pt idx="374">
                  <c:v>15.948826127518398</c:v>
                </c:pt>
                <c:pt idx="375">
                  <c:v>15.977210396605599</c:v>
                </c:pt>
                <c:pt idx="376">
                  <c:v>15.986640820961801</c:v>
                </c:pt>
                <c:pt idx="377">
                  <c:v>15.987505955301602</c:v>
                </c:pt>
                <c:pt idx="378">
                  <c:v>16.007304418059604</c:v>
                </c:pt>
                <c:pt idx="379">
                  <c:v>16.015306113359298</c:v>
                </c:pt>
                <c:pt idx="380">
                  <c:v>16.022580846875496</c:v>
                </c:pt>
                <c:pt idx="381">
                  <c:v>16.022757719596399</c:v>
                </c:pt>
                <c:pt idx="382">
                  <c:v>16.038320474541084</c:v>
                </c:pt>
                <c:pt idx="383">
                  <c:v>16.085357248304096</c:v>
                </c:pt>
                <c:pt idx="384">
                  <c:v>16.091188906023799</c:v>
                </c:pt>
                <c:pt idx="385">
                  <c:v>16.1690601611716</c:v>
                </c:pt>
                <c:pt idx="386">
                  <c:v>16.2044882147385</c:v>
                </c:pt>
                <c:pt idx="387">
                  <c:v>16.216656095220998</c:v>
                </c:pt>
                <c:pt idx="388">
                  <c:v>16.228698549862898</c:v>
                </c:pt>
                <c:pt idx="389">
                  <c:v>16.233433549956295</c:v>
                </c:pt>
                <c:pt idx="390">
                  <c:v>16.233820960877399</c:v>
                </c:pt>
                <c:pt idx="391">
                  <c:v>16.235694183960796</c:v>
                </c:pt>
                <c:pt idx="392">
                  <c:v>16.237422801396502</c:v>
                </c:pt>
                <c:pt idx="393">
                  <c:v>16.239443359770696</c:v>
                </c:pt>
                <c:pt idx="394">
                  <c:v>16.241777388677097</c:v>
                </c:pt>
                <c:pt idx="395">
                  <c:v>16.340738230543884</c:v>
                </c:pt>
                <c:pt idx="396">
                  <c:v>16.406567824729798</c:v>
                </c:pt>
                <c:pt idx="397">
                  <c:v>16.429911103825088</c:v>
                </c:pt>
                <c:pt idx="398">
                  <c:v>16.444297734327584</c:v>
                </c:pt>
                <c:pt idx="399">
                  <c:v>16.4546989481764</c:v>
                </c:pt>
                <c:pt idx="400">
                  <c:v>16.464366712651302</c:v>
                </c:pt>
                <c:pt idx="401">
                  <c:v>16.476649317157083</c:v>
                </c:pt>
                <c:pt idx="402">
                  <c:v>16.511691314013301</c:v>
                </c:pt>
                <c:pt idx="403">
                  <c:v>16.538437275840895</c:v>
                </c:pt>
                <c:pt idx="404">
                  <c:v>16.542753714889599</c:v>
                </c:pt>
                <c:pt idx="405">
                  <c:v>16.565133763774984</c:v>
                </c:pt>
                <c:pt idx="406">
                  <c:v>16.611011099264104</c:v>
                </c:pt>
                <c:pt idx="407">
                  <c:v>16.641732181475597</c:v>
                </c:pt>
                <c:pt idx="408">
                  <c:v>16.6419949835058</c:v>
                </c:pt>
                <c:pt idx="409">
                  <c:v>16.658206947960696</c:v>
                </c:pt>
                <c:pt idx="410">
                  <c:v>16.662386183044699</c:v>
                </c:pt>
                <c:pt idx="411">
                  <c:v>16.668252733041598</c:v>
                </c:pt>
                <c:pt idx="412">
                  <c:v>16.707037514243197</c:v>
                </c:pt>
                <c:pt idx="413">
                  <c:v>16.7535602274376</c:v>
                </c:pt>
                <c:pt idx="414">
                  <c:v>16.787608765475699</c:v>
                </c:pt>
                <c:pt idx="415">
                  <c:v>16.809542606140983</c:v>
                </c:pt>
                <c:pt idx="416">
                  <c:v>16.8333031708558</c:v>
                </c:pt>
                <c:pt idx="417">
                  <c:v>16.872535311035588</c:v>
                </c:pt>
                <c:pt idx="418">
                  <c:v>16.9151858675576</c:v>
                </c:pt>
                <c:pt idx="419">
                  <c:v>16.921364184063197</c:v>
                </c:pt>
                <c:pt idx="420">
                  <c:v>16.930142050976684</c:v>
                </c:pt>
                <c:pt idx="421">
                  <c:v>16.943295344377397</c:v>
                </c:pt>
                <c:pt idx="422">
                  <c:v>16.9732187581841</c:v>
                </c:pt>
                <c:pt idx="423">
                  <c:v>16.981688006472098</c:v>
                </c:pt>
                <c:pt idx="424">
                  <c:v>17.049678195740601</c:v>
                </c:pt>
                <c:pt idx="425">
                  <c:v>17.055392115494612</c:v>
                </c:pt>
                <c:pt idx="426">
                  <c:v>17.094338394390199</c:v>
                </c:pt>
                <c:pt idx="427">
                  <c:v>17.095551101296103</c:v>
                </c:pt>
                <c:pt idx="428">
                  <c:v>17.1209363959487</c:v>
                </c:pt>
                <c:pt idx="429">
                  <c:v>17.129984446396403</c:v>
                </c:pt>
                <c:pt idx="430">
                  <c:v>17.2066864032188</c:v>
                </c:pt>
                <c:pt idx="431">
                  <c:v>17.2107189772594</c:v>
                </c:pt>
                <c:pt idx="432">
                  <c:v>17.212011937313797</c:v>
                </c:pt>
                <c:pt idx="433">
                  <c:v>17.235107074519497</c:v>
                </c:pt>
                <c:pt idx="434">
                  <c:v>17.255877637539097</c:v>
                </c:pt>
                <c:pt idx="435">
                  <c:v>17.2618923332085</c:v>
                </c:pt>
                <c:pt idx="436">
                  <c:v>17.266982642189795</c:v>
                </c:pt>
                <c:pt idx="437">
                  <c:v>17.2679380124513</c:v>
                </c:pt>
                <c:pt idx="438">
                  <c:v>17.309105975244712</c:v>
                </c:pt>
                <c:pt idx="439">
                  <c:v>17.353993788156998</c:v>
                </c:pt>
                <c:pt idx="440">
                  <c:v>17.366738864956599</c:v>
                </c:pt>
                <c:pt idx="441">
                  <c:v>17.382585493321596</c:v>
                </c:pt>
                <c:pt idx="442">
                  <c:v>17.419066559307396</c:v>
                </c:pt>
                <c:pt idx="443">
                  <c:v>17.462555100967684</c:v>
                </c:pt>
                <c:pt idx="444">
                  <c:v>17.498521819349083</c:v>
                </c:pt>
                <c:pt idx="445">
                  <c:v>17.556952763960101</c:v>
                </c:pt>
                <c:pt idx="446">
                  <c:v>17.566718376721781</c:v>
                </c:pt>
                <c:pt idx="447">
                  <c:v>17.5938948030958</c:v>
                </c:pt>
                <c:pt idx="448">
                  <c:v>17.602935629781101</c:v>
                </c:pt>
                <c:pt idx="449">
                  <c:v>17.623957465560203</c:v>
                </c:pt>
                <c:pt idx="450">
                  <c:v>17.6526231140455</c:v>
                </c:pt>
                <c:pt idx="451">
                  <c:v>17.690068869168403</c:v>
                </c:pt>
                <c:pt idx="452">
                  <c:v>17.783600683668595</c:v>
                </c:pt>
                <c:pt idx="453">
                  <c:v>17.788537149837495</c:v>
                </c:pt>
                <c:pt idx="454">
                  <c:v>17.930861463613407</c:v>
                </c:pt>
                <c:pt idx="455">
                  <c:v>17.9722958994941</c:v>
                </c:pt>
                <c:pt idx="456">
                  <c:v>17.973816129317601</c:v>
                </c:pt>
                <c:pt idx="457">
                  <c:v>18.073122047266796</c:v>
                </c:pt>
                <c:pt idx="458">
                  <c:v>18.103565641333198</c:v>
                </c:pt>
                <c:pt idx="459">
                  <c:v>18.107366751158303</c:v>
                </c:pt>
                <c:pt idx="460">
                  <c:v>18.134062676374388</c:v>
                </c:pt>
                <c:pt idx="461">
                  <c:v>18.157046436299701</c:v>
                </c:pt>
                <c:pt idx="462">
                  <c:v>18.194945137471201</c:v>
                </c:pt>
                <c:pt idx="463">
                  <c:v>18.2567715406507</c:v>
                </c:pt>
                <c:pt idx="464">
                  <c:v>18.274831023959702</c:v>
                </c:pt>
                <c:pt idx="465">
                  <c:v>18.291863996455103</c:v>
                </c:pt>
                <c:pt idx="466">
                  <c:v>18.338815611840204</c:v>
                </c:pt>
                <c:pt idx="467">
                  <c:v>18.363589841601783</c:v>
                </c:pt>
                <c:pt idx="468">
                  <c:v>18.382139457610197</c:v>
                </c:pt>
                <c:pt idx="469">
                  <c:v>18.462238476054097</c:v>
                </c:pt>
                <c:pt idx="470">
                  <c:v>18.463178217638998</c:v>
                </c:pt>
                <c:pt idx="471">
                  <c:v>18.552339264496688</c:v>
                </c:pt>
                <c:pt idx="472">
                  <c:v>18.559317342381096</c:v>
                </c:pt>
                <c:pt idx="473">
                  <c:v>18.566853887743488</c:v>
                </c:pt>
                <c:pt idx="474">
                  <c:v>18.570785334413099</c:v>
                </c:pt>
                <c:pt idx="475">
                  <c:v>18.616497207727296</c:v>
                </c:pt>
                <c:pt idx="476">
                  <c:v>18.672691975745284</c:v>
                </c:pt>
                <c:pt idx="477">
                  <c:v>18.780982307948097</c:v>
                </c:pt>
                <c:pt idx="478">
                  <c:v>18.781782297317186</c:v>
                </c:pt>
                <c:pt idx="479">
                  <c:v>18.855231206144797</c:v>
                </c:pt>
                <c:pt idx="480">
                  <c:v>18.860581071513398</c:v>
                </c:pt>
                <c:pt idx="481">
                  <c:v>18.8611635576403</c:v>
                </c:pt>
                <c:pt idx="482">
                  <c:v>18.865296639617402</c:v>
                </c:pt>
                <c:pt idx="483">
                  <c:v>18.8698199498705</c:v>
                </c:pt>
                <c:pt idx="484">
                  <c:v>18.907151581905197</c:v>
                </c:pt>
                <c:pt idx="485">
                  <c:v>18.9117239683025</c:v>
                </c:pt>
                <c:pt idx="486">
                  <c:v>18.973751532263584</c:v>
                </c:pt>
                <c:pt idx="487">
                  <c:v>18.983921444668699</c:v>
                </c:pt>
                <c:pt idx="488">
                  <c:v>18.993929711794699</c:v>
                </c:pt>
                <c:pt idx="489">
                  <c:v>19.0151237486727</c:v>
                </c:pt>
                <c:pt idx="490">
                  <c:v>19.102255645349899</c:v>
                </c:pt>
                <c:pt idx="491">
                  <c:v>19.113280803121896</c:v>
                </c:pt>
                <c:pt idx="492">
                  <c:v>19.1488152873807</c:v>
                </c:pt>
                <c:pt idx="493">
                  <c:v>19.170577853649</c:v>
                </c:pt>
                <c:pt idx="494">
                  <c:v>19.175095498657104</c:v>
                </c:pt>
                <c:pt idx="495">
                  <c:v>19.183001377650001</c:v>
                </c:pt>
                <c:pt idx="496">
                  <c:v>19.206044482268702</c:v>
                </c:pt>
                <c:pt idx="497">
                  <c:v>19.221995646245603</c:v>
                </c:pt>
                <c:pt idx="498">
                  <c:v>19.230347565292501</c:v>
                </c:pt>
                <c:pt idx="499">
                  <c:v>19.232176381890888</c:v>
                </c:pt>
                <c:pt idx="500">
                  <c:v>19.236714850699599</c:v>
                </c:pt>
                <c:pt idx="501">
                  <c:v>19.241170262209401</c:v>
                </c:pt>
                <c:pt idx="502">
                  <c:v>19.243209336916397</c:v>
                </c:pt>
                <c:pt idx="503">
                  <c:v>19.257201754309399</c:v>
                </c:pt>
                <c:pt idx="504">
                  <c:v>19.352056876308499</c:v>
                </c:pt>
                <c:pt idx="505">
                  <c:v>19.363102217260497</c:v>
                </c:pt>
                <c:pt idx="506">
                  <c:v>19.411186399428999</c:v>
                </c:pt>
                <c:pt idx="507">
                  <c:v>19.413232380804995</c:v>
                </c:pt>
                <c:pt idx="508">
                  <c:v>19.514438402817404</c:v>
                </c:pt>
                <c:pt idx="509">
                  <c:v>19.520635058299799</c:v>
                </c:pt>
                <c:pt idx="510">
                  <c:v>19.55083351083</c:v>
                </c:pt>
                <c:pt idx="511">
                  <c:v>19.588466800846195</c:v>
                </c:pt>
                <c:pt idx="512">
                  <c:v>19.628696117990501</c:v>
                </c:pt>
                <c:pt idx="513">
                  <c:v>19.692211285591402</c:v>
                </c:pt>
                <c:pt idx="514">
                  <c:v>19.709135283565086</c:v>
                </c:pt>
                <c:pt idx="515">
                  <c:v>19.765104539808497</c:v>
                </c:pt>
                <c:pt idx="516">
                  <c:v>19.766233227994697</c:v>
                </c:pt>
                <c:pt idx="517">
                  <c:v>19.769900421518201</c:v>
                </c:pt>
                <c:pt idx="518">
                  <c:v>19.779206507711283</c:v>
                </c:pt>
                <c:pt idx="519">
                  <c:v>19.856676573559398</c:v>
                </c:pt>
                <c:pt idx="520">
                  <c:v>19.879810800209299</c:v>
                </c:pt>
                <c:pt idx="521">
                  <c:v>19.909641905384095</c:v>
                </c:pt>
                <c:pt idx="522">
                  <c:v>19.950369764476498</c:v>
                </c:pt>
                <c:pt idx="523">
                  <c:v>19.958472939741398</c:v>
                </c:pt>
                <c:pt idx="524">
                  <c:v>19.976357990366797</c:v>
                </c:pt>
                <c:pt idx="525">
                  <c:v>19.985591199151497</c:v>
                </c:pt>
                <c:pt idx="526">
                  <c:v>20.008881951538999</c:v>
                </c:pt>
                <c:pt idx="527">
                  <c:v>20.080852795129196</c:v>
                </c:pt>
                <c:pt idx="528">
                  <c:v>20.155848003911501</c:v>
                </c:pt>
                <c:pt idx="529">
                  <c:v>20.162173018198601</c:v>
                </c:pt>
                <c:pt idx="530">
                  <c:v>20.196581569197701</c:v>
                </c:pt>
                <c:pt idx="531">
                  <c:v>20.211947415990803</c:v>
                </c:pt>
                <c:pt idx="532">
                  <c:v>20.220186368479499</c:v>
                </c:pt>
                <c:pt idx="533">
                  <c:v>20.244976165813004</c:v>
                </c:pt>
                <c:pt idx="534">
                  <c:v>20.248526328806296</c:v>
                </c:pt>
                <c:pt idx="535">
                  <c:v>20.380984370181597</c:v>
                </c:pt>
                <c:pt idx="536">
                  <c:v>20.400458464228503</c:v>
                </c:pt>
                <c:pt idx="537">
                  <c:v>20.4978319205517</c:v>
                </c:pt>
                <c:pt idx="538">
                  <c:v>20.513442692340696</c:v>
                </c:pt>
                <c:pt idx="539">
                  <c:v>20.51480741645841</c:v>
                </c:pt>
                <c:pt idx="540">
                  <c:v>20.537422218577596</c:v>
                </c:pt>
                <c:pt idx="541">
                  <c:v>20.551816280537196</c:v>
                </c:pt>
                <c:pt idx="542">
                  <c:v>20.629537014190298</c:v>
                </c:pt>
                <c:pt idx="543">
                  <c:v>20.631900402330302</c:v>
                </c:pt>
                <c:pt idx="544">
                  <c:v>20.674094963855403</c:v>
                </c:pt>
                <c:pt idx="545">
                  <c:v>20.732722388873984</c:v>
                </c:pt>
                <c:pt idx="546">
                  <c:v>20.763566276790495</c:v>
                </c:pt>
                <c:pt idx="547">
                  <c:v>20.791538229837197</c:v>
                </c:pt>
                <c:pt idx="548">
                  <c:v>20.815871200497902</c:v>
                </c:pt>
                <c:pt idx="549">
                  <c:v>20.826297714714801</c:v>
                </c:pt>
                <c:pt idx="550">
                  <c:v>20.848905373419601</c:v>
                </c:pt>
                <c:pt idx="551">
                  <c:v>20.854163211089201</c:v>
                </c:pt>
                <c:pt idx="552">
                  <c:v>20.921105580446302</c:v>
                </c:pt>
                <c:pt idx="553">
                  <c:v>20.934581414081901</c:v>
                </c:pt>
                <c:pt idx="554">
                  <c:v>20.941645314439096</c:v>
                </c:pt>
                <c:pt idx="555">
                  <c:v>20.973140925745195</c:v>
                </c:pt>
                <c:pt idx="556">
                  <c:v>20.978071344586198</c:v>
                </c:pt>
                <c:pt idx="557">
                  <c:v>21.012791130818801</c:v>
                </c:pt>
                <c:pt idx="558">
                  <c:v>21.066573870191281</c:v>
                </c:pt>
                <c:pt idx="559">
                  <c:v>21.085892041644698</c:v>
                </c:pt>
                <c:pt idx="560">
                  <c:v>21.0979397603741</c:v>
                </c:pt>
                <c:pt idx="561">
                  <c:v>21.1129098971664</c:v>
                </c:pt>
                <c:pt idx="562">
                  <c:v>21.115417089906799</c:v>
                </c:pt>
                <c:pt idx="563">
                  <c:v>21.172158288496803</c:v>
                </c:pt>
                <c:pt idx="564">
                  <c:v>21.216369358795401</c:v>
                </c:pt>
                <c:pt idx="565">
                  <c:v>21.216480269002901</c:v>
                </c:pt>
                <c:pt idx="566">
                  <c:v>21.217653439203101</c:v>
                </c:pt>
                <c:pt idx="567">
                  <c:v>21.267809831534098</c:v>
                </c:pt>
                <c:pt idx="568">
                  <c:v>21.348504641687796</c:v>
                </c:pt>
                <c:pt idx="569">
                  <c:v>21.437534866319798</c:v>
                </c:pt>
                <c:pt idx="570">
                  <c:v>21.459561570321686</c:v>
                </c:pt>
                <c:pt idx="571">
                  <c:v>21.485422303273882</c:v>
                </c:pt>
                <c:pt idx="572">
                  <c:v>21.544400932103397</c:v>
                </c:pt>
                <c:pt idx="573">
                  <c:v>21.586280451148298</c:v>
                </c:pt>
                <c:pt idx="574">
                  <c:v>21.628818382445498</c:v>
                </c:pt>
                <c:pt idx="575">
                  <c:v>21.697911063019507</c:v>
                </c:pt>
                <c:pt idx="576">
                  <c:v>21.747730723893401</c:v>
                </c:pt>
                <c:pt idx="577">
                  <c:v>21.764273800620195</c:v>
                </c:pt>
                <c:pt idx="578">
                  <c:v>21.773489054379997</c:v>
                </c:pt>
                <c:pt idx="579">
                  <c:v>21.779524438279196</c:v>
                </c:pt>
                <c:pt idx="580">
                  <c:v>21.813125627467702</c:v>
                </c:pt>
                <c:pt idx="581">
                  <c:v>21.854144828883101</c:v>
                </c:pt>
                <c:pt idx="582">
                  <c:v>21.866255293404404</c:v>
                </c:pt>
                <c:pt idx="583">
                  <c:v>21.894963388106898</c:v>
                </c:pt>
                <c:pt idx="584">
                  <c:v>21.904429985976698</c:v>
                </c:pt>
                <c:pt idx="585">
                  <c:v>21.913281982389897</c:v>
                </c:pt>
                <c:pt idx="586">
                  <c:v>21.947480021876199</c:v>
                </c:pt>
                <c:pt idx="587">
                  <c:v>21.953566477042699</c:v>
                </c:pt>
                <c:pt idx="588">
                  <c:v>21.962085623917798</c:v>
                </c:pt>
                <c:pt idx="589">
                  <c:v>21.9709770751127</c:v>
                </c:pt>
                <c:pt idx="590">
                  <c:v>21.996416095725586</c:v>
                </c:pt>
                <c:pt idx="591">
                  <c:v>22.016663593769195</c:v>
                </c:pt>
                <c:pt idx="592">
                  <c:v>22.021746780826298</c:v>
                </c:pt>
                <c:pt idx="593">
                  <c:v>22.064056641505697</c:v>
                </c:pt>
                <c:pt idx="594">
                  <c:v>22.064735572781583</c:v>
                </c:pt>
                <c:pt idx="595">
                  <c:v>22.070258772852103</c:v>
                </c:pt>
                <c:pt idx="596">
                  <c:v>22.120199072051197</c:v>
                </c:pt>
                <c:pt idx="597">
                  <c:v>22.169142238998084</c:v>
                </c:pt>
                <c:pt idx="598">
                  <c:v>22.179441825867798</c:v>
                </c:pt>
                <c:pt idx="599">
                  <c:v>22.209015583820197</c:v>
                </c:pt>
                <c:pt idx="600">
                  <c:v>22.212217910769496</c:v>
                </c:pt>
                <c:pt idx="601">
                  <c:v>22.225223892486884</c:v>
                </c:pt>
                <c:pt idx="602">
                  <c:v>22.230501973665497</c:v>
                </c:pt>
                <c:pt idx="603">
                  <c:v>22.230808665618706</c:v>
                </c:pt>
                <c:pt idx="604">
                  <c:v>22.242261011659988</c:v>
                </c:pt>
                <c:pt idx="605">
                  <c:v>22.273618256384296</c:v>
                </c:pt>
                <c:pt idx="606">
                  <c:v>22.317056341874903</c:v>
                </c:pt>
                <c:pt idx="607">
                  <c:v>22.3375339964016</c:v>
                </c:pt>
                <c:pt idx="608">
                  <c:v>22.342420903785598</c:v>
                </c:pt>
                <c:pt idx="609">
                  <c:v>22.414531053631798</c:v>
                </c:pt>
                <c:pt idx="610">
                  <c:v>22.430030785417902</c:v>
                </c:pt>
                <c:pt idx="611">
                  <c:v>22.434059338524897</c:v>
                </c:pt>
                <c:pt idx="612">
                  <c:v>22.462995962378599</c:v>
                </c:pt>
                <c:pt idx="613">
                  <c:v>22.544717478982697</c:v>
                </c:pt>
                <c:pt idx="614">
                  <c:v>22.563417828991696</c:v>
                </c:pt>
                <c:pt idx="615">
                  <c:v>22.606959963160701</c:v>
                </c:pt>
                <c:pt idx="616">
                  <c:v>22.615706159479299</c:v>
                </c:pt>
                <c:pt idx="617">
                  <c:v>22.655846549722398</c:v>
                </c:pt>
                <c:pt idx="618">
                  <c:v>22.660718359313098</c:v>
                </c:pt>
                <c:pt idx="619">
                  <c:v>22.660928282646498</c:v>
                </c:pt>
                <c:pt idx="620">
                  <c:v>22.684320162899201</c:v>
                </c:pt>
                <c:pt idx="621">
                  <c:v>22.689306154275599</c:v>
                </c:pt>
                <c:pt idx="622">
                  <c:v>22.696990489005202</c:v>
                </c:pt>
                <c:pt idx="623">
                  <c:v>22.720907259793197</c:v>
                </c:pt>
                <c:pt idx="624">
                  <c:v>22.764766768376099</c:v>
                </c:pt>
                <c:pt idx="625">
                  <c:v>22.767964980734</c:v>
                </c:pt>
                <c:pt idx="626">
                  <c:v>22.7775565092535</c:v>
                </c:pt>
                <c:pt idx="627">
                  <c:v>22.8090997174262</c:v>
                </c:pt>
                <c:pt idx="628">
                  <c:v>22.894202535743997</c:v>
                </c:pt>
                <c:pt idx="629">
                  <c:v>22.894684624150603</c:v>
                </c:pt>
                <c:pt idx="630">
                  <c:v>22.908845432662002</c:v>
                </c:pt>
                <c:pt idx="631">
                  <c:v>23.008149815349284</c:v>
                </c:pt>
                <c:pt idx="632">
                  <c:v>23.019085013958904</c:v>
                </c:pt>
                <c:pt idx="633">
                  <c:v>23.103697009129295</c:v>
                </c:pt>
                <c:pt idx="634">
                  <c:v>23.113233487096203</c:v>
                </c:pt>
                <c:pt idx="635">
                  <c:v>23.153017546680001</c:v>
                </c:pt>
                <c:pt idx="636">
                  <c:v>23.153978357088402</c:v>
                </c:pt>
                <c:pt idx="637">
                  <c:v>23.220162221456501</c:v>
                </c:pt>
                <c:pt idx="638">
                  <c:v>23.2289035097984</c:v>
                </c:pt>
                <c:pt idx="639">
                  <c:v>23.265852089841697</c:v>
                </c:pt>
                <c:pt idx="640">
                  <c:v>23.295998750987501</c:v>
                </c:pt>
                <c:pt idx="641">
                  <c:v>23.3129341819938</c:v>
                </c:pt>
                <c:pt idx="642">
                  <c:v>23.336623579779783</c:v>
                </c:pt>
                <c:pt idx="643">
                  <c:v>23.354953739102204</c:v>
                </c:pt>
                <c:pt idx="644">
                  <c:v>23.40741087093938</c:v>
                </c:pt>
                <c:pt idx="645">
                  <c:v>23.414186028763098</c:v>
                </c:pt>
                <c:pt idx="646">
                  <c:v>23.434928491113503</c:v>
                </c:pt>
                <c:pt idx="647">
                  <c:v>23.491686016428702</c:v>
                </c:pt>
                <c:pt idx="648">
                  <c:v>23.496759977082984</c:v>
                </c:pt>
                <c:pt idx="649">
                  <c:v>23.508750894758098</c:v>
                </c:pt>
                <c:pt idx="650">
                  <c:v>23.518957847899003</c:v>
                </c:pt>
                <c:pt idx="651">
                  <c:v>23.530873003337899</c:v>
                </c:pt>
                <c:pt idx="652">
                  <c:v>23.574235463769</c:v>
                </c:pt>
                <c:pt idx="653">
                  <c:v>23.574616850487384</c:v>
                </c:pt>
                <c:pt idx="654">
                  <c:v>23.597439773050997</c:v>
                </c:pt>
                <c:pt idx="655">
                  <c:v>23.683906330111096</c:v>
                </c:pt>
                <c:pt idx="656">
                  <c:v>23.694954920399102</c:v>
                </c:pt>
                <c:pt idx="657">
                  <c:v>23.722494868988896</c:v>
                </c:pt>
                <c:pt idx="658">
                  <c:v>23.725337068645295</c:v>
                </c:pt>
                <c:pt idx="659">
                  <c:v>23.727902052402399</c:v>
                </c:pt>
                <c:pt idx="660">
                  <c:v>23.739219808046297</c:v>
                </c:pt>
                <c:pt idx="661">
                  <c:v>23.760714970758784</c:v>
                </c:pt>
                <c:pt idx="662">
                  <c:v>23.763317411389984</c:v>
                </c:pt>
                <c:pt idx="663">
                  <c:v>23.853291664855103</c:v>
                </c:pt>
                <c:pt idx="664">
                  <c:v>23.892493207752597</c:v>
                </c:pt>
                <c:pt idx="665">
                  <c:v>23.916427759176788</c:v>
                </c:pt>
                <c:pt idx="666">
                  <c:v>23.959747595246984</c:v>
                </c:pt>
                <c:pt idx="667">
                  <c:v>23.962043929728186</c:v>
                </c:pt>
                <c:pt idx="668">
                  <c:v>23.972354245090202</c:v>
                </c:pt>
                <c:pt idx="669">
                  <c:v>23.985895344758799</c:v>
                </c:pt>
                <c:pt idx="670">
                  <c:v>23.986534163075397</c:v>
                </c:pt>
                <c:pt idx="671">
                  <c:v>24.000839011052701</c:v>
                </c:pt>
                <c:pt idx="672">
                  <c:v>24.001579290433195</c:v>
                </c:pt>
                <c:pt idx="673">
                  <c:v>24.030022430617898</c:v>
                </c:pt>
                <c:pt idx="674">
                  <c:v>24.074898865950704</c:v>
                </c:pt>
                <c:pt idx="675">
                  <c:v>24.0940131375025</c:v>
                </c:pt>
                <c:pt idx="676">
                  <c:v>24.109637494778902</c:v>
                </c:pt>
                <c:pt idx="677">
                  <c:v>24.119590851929697</c:v>
                </c:pt>
                <c:pt idx="678">
                  <c:v>24.146616592363785</c:v>
                </c:pt>
                <c:pt idx="679">
                  <c:v>24.1630052368305</c:v>
                </c:pt>
                <c:pt idx="680">
                  <c:v>24.1770931349111</c:v>
                </c:pt>
                <c:pt idx="681">
                  <c:v>24.208649096158283</c:v>
                </c:pt>
                <c:pt idx="682">
                  <c:v>24.219852938442603</c:v>
                </c:pt>
                <c:pt idx="683">
                  <c:v>24.221553358359799</c:v>
                </c:pt>
                <c:pt idx="684">
                  <c:v>24.242862866563684</c:v>
                </c:pt>
                <c:pt idx="685">
                  <c:v>24.257571240531696</c:v>
                </c:pt>
                <c:pt idx="686">
                  <c:v>24.265270326818502</c:v>
                </c:pt>
                <c:pt idx="687">
                  <c:v>24.272495392833697</c:v>
                </c:pt>
                <c:pt idx="688">
                  <c:v>24.291352048046701</c:v>
                </c:pt>
                <c:pt idx="689">
                  <c:v>24.3001149508098</c:v>
                </c:pt>
                <c:pt idx="690">
                  <c:v>24.355873026203703</c:v>
                </c:pt>
                <c:pt idx="691">
                  <c:v>24.362348825325398</c:v>
                </c:pt>
                <c:pt idx="692">
                  <c:v>24.377093477476404</c:v>
                </c:pt>
                <c:pt idx="693">
                  <c:v>24.389135455544</c:v>
                </c:pt>
                <c:pt idx="694">
                  <c:v>24.418406744625695</c:v>
                </c:pt>
                <c:pt idx="695">
                  <c:v>24.428210467814498</c:v>
                </c:pt>
                <c:pt idx="696">
                  <c:v>24.43233921255338</c:v>
                </c:pt>
                <c:pt idx="697">
                  <c:v>24.438843389335396</c:v>
                </c:pt>
                <c:pt idx="698">
                  <c:v>24.445243944094084</c:v>
                </c:pt>
                <c:pt idx="699">
                  <c:v>24.454986837300897</c:v>
                </c:pt>
                <c:pt idx="700">
                  <c:v>24.466828568141384</c:v>
                </c:pt>
                <c:pt idx="701">
                  <c:v>24.549428904545998</c:v>
                </c:pt>
                <c:pt idx="702">
                  <c:v>24.565546052010795</c:v>
                </c:pt>
                <c:pt idx="703">
                  <c:v>24.597294264423802</c:v>
                </c:pt>
                <c:pt idx="704">
                  <c:v>24.630732648430296</c:v>
                </c:pt>
                <c:pt idx="705">
                  <c:v>24.6400091620275</c:v>
                </c:pt>
                <c:pt idx="706">
                  <c:v>24.656885997491305</c:v>
                </c:pt>
                <c:pt idx="707">
                  <c:v>24.665365387988299</c:v>
                </c:pt>
                <c:pt idx="708">
                  <c:v>24.693328772283888</c:v>
                </c:pt>
                <c:pt idx="709">
                  <c:v>24.6993573424378</c:v>
                </c:pt>
                <c:pt idx="710">
                  <c:v>24.712204418452703</c:v>
                </c:pt>
                <c:pt idx="711">
                  <c:v>24.738518582989595</c:v>
                </c:pt>
                <c:pt idx="712">
                  <c:v>24.741256156708612</c:v>
                </c:pt>
                <c:pt idx="713">
                  <c:v>24.7998297744995</c:v>
                </c:pt>
                <c:pt idx="714">
                  <c:v>24.807235648813403</c:v>
                </c:pt>
                <c:pt idx="715">
                  <c:v>24.865857437292203</c:v>
                </c:pt>
                <c:pt idx="716">
                  <c:v>24.926279624626499</c:v>
                </c:pt>
                <c:pt idx="717">
                  <c:v>24.952695009944996</c:v>
                </c:pt>
                <c:pt idx="718">
                  <c:v>24.964704648494699</c:v>
                </c:pt>
                <c:pt idx="719">
                  <c:v>24.978940756183697</c:v>
                </c:pt>
                <c:pt idx="720">
                  <c:v>24.990187607281197</c:v>
                </c:pt>
                <c:pt idx="721">
                  <c:v>25.067796968868102</c:v>
                </c:pt>
                <c:pt idx="722">
                  <c:v>25.100905055912303</c:v>
                </c:pt>
                <c:pt idx="723">
                  <c:v>25.102305983091899</c:v>
                </c:pt>
                <c:pt idx="724">
                  <c:v>25.125811964560388</c:v>
                </c:pt>
                <c:pt idx="725">
                  <c:v>25.152497364631298</c:v>
                </c:pt>
                <c:pt idx="726">
                  <c:v>25.199914259665999</c:v>
                </c:pt>
                <c:pt idx="727">
                  <c:v>25.230075290459201</c:v>
                </c:pt>
                <c:pt idx="728">
                  <c:v>25.244425094654598</c:v>
                </c:pt>
                <c:pt idx="729">
                  <c:v>25.2445151080329</c:v>
                </c:pt>
                <c:pt idx="730">
                  <c:v>25.261176707698404</c:v>
                </c:pt>
                <c:pt idx="731">
                  <c:v>25.263449098826985</c:v>
                </c:pt>
                <c:pt idx="732">
                  <c:v>25.290590249063381</c:v>
                </c:pt>
                <c:pt idx="733">
                  <c:v>25.320521005711598</c:v>
                </c:pt>
                <c:pt idx="734">
                  <c:v>25.423319288787081</c:v>
                </c:pt>
                <c:pt idx="735">
                  <c:v>25.434214348903499</c:v>
                </c:pt>
                <c:pt idx="736">
                  <c:v>25.435563917291699</c:v>
                </c:pt>
                <c:pt idx="737">
                  <c:v>25.46370913582188</c:v>
                </c:pt>
                <c:pt idx="738">
                  <c:v>25.470440422223195</c:v>
                </c:pt>
                <c:pt idx="739">
                  <c:v>25.499305763728099</c:v>
                </c:pt>
                <c:pt idx="740">
                  <c:v>25.523044202111684</c:v>
                </c:pt>
                <c:pt idx="741">
                  <c:v>25.573018373763883</c:v>
                </c:pt>
                <c:pt idx="742">
                  <c:v>25.602125013014312</c:v>
                </c:pt>
                <c:pt idx="743">
                  <c:v>25.623154229595002</c:v>
                </c:pt>
                <c:pt idx="744">
                  <c:v>25.624908602783602</c:v>
                </c:pt>
                <c:pt idx="745">
                  <c:v>25.713355353104404</c:v>
                </c:pt>
                <c:pt idx="746">
                  <c:v>25.720780282335483</c:v>
                </c:pt>
                <c:pt idx="747">
                  <c:v>25.724563074079597</c:v>
                </c:pt>
                <c:pt idx="748">
                  <c:v>25.7292913788324</c:v>
                </c:pt>
                <c:pt idx="749">
                  <c:v>25.747309009824995</c:v>
                </c:pt>
                <c:pt idx="750">
                  <c:v>25.752004795869802</c:v>
                </c:pt>
                <c:pt idx="751">
                  <c:v>25.764289740405896</c:v>
                </c:pt>
                <c:pt idx="752">
                  <c:v>25.832502592295096</c:v>
                </c:pt>
                <c:pt idx="753">
                  <c:v>25.884031230287896</c:v>
                </c:pt>
                <c:pt idx="754">
                  <c:v>25.891486859567998</c:v>
                </c:pt>
                <c:pt idx="755">
                  <c:v>25.8981410124007</c:v>
                </c:pt>
                <c:pt idx="756">
                  <c:v>25.907895420032304</c:v>
                </c:pt>
                <c:pt idx="757">
                  <c:v>25.958587701823184</c:v>
                </c:pt>
                <c:pt idx="758">
                  <c:v>25.971497270587186</c:v>
                </c:pt>
                <c:pt idx="759">
                  <c:v>26.009875508644516</c:v>
                </c:pt>
                <c:pt idx="760">
                  <c:v>26.028152329514999</c:v>
                </c:pt>
                <c:pt idx="761">
                  <c:v>26.028204564124596</c:v>
                </c:pt>
                <c:pt idx="762">
                  <c:v>26.033723393971282</c:v>
                </c:pt>
                <c:pt idx="763">
                  <c:v>26.043355430124997</c:v>
                </c:pt>
                <c:pt idx="764">
                  <c:v>26.075209743990602</c:v>
                </c:pt>
                <c:pt idx="765">
                  <c:v>26.099879432037302</c:v>
                </c:pt>
                <c:pt idx="766">
                  <c:v>26.102375377137697</c:v>
                </c:pt>
                <c:pt idx="767">
                  <c:v>26.138219663089099</c:v>
                </c:pt>
                <c:pt idx="768">
                  <c:v>26.149367305732699</c:v>
                </c:pt>
                <c:pt idx="769">
                  <c:v>26.1532166021845</c:v>
                </c:pt>
                <c:pt idx="770">
                  <c:v>26.184070519947799</c:v>
                </c:pt>
                <c:pt idx="771">
                  <c:v>26.235540265963483</c:v>
                </c:pt>
                <c:pt idx="772">
                  <c:v>26.236177233792102</c:v>
                </c:pt>
                <c:pt idx="773">
                  <c:v>26.240851308934101</c:v>
                </c:pt>
                <c:pt idx="774">
                  <c:v>26.266091512619099</c:v>
                </c:pt>
                <c:pt idx="775">
                  <c:v>26.307969081444504</c:v>
                </c:pt>
                <c:pt idx="776">
                  <c:v>26.319484008352703</c:v>
                </c:pt>
                <c:pt idx="777">
                  <c:v>26.323185754897604</c:v>
                </c:pt>
                <c:pt idx="778">
                  <c:v>26.346082616629499</c:v>
                </c:pt>
                <c:pt idx="779">
                  <c:v>26.354885011429705</c:v>
                </c:pt>
                <c:pt idx="780">
                  <c:v>26.418432040342683</c:v>
                </c:pt>
                <c:pt idx="781">
                  <c:v>26.430408409453399</c:v>
                </c:pt>
                <c:pt idx="782">
                  <c:v>26.47304957943788</c:v>
                </c:pt>
                <c:pt idx="783">
                  <c:v>26.473530163747895</c:v>
                </c:pt>
                <c:pt idx="784">
                  <c:v>26.480019340650795</c:v>
                </c:pt>
                <c:pt idx="785">
                  <c:v>26.498878288579196</c:v>
                </c:pt>
                <c:pt idx="786">
                  <c:v>26.5064739104625</c:v>
                </c:pt>
                <c:pt idx="787">
                  <c:v>26.518924530569283</c:v>
                </c:pt>
                <c:pt idx="788">
                  <c:v>26.545756349188597</c:v>
                </c:pt>
                <c:pt idx="789">
                  <c:v>26.569615704203088</c:v>
                </c:pt>
                <c:pt idx="790">
                  <c:v>26.601159134216005</c:v>
                </c:pt>
                <c:pt idx="791">
                  <c:v>26.6155777306133</c:v>
                </c:pt>
                <c:pt idx="792">
                  <c:v>26.6366004022079</c:v>
                </c:pt>
                <c:pt idx="793">
                  <c:v>26.643598118668798</c:v>
                </c:pt>
                <c:pt idx="794">
                  <c:v>26.662062604269696</c:v>
                </c:pt>
                <c:pt idx="795">
                  <c:v>26.673248334083297</c:v>
                </c:pt>
                <c:pt idx="796">
                  <c:v>26.700463461606503</c:v>
                </c:pt>
                <c:pt idx="797">
                  <c:v>26.707331000654502</c:v>
                </c:pt>
                <c:pt idx="798">
                  <c:v>26.707885058636702</c:v>
                </c:pt>
                <c:pt idx="799">
                  <c:v>26.749099779263883</c:v>
                </c:pt>
                <c:pt idx="800">
                  <c:v>26.8040936606656</c:v>
                </c:pt>
                <c:pt idx="801">
                  <c:v>26.808245237813502</c:v>
                </c:pt>
                <c:pt idx="802">
                  <c:v>26.820051151670203</c:v>
                </c:pt>
                <c:pt idx="803">
                  <c:v>26.856644098784088</c:v>
                </c:pt>
                <c:pt idx="804">
                  <c:v>26.8864603028684</c:v>
                </c:pt>
                <c:pt idx="805">
                  <c:v>26.904207628313888</c:v>
                </c:pt>
                <c:pt idx="806">
                  <c:v>26.904300919522196</c:v>
                </c:pt>
                <c:pt idx="807">
                  <c:v>26.945477416172896</c:v>
                </c:pt>
                <c:pt idx="808">
                  <c:v>26.945557824634296</c:v>
                </c:pt>
                <c:pt idx="809">
                  <c:v>26.984130859541786</c:v>
                </c:pt>
                <c:pt idx="810">
                  <c:v>27.002260378965886</c:v>
                </c:pt>
                <c:pt idx="811">
                  <c:v>27.026666864207897</c:v>
                </c:pt>
                <c:pt idx="812">
                  <c:v>27.033594882347497</c:v>
                </c:pt>
                <c:pt idx="813">
                  <c:v>27.033655102014805</c:v>
                </c:pt>
                <c:pt idx="814">
                  <c:v>27.047810737644504</c:v>
                </c:pt>
                <c:pt idx="815">
                  <c:v>27.0790921587528</c:v>
                </c:pt>
                <c:pt idx="816">
                  <c:v>27.086000781835597</c:v>
                </c:pt>
                <c:pt idx="817">
                  <c:v>27.117848336607004</c:v>
                </c:pt>
                <c:pt idx="818">
                  <c:v>27.148556703781296</c:v>
                </c:pt>
                <c:pt idx="819">
                  <c:v>27.171293293570599</c:v>
                </c:pt>
                <c:pt idx="820">
                  <c:v>27.185158834576995</c:v>
                </c:pt>
                <c:pt idx="821">
                  <c:v>27.1876186012285</c:v>
                </c:pt>
                <c:pt idx="822">
                  <c:v>27.190777638470298</c:v>
                </c:pt>
                <c:pt idx="823">
                  <c:v>27.202053052471197</c:v>
                </c:pt>
                <c:pt idx="824">
                  <c:v>27.239622545077886</c:v>
                </c:pt>
                <c:pt idx="825">
                  <c:v>27.2531096572244</c:v>
                </c:pt>
                <c:pt idx="826">
                  <c:v>27.256360975188802</c:v>
                </c:pt>
                <c:pt idx="827">
                  <c:v>27.267365113048502</c:v>
                </c:pt>
                <c:pt idx="828">
                  <c:v>27.267851126805205</c:v>
                </c:pt>
                <c:pt idx="829">
                  <c:v>27.2867613846044</c:v>
                </c:pt>
                <c:pt idx="830">
                  <c:v>27.3010412039025</c:v>
                </c:pt>
                <c:pt idx="831">
                  <c:v>27.3026457400384</c:v>
                </c:pt>
                <c:pt idx="832">
                  <c:v>27.304305342061099</c:v>
                </c:pt>
                <c:pt idx="833">
                  <c:v>27.304968439051905</c:v>
                </c:pt>
                <c:pt idx="834">
                  <c:v>27.313192835091296</c:v>
                </c:pt>
                <c:pt idx="835">
                  <c:v>27.313944289942999</c:v>
                </c:pt>
                <c:pt idx="836">
                  <c:v>27.317201205173799</c:v>
                </c:pt>
                <c:pt idx="837">
                  <c:v>27.329277544470099</c:v>
                </c:pt>
                <c:pt idx="838">
                  <c:v>27.330712580092499</c:v>
                </c:pt>
                <c:pt idx="839">
                  <c:v>27.346197090739295</c:v>
                </c:pt>
                <c:pt idx="840">
                  <c:v>27.386097991281297</c:v>
                </c:pt>
                <c:pt idx="841">
                  <c:v>27.3891244244471</c:v>
                </c:pt>
                <c:pt idx="842">
                  <c:v>27.450729997216602</c:v>
                </c:pt>
                <c:pt idx="843">
                  <c:v>27.463350615019888</c:v>
                </c:pt>
                <c:pt idx="844">
                  <c:v>27.477525040353598</c:v>
                </c:pt>
                <c:pt idx="845">
                  <c:v>27.526364900875699</c:v>
                </c:pt>
                <c:pt idx="846">
                  <c:v>27.543452774749998</c:v>
                </c:pt>
                <c:pt idx="847">
                  <c:v>27.555646258064684</c:v>
                </c:pt>
                <c:pt idx="848">
                  <c:v>27.5669427092561</c:v>
                </c:pt>
                <c:pt idx="849">
                  <c:v>27.567097853695188</c:v>
                </c:pt>
                <c:pt idx="850">
                  <c:v>27.602611922680612</c:v>
                </c:pt>
                <c:pt idx="851">
                  <c:v>27.634808876266703</c:v>
                </c:pt>
                <c:pt idx="852">
                  <c:v>27.638379810785295</c:v>
                </c:pt>
                <c:pt idx="853">
                  <c:v>27.643107182525402</c:v>
                </c:pt>
                <c:pt idx="854">
                  <c:v>27.644653297632399</c:v>
                </c:pt>
                <c:pt idx="855">
                  <c:v>27.646697314125397</c:v>
                </c:pt>
                <c:pt idx="856">
                  <c:v>27.662589657017296</c:v>
                </c:pt>
                <c:pt idx="857">
                  <c:v>27.681328666288405</c:v>
                </c:pt>
                <c:pt idx="858">
                  <c:v>27.707531507248</c:v>
                </c:pt>
                <c:pt idx="859">
                  <c:v>27.717607831907596</c:v>
                </c:pt>
                <c:pt idx="860">
                  <c:v>27.785226572734182</c:v>
                </c:pt>
                <c:pt idx="861">
                  <c:v>27.808155776289201</c:v>
                </c:pt>
                <c:pt idx="862">
                  <c:v>27.840132470590596</c:v>
                </c:pt>
                <c:pt idx="863">
                  <c:v>27.847626898383396</c:v>
                </c:pt>
                <c:pt idx="864">
                  <c:v>27.958481834369685</c:v>
                </c:pt>
                <c:pt idx="865">
                  <c:v>28.026944805816601</c:v>
                </c:pt>
                <c:pt idx="866">
                  <c:v>28.039674851641099</c:v>
                </c:pt>
                <c:pt idx="867">
                  <c:v>28.047920770835699</c:v>
                </c:pt>
                <c:pt idx="868">
                  <c:v>28.062683972577979</c:v>
                </c:pt>
                <c:pt idx="869">
                  <c:v>28.0758043201417</c:v>
                </c:pt>
                <c:pt idx="870">
                  <c:v>28.083878453523699</c:v>
                </c:pt>
                <c:pt idx="871">
                  <c:v>28.086605129432801</c:v>
                </c:pt>
                <c:pt idx="872">
                  <c:v>28.089573554313695</c:v>
                </c:pt>
                <c:pt idx="873">
                  <c:v>28.112940907165896</c:v>
                </c:pt>
                <c:pt idx="874">
                  <c:v>28.116734792423699</c:v>
                </c:pt>
                <c:pt idx="875">
                  <c:v>28.131578558359404</c:v>
                </c:pt>
                <c:pt idx="876">
                  <c:v>28.150425098786403</c:v>
                </c:pt>
                <c:pt idx="877">
                  <c:v>28.151678834378799</c:v>
                </c:pt>
                <c:pt idx="878">
                  <c:v>28.166007452802798</c:v>
                </c:pt>
                <c:pt idx="879">
                  <c:v>28.203139420038902</c:v>
                </c:pt>
                <c:pt idx="880">
                  <c:v>28.209501013831897</c:v>
                </c:pt>
                <c:pt idx="881">
                  <c:v>28.214177692586404</c:v>
                </c:pt>
                <c:pt idx="882">
                  <c:v>28.261947991745696</c:v>
                </c:pt>
                <c:pt idx="883">
                  <c:v>28.298476633299398</c:v>
                </c:pt>
                <c:pt idx="884">
                  <c:v>28.324915393452407</c:v>
                </c:pt>
                <c:pt idx="885">
                  <c:v>28.364039930918295</c:v>
                </c:pt>
                <c:pt idx="886">
                  <c:v>28.389474070824097</c:v>
                </c:pt>
                <c:pt idx="887">
                  <c:v>28.465707878731582</c:v>
                </c:pt>
                <c:pt idx="888">
                  <c:v>28.487040157165996</c:v>
                </c:pt>
                <c:pt idx="889">
                  <c:v>28.496474591451896</c:v>
                </c:pt>
                <c:pt idx="890">
                  <c:v>28.500971556032702</c:v>
                </c:pt>
                <c:pt idx="891">
                  <c:v>28.504860192390506</c:v>
                </c:pt>
                <c:pt idx="892">
                  <c:v>28.505531188921186</c:v>
                </c:pt>
                <c:pt idx="893">
                  <c:v>28.526258940688098</c:v>
                </c:pt>
                <c:pt idx="894">
                  <c:v>28.527681339624699</c:v>
                </c:pt>
                <c:pt idx="895">
                  <c:v>28.528188688133298</c:v>
                </c:pt>
                <c:pt idx="896">
                  <c:v>28.535770616269197</c:v>
                </c:pt>
                <c:pt idx="897">
                  <c:v>28.538518169936001</c:v>
                </c:pt>
                <c:pt idx="898">
                  <c:v>28.544279181549395</c:v>
                </c:pt>
                <c:pt idx="899">
                  <c:v>28.552354143283512</c:v>
                </c:pt>
                <c:pt idx="900">
                  <c:v>28.552492306730695</c:v>
                </c:pt>
                <c:pt idx="901">
                  <c:v>28.553014144177197</c:v>
                </c:pt>
                <c:pt idx="902">
                  <c:v>28.574040148757799</c:v>
                </c:pt>
                <c:pt idx="903">
                  <c:v>28.5783556328049</c:v>
                </c:pt>
                <c:pt idx="904">
                  <c:v>28.584639037259397</c:v>
                </c:pt>
                <c:pt idx="905">
                  <c:v>28.631843764230805</c:v>
                </c:pt>
                <c:pt idx="906">
                  <c:v>28.665643037768181</c:v>
                </c:pt>
                <c:pt idx="907">
                  <c:v>28.675292073449498</c:v>
                </c:pt>
                <c:pt idx="908">
                  <c:v>28.685677997006998</c:v>
                </c:pt>
                <c:pt idx="909">
                  <c:v>28.697443157737798</c:v>
                </c:pt>
                <c:pt idx="910">
                  <c:v>28.728075301293988</c:v>
                </c:pt>
                <c:pt idx="911">
                  <c:v>28.738680131535496</c:v>
                </c:pt>
                <c:pt idx="912">
                  <c:v>28.740128510307997</c:v>
                </c:pt>
                <c:pt idx="913">
                  <c:v>28.749083286398488</c:v>
                </c:pt>
                <c:pt idx="914">
                  <c:v>28.770433971863181</c:v>
                </c:pt>
                <c:pt idx="915">
                  <c:v>28.802451388915401</c:v>
                </c:pt>
                <c:pt idx="916">
                  <c:v>28.885845210939095</c:v>
                </c:pt>
                <c:pt idx="917">
                  <c:v>28.914048447360202</c:v>
                </c:pt>
                <c:pt idx="918">
                  <c:v>28.916419313366497</c:v>
                </c:pt>
                <c:pt idx="919">
                  <c:v>28.921622937359185</c:v>
                </c:pt>
                <c:pt idx="920">
                  <c:v>28.930557759523602</c:v>
                </c:pt>
                <c:pt idx="921">
                  <c:v>28.934077290558299</c:v>
                </c:pt>
                <c:pt idx="922">
                  <c:v>28.9544874963408</c:v>
                </c:pt>
                <c:pt idx="923">
                  <c:v>28.993954876697501</c:v>
                </c:pt>
                <c:pt idx="924">
                  <c:v>29.043280228465296</c:v>
                </c:pt>
                <c:pt idx="925">
                  <c:v>29.053601782722097</c:v>
                </c:pt>
                <c:pt idx="926">
                  <c:v>29.097977915280705</c:v>
                </c:pt>
                <c:pt idx="927">
                  <c:v>29.114569765541702</c:v>
                </c:pt>
                <c:pt idx="928">
                  <c:v>29.149100207248001</c:v>
                </c:pt>
                <c:pt idx="929">
                  <c:v>29.195022768422799</c:v>
                </c:pt>
                <c:pt idx="930">
                  <c:v>29.204159517119898</c:v>
                </c:pt>
                <c:pt idx="931">
                  <c:v>29.215689754504599</c:v>
                </c:pt>
                <c:pt idx="932">
                  <c:v>29.234584442110712</c:v>
                </c:pt>
                <c:pt idx="933">
                  <c:v>29.263525667980499</c:v>
                </c:pt>
                <c:pt idx="934">
                  <c:v>29.317969607911802</c:v>
                </c:pt>
                <c:pt idx="935">
                  <c:v>29.345304195929497</c:v>
                </c:pt>
                <c:pt idx="936">
                  <c:v>29.352307863823096</c:v>
                </c:pt>
                <c:pt idx="937">
                  <c:v>29.357942242299401</c:v>
                </c:pt>
                <c:pt idx="938">
                  <c:v>29.379931286164499</c:v>
                </c:pt>
                <c:pt idx="939">
                  <c:v>29.393410532326183</c:v>
                </c:pt>
                <c:pt idx="940">
                  <c:v>29.4048965120394</c:v>
                </c:pt>
                <c:pt idx="941">
                  <c:v>29.430641488045396</c:v>
                </c:pt>
                <c:pt idx="942">
                  <c:v>29.4559678998009</c:v>
                </c:pt>
                <c:pt idx="943">
                  <c:v>29.461764182487197</c:v>
                </c:pt>
                <c:pt idx="944">
                  <c:v>29.486697289138583</c:v>
                </c:pt>
                <c:pt idx="945">
                  <c:v>29.491739934226583</c:v>
                </c:pt>
                <c:pt idx="946">
                  <c:v>29.510706731885897</c:v>
                </c:pt>
                <c:pt idx="947">
                  <c:v>29.522354428179401</c:v>
                </c:pt>
                <c:pt idx="948">
                  <c:v>29.556088927817804</c:v>
                </c:pt>
                <c:pt idx="949">
                  <c:v>29.598155706641801</c:v>
                </c:pt>
                <c:pt idx="950">
                  <c:v>29.691328441828112</c:v>
                </c:pt>
                <c:pt idx="951">
                  <c:v>29.7012359480774</c:v>
                </c:pt>
                <c:pt idx="952">
                  <c:v>29.726251967442202</c:v>
                </c:pt>
                <c:pt idx="953">
                  <c:v>29.7426157269844</c:v>
                </c:pt>
                <c:pt idx="954">
                  <c:v>29.743832412266197</c:v>
                </c:pt>
                <c:pt idx="955">
                  <c:v>29.746952918980899</c:v>
                </c:pt>
                <c:pt idx="956">
                  <c:v>29.811574465680806</c:v>
                </c:pt>
                <c:pt idx="957">
                  <c:v>29.8775938202552</c:v>
                </c:pt>
                <c:pt idx="958">
                  <c:v>29.947747130652097</c:v>
                </c:pt>
                <c:pt idx="959">
                  <c:v>29.950719011130598</c:v>
                </c:pt>
                <c:pt idx="960">
                  <c:v>29.9628874852705</c:v>
                </c:pt>
                <c:pt idx="961">
                  <c:v>29.963490935732484</c:v>
                </c:pt>
                <c:pt idx="962">
                  <c:v>30.016681822192712</c:v>
                </c:pt>
                <c:pt idx="963">
                  <c:v>30.048414164124896</c:v>
                </c:pt>
                <c:pt idx="964">
                  <c:v>30.067624084479498</c:v>
                </c:pt>
                <c:pt idx="965">
                  <c:v>30.082616991656096</c:v>
                </c:pt>
                <c:pt idx="966">
                  <c:v>30.143387768340403</c:v>
                </c:pt>
                <c:pt idx="967">
                  <c:v>30.153253036866701</c:v>
                </c:pt>
                <c:pt idx="968">
                  <c:v>30.153361039243112</c:v>
                </c:pt>
                <c:pt idx="969">
                  <c:v>30.157329122968498</c:v>
                </c:pt>
                <c:pt idx="970">
                  <c:v>30.176829646852504</c:v>
                </c:pt>
                <c:pt idx="971">
                  <c:v>30.206666409961695</c:v>
                </c:pt>
                <c:pt idx="972">
                  <c:v>30.211252439477899</c:v>
                </c:pt>
                <c:pt idx="973">
                  <c:v>30.235954894309099</c:v>
                </c:pt>
                <c:pt idx="974">
                  <c:v>30.258810153444603</c:v>
                </c:pt>
                <c:pt idx="975">
                  <c:v>30.285159018155998</c:v>
                </c:pt>
                <c:pt idx="976">
                  <c:v>30.285951228920197</c:v>
                </c:pt>
                <c:pt idx="977">
                  <c:v>30.305321011069296</c:v>
                </c:pt>
                <c:pt idx="978">
                  <c:v>30.312747359210299</c:v>
                </c:pt>
                <c:pt idx="979">
                  <c:v>30.345434684300695</c:v>
                </c:pt>
                <c:pt idx="980">
                  <c:v>30.386703062830996</c:v>
                </c:pt>
                <c:pt idx="981">
                  <c:v>30.388717490884996</c:v>
                </c:pt>
                <c:pt idx="982">
                  <c:v>30.407500286082499</c:v>
                </c:pt>
                <c:pt idx="983">
                  <c:v>30.411242518920595</c:v>
                </c:pt>
                <c:pt idx="984">
                  <c:v>30.411447147839198</c:v>
                </c:pt>
                <c:pt idx="985">
                  <c:v>30.4147821812766</c:v>
                </c:pt>
                <c:pt idx="986">
                  <c:v>30.469329345448696</c:v>
                </c:pt>
                <c:pt idx="987">
                  <c:v>30.482574495867997</c:v>
                </c:pt>
                <c:pt idx="988">
                  <c:v>30.483566400479198</c:v>
                </c:pt>
                <c:pt idx="989">
                  <c:v>30.491651504577796</c:v>
                </c:pt>
                <c:pt idx="990">
                  <c:v>30.579768322832503</c:v>
                </c:pt>
                <c:pt idx="991">
                  <c:v>30.586521933500595</c:v>
                </c:pt>
                <c:pt idx="992">
                  <c:v>30.619725383739699</c:v>
                </c:pt>
                <c:pt idx="993">
                  <c:v>30.623078561326501</c:v>
                </c:pt>
                <c:pt idx="994">
                  <c:v>30.6973221908721</c:v>
                </c:pt>
                <c:pt idx="995">
                  <c:v>30.707526031022084</c:v>
                </c:pt>
                <c:pt idx="996">
                  <c:v>30.714375207051901</c:v>
                </c:pt>
                <c:pt idx="997">
                  <c:v>30.728279695619296</c:v>
                </c:pt>
                <c:pt idx="998">
                  <c:v>30.778389839916596</c:v>
                </c:pt>
                <c:pt idx="999">
                  <c:v>30.779656186038601</c:v>
                </c:pt>
                <c:pt idx="1000">
                  <c:v>30.826425213480412</c:v>
                </c:pt>
                <c:pt idx="1001">
                  <c:v>30.827861423573903</c:v>
                </c:pt>
                <c:pt idx="1002">
                  <c:v>30.878855591706898</c:v>
                </c:pt>
                <c:pt idx="1003">
                  <c:v>30.8965800796514</c:v>
                </c:pt>
                <c:pt idx="1004">
                  <c:v>30.9149963406011</c:v>
                </c:pt>
                <c:pt idx="1005">
                  <c:v>30.9250888294956</c:v>
                </c:pt>
                <c:pt idx="1006">
                  <c:v>30.925419866804596</c:v>
                </c:pt>
                <c:pt idx="1007">
                  <c:v>30.935106033542283</c:v>
                </c:pt>
                <c:pt idx="1008">
                  <c:v>31.022099888223281</c:v>
                </c:pt>
                <c:pt idx="1009">
                  <c:v>31.028775310281898</c:v>
                </c:pt>
                <c:pt idx="1010">
                  <c:v>31.057773671152898</c:v>
                </c:pt>
                <c:pt idx="1011">
                  <c:v>31.060333158114897</c:v>
                </c:pt>
                <c:pt idx="1012">
                  <c:v>31.080124723365095</c:v>
                </c:pt>
                <c:pt idx="1013">
                  <c:v>31.089760524737883</c:v>
                </c:pt>
                <c:pt idx="1014">
                  <c:v>31.093697217196198</c:v>
                </c:pt>
                <c:pt idx="1015">
                  <c:v>31.107010340616004</c:v>
                </c:pt>
                <c:pt idx="1016">
                  <c:v>31.198177105069099</c:v>
                </c:pt>
                <c:pt idx="1017">
                  <c:v>31.198207736852403</c:v>
                </c:pt>
                <c:pt idx="1018">
                  <c:v>31.2202800760485</c:v>
                </c:pt>
                <c:pt idx="1019">
                  <c:v>31.225080773329083</c:v>
                </c:pt>
                <c:pt idx="1020">
                  <c:v>31.233071073119799</c:v>
                </c:pt>
                <c:pt idx="1021">
                  <c:v>31.235334245258198</c:v>
                </c:pt>
                <c:pt idx="1022">
                  <c:v>31.2411074784976</c:v>
                </c:pt>
                <c:pt idx="1023">
                  <c:v>31.244509908994097</c:v>
                </c:pt>
                <c:pt idx="1024">
                  <c:v>31.257762302676699</c:v>
                </c:pt>
                <c:pt idx="1025">
                  <c:v>31.282455985969886</c:v>
                </c:pt>
                <c:pt idx="1026">
                  <c:v>31.282784172720586</c:v>
                </c:pt>
                <c:pt idx="1027">
                  <c:v>31.3070983498339</c:v>
                </c:pt>
                <c:pt idx="1028">
                  <c:v>31.308406380212197</c:v>
                </c:pt>
                <c:pt idx="1029">
                  <c:v>31.320412035877883</c:v>
                </c:pt>
                <c:pt idx="1030">
                  <c:v>31.322246966407697</c:v>
                </c:pt>
                <c:pt idx="1031">
                  <c:v>31.349450964901788</c:v>
                </c:pt>
                <c:pt idx="1032">
                  <c:v>31.351960378173199</c:v>
                </c:pt>
                <c:pt idx="1033">
                  <c:v>31.420695349909096</c:v>
                </c:pt>
                <c:pt idx="1034">
                  <c:v>31.432401974145495</c:v>
                </c:pt>
                <c:pt idx="1035">
                  <c:v>31.450833934858988</c:v>
                </c:pt>
                <c:pt idx="1036">
                  <c:v>31.481105094093799</c:v>
                </c:pt>
                <c:pt idx="1037">
                  <c:v>31.504277248333384</c:v>
                </c:pt>
                <c:pt idx="1038">
                  <c:v>31.512788171195002</c:v>
                </c:pt>
                <c:pt idx="1039">
                  <c:v>31.514540571035695</c:v>
                </c:pt>
                <c:pt idx="1040">
                  <c:v>31.515908695942702</c:v>
                </c:pt>
                <c:pt idx="1041">
                  <c:v>31.530679544473283</c:v>
                </c:pt>
                <c:pt idx="1042">
                  <c:v>31.551155206103001</c:v>
                </c:pt>
                <c:pt idx="1043">
                  <c:v>31.567524637102984</c:v>
                </c:pt>
                <c:pt idx="1044">
                  <c:v>31.572316390632196</c:v>
                </c:pt>
                <c:pt idx="1045">
                  <c:v>31.596974972201988</c:v>
                </c:pt>
                <c:pt idx="1046">
                  <c:v>31.598135672747283</c:v>
                </c:pt>
                <c:pt idx="1047">
                  <c:v>31.663682835952798</c:v>
                </c:pt>
                <c:pt idx="1048">
                  <c:v>31.683385982239788</c:v>
                </c:pt>
                <c:pt idx="1049">
                  <c:v>31.683443202257997</c:v>
                </c:pt>
                <c:pt idx="1050">
                  <c:v>31.710750220296102</c:v>
                </c:pt>
                <c:pt idx="1051">
                  <c:v>31.732525554946797</c:v>
                </c:pt>
                <c:pt idx="1052">
                  <c:v>31.739382313669996</c:v>
                </c:pt>
                <c:pt idx="1053">
                  <c:v>31.739766711091601</c:v>
                </c:pt>
                <c:pt idx="1054">
                  <c:v>31.743644782699498</c:v>
                </c:pt>
                <c:pt idx="1055">
                  <c:v>31.775299594027786</c:v>
                </c:pt>
                <c:pt idx="1056">
                  <c:v>31.783691090104195</c:v>
                </c:pt>
                <c:pt idx="1057">
                  <c:v>31.8004537491314</c:v>
                </c:pt>
                <c:pt idx="1058">
                  <c:v>31.815112292108296</c:v>
                </c:pt>
                <c:pt idx="1059">
                  <c:v>31.837884164749507</c:v>
                </c:pt>
                <c:pt idx="1060">
                  <c:v>31.8481089796914</c:v>
                </c:pt>
                <c:pt idx="1061">
                  <c:v>31.8525852127928</c:v>
                </c:pt>
                <c:pt idx="1062">
                  <c:v>31.854466411826404</c:v>
                </c:pt>
                <c:pt idx="1063">
                  <c:v>31.858719070387483</c:v>
                </c:pt>
                <c:pt idx="1064">
                  <c:v>31.928681579382083</c:v>
                </c:pt>
                <c:pt idx="1065">
                  <c:v>31.947297089850899</c:v>
                </c:pt>
                <c:pt idx="1066">
                  <c:v>31.995593355894002</c:v>
                </c:pt>
                <c:pt idx="1067">
                  <c:v>32.001454349381994</c:v>
                </c:pt>
                <c:pt idx="1068">
                  <c:v>32.002817580509102</c:v>
                </c:pt>
                <c:pt idx="1069">
                  <c:v>32.003015198015206</c:v>
                </c:pt>
                <c:pt idx="1070">
                  <c:v>32.014906006018997</c:v>
                </c:pt>
                <c:pt idx="1071">
                  <c:v>32.0177618867747</c:v>
                </c:pt>
                <c:pt idx="1072">
                  <c:v>32.080206894322586</c:v>
                </c:pt>
                <c:pt idx="1073">
                  <c:v>32.0976932168183</c:v>
                </c:pt>
                <c:pt idx="1074">
                  <c:v>32.141145960195502</c:v>
                </c:pt>
                <c:pt idx="1075">
                  <c:v>32.175743115735102</c:v>
                </c:pt>
                <c:pt idx="1076">
                  <c:v>32.176076096522401</c:v>
                </c:pt>
                <c:pt idx="1077">
                  <c:v>32.176778497478907</c:v>
                </c:pt>
                <c:pt idx="1078">
                  <c:v>32.187158956557106</c:v>
                </c:pt>
                <c:pt idx="1079">
                  <c:v>32.2000445889242</c:v>
                </c:pt>
                <c:pt idx="1080">
                  <c:v>32.217725346606102</c:v>
                </c:pt>
                <c:pt idx="1081">
                  <c:v>32.218876009527804</c:v>
                </c:pt>
                <c:pt idx="1082">
                  <c:v>32.258422525791197</c:v>
                </c:pt>
                <c:pt idx="1083">
                  <c:v>32.264388964878407</c:v>
                </c:pt>
                <c:pt idx="1084">
                  <c:v>32.268398541365308</c:v>
                </c:pt>
                <c:pt idx="1085">
                  <c:v>32.343790056543185</c:v>
                </c:pt>
                <c:pt idx="1086">
                  <c:v>32.354186835349083</c:v>
                </c:pt>
                <c:pt idx="1087">
                  <c:v>32.354676878304375</c:v>
                </c:pt>
                <c:pt idx="1088">
                  <c:v>32.368440287147585</c:v>
                </c:pt>
                <c:pt idx="1089">
                  <c:v>32.37629742379746</c:v>
                </c:pt>
                <c:pt idx="1090">
                  <c:v>32.379252040409007</c:v>
                </c:pt>
                <c:pt idx="1091">
                  <c:v>32.408805991756097</c:v>
                </c:pt>
                <c:pt idx="1092">
                  <c:v>32.410429613521799</c:v>
                </c:pt>
                <c:pt idx="1093">
                  <c:v>32.412019001587701</c:v>
                </c:pt>
                <c:pt idx="1094">
                  <c:v>32.420742095150203</c:v>
                </c:pt>
                <c:pt idx="1095">
                  <c:v>32.425012817603807</c:v>
                </c:pt>
                <c:pt idx="1096">
                  <c:v>32.452118730051211</c:v>
                </c:pt>
                <c:pt idx="1097">
                  <c:v>32.473350272013001</c:v>
                </c:pt>
                <c:pt idx="1098">
                  <c:v>32.521335944958317</c:v>
                </c:pt>
                <c:pt idx="1099">
                  <c:v>32.526620513123099</c:v>
                </c:pt>
                <c:pt idx="1100">
                  <c:v>32.527707485794274</c:v>
                </c:pt>
                <c:pt idx="1101">
                  <c:v>32.528362766654006</c:v>
                </c:pt>
                <c:pt idx="1102">
                  <c:v>32.534437563948174</c:v>
                </c:pt>
                <c:pt idx="1103">
                  <c:v>32.536888931242174</c:v>
                </c:pt>
                <c:pt idx="1104">
                  <c:v>32.538482736515604</c:v>
                </c:pt>
                <c:pt idx="1105">
                  <c:v>32.546113744540605</c:v>
                </c:pt>
                <c:pt idx="1106">
                  <c:v>32.555688632013286</c:v>
                </c:pt>
                <c:pt idx="1107">
                  <c:v>32.562893066083497</c:v>
                </c:pt>
                <c:pt idx="1108">
                  <c:v>32.6089960447026</c:v>
                </c:pt>
                <c:pt idx="1109">
                  <c:v>32.614489052446963</c:v>
                </c:pt>
                <c:pt idx="1110">
                  <c:v>32.623086464848384</c:v>
                </c:pt>
                <c:pt idx="1111">
                  <c:v>32.632155394935616</c:v>
                </c:pt>
                <c:pt idx="1112">
                  <c:v>32.657366959275386</c:v>
                </c:pt>
                <c:pt idx="1113">
                  <c:v>32.662909123513401</c:v>
                </c:pt>
                <c:pt idx="1114">
                  <c:v>32.68610013216081</c:v>
                </c:pt>
                <c:pt idx="1115">
                  <c:v>32.697903666178405</c:v>
                </c:pt>
                <c:pt idx="1116">
                  <c:v>32.718714934622504</c:v>
                </c:pt>
                <c:pt idx="1117">
                  <c:v>32.719220858411497</c:v>
                </c:pt>
                <c:pt idx="1118">
                  <c:v>32.719994129696985</c:v>
                </c:pt>
                <c:pt idx="1119">
                  <c:v>32.729737323432502</c:v>
                </c:pt>
                <c:pt idx="1120">
                  <c:v>32.747169397310586</c:v>
                </c:pt>
                <c:pt idx="1121">
                  <c:v>32.750023702043798</c:v>
                </c:pt>
                <c:pt idx="1122">
                  <c:v>32.7609458174975</c:v>
                </c:pt>
                <c:pt idx="1123">
                  <c:v>32.763468758664381</c:v>
                </c:pt>
                <c:pt idx="1124">
                  <c:v>32.786664550826472</c:v>
                </c:pt>
                <c:pt idx="1125">
                  <c:v>32.794340761201497</c:v>
                </c:pt>
                <c:pt idx="1126">
                  <c:v>32.794952104857508</c:v>
                </c:pt>
                <c:pt idx="1127">
                  <c:v>32.802141174412981</c:v>
                </c:pt>
                <c:pt idx="1128">
                  <c:v>32.815188244694902</c:v>
                </c:pt>
                <c:pt idx="1129">
                  <c:v>32.819389266241984</c:v>
                </c:pt>
                <c:pt idx="1130">
                  <c:v>32.829730606632296</c:v>
                </c:pt>
                <c:pt idx="1131">
                  <c:v>32.860492846456012</c:v>
                </c:pt>
                <c:pt idx="1132">
                  <c:v>32.860811859651086</c:v>
                </c:pt>
                <c:pt idx="1133">
                  <c:v>32.886295115588496</c:v>
                </c:pt>
                <c:pt idx="1134">
                  <c:v>32.892252409129505</c:v>
                </c:pt>
                <c:pt idx="1135">
                  <c:v>32.914523254540683</c:v>
                </c:pt>
                <c:pt idx="1136">
                  <c:v>32.935920332700306</c:v>
                </c:pt>
                <c:pt idx="1137">
                  <c:v>32.938636751931703</c:v>
                </c:pt>
                <c:pt idx="1138">
                  <c:v>32.940288506693896</c:v>
                </c:pt>
                <c:pt idx="1139">
                  <c:v>32.966528797575506</c:v>
                </c:pt>
                <c:pt idx="1140">
                  <c:v>32.970683666216061</c:v>
                </c:pt>
                <c:pt idx="1141">
                  <c:v>32.971769058048274</c:v>
                </c:pt>
                <c:pt idx="1142">
                  <c:v>32.978685343335101</c:v>
                </c:pt>
                <c:pt idx="1143">
                  <c:v>32.994300317609301</c:v>
                </c:pt>
                <c:pt idx="1144">
                  <c:v>33.017998289506899</c:v>
                </c:pt>
                <c:pt idx="1145">
                  <c:v>33.025112530078516</c:v>
                </c:pt>
                <c:pt idx="1146">
                  <c:v>33.034098326273202</c:v>
                </c:pt>
                <c:pt idx="1147">
                  <c:v>33.039895428389201</c:v>
                </c:pt>
                <c:pt idx="1148">
                  <c:v>33.041105998293396</c:v>
                </c:pt>
                <c:pt idx="1149">
                  <c:v>33.050727713389286</c:v>
                </c:pt>
                <c:pt idx="1150">
                  <c:v>33.059987650856563</c:v>
                </c:pt>
                <c:pt idx="1151">
                  <c:v>33.076302780144502</c:v>
                </c:pt>
                <c:pt idx="1152">
                  <c:v>33.083941891584196</c:v>
                </c:pt>
                <c:pt idx="1153">
                  <c:v>33.085047725432375</c:v>
                </c:pt>
                <c:pt idx="1154">
                  <c:v>33.086518018849503</c:v>
                </c:pt>
                <c:pt idx="1155">
                  <c:v>33.086725520572102</c:v>
                </c:pt>
                <c:pt idx="1156">
                  <c:v>33.090108289299302</c:v>
                </c:pt>
                <c:pt idx="1157">
                  <c:v>33.114007815283372</c:v>
                </c:pt>
                <c:pt idx="1158">
                  <c:v>33.119081505684875</c:v>
                </c:pt>
                <c:pt idx="1159">
                  <c:v>33.146601238987003</c:v>
                </c:pt>
                <c:pt idx="1160">
                  <c:v>33.158249205604584</c:v>
                </c:pt>
                <c:pt idx="1161">
                  <c:v>33.168843943524308</c:v>
                </c:pt>
                <c:pt idx="1162">
                  <c:v>33.170231599417484</c:v>
                </c:pt>
                <c:pt idx="1163">
                  <c:v>33.183771950502098</c:v>
                </c:pt>
                <c:pt idx="1164">
                  <c:v>33.184574996879604</c:v>
                </c:pt>
                <c:pt idx="1165">
                  <c:v>33.185506835208002</c:v>
                </c:pt>
                <c:pt idx="1166">
                  <c:v>33.189383492866895</c:v>
                </c:pt>
                <c:pt idx="1167">
                  <c:v>33.197870308754304</c:v>
                </c:pt>
                <c:pt idx="1168">
                  <c:v>33.204423373365898</c:v>
                </c:pt>
                <c:pt idx="1169">
                  <c:v>33.224571606751908</c:v>
                </c:pt>
                <c:pt idx="1170">
                  <c:v>33.226971757536006</c:v>
                </c:pt>
                <c:pt idx="1171">
                  <c:v>33.236309606019503</c:v>
                </c:pt>
                <c:pt idx="1172">
                  <c:v>33.251661053698761</c:v>
                </c:pt>
                <c:pt idx="1173">
                  <c:v>33.264473172930003</c:v>
                </c:pt>
                <c:pt idx="1174">
                  <c:v>33.267177016255403</c:v>
                </c:pt>
                <c:pt idx="1175">
                  <c:v>33.278061323534402</c:v>
                </c:pt>
                <c:pt idx="1176">
                  <c:v>33.3224403302683</c:v>
                </c:pt>
                <c:pt idx="1177">
                  <c:v>33.324257571328374</c:v>
                </c:pt>
                <c:pt idx="1178">
                  <c:v>33.329348557160998</c:v>
                </c:pt>
                <c:pt idx="1179">
                  <c:v>33.339196470681998</c:v>
                </c:pt>
                <c:pt idx="1180">
                  <c:v>33.344764320437896</c:v>
                </c:pt>
                <c:pt idx="1181">
                  <c:v>33.356560471816863</c:v>
                </c:pt>
                <c:pt idx="1182">
                  <c:v>33.357952120841396</c:v>
                </c:pt>
                <c:pt idx="1183">
                  <c:v>33.362519638894206</c:v>
                </c:pt>
                <c:pt idx="1184">
                  <c:v>33.365169980514203</c:v>
                </c:pt>
                <c:pt idx="1185">
                  <c:v>33.37970170679278</c:v>
                </c:pt>
                <c:pt idx="1186">
                  <c:v>33.389550826793297</c:v>
                </c:pt>
                <c:pt idx="1187">
                  <c:v>33.409806442275702</c:v>
                </c:pt>
                <c:pt idx="1188">
                  <c:v>33.440244228249981</c:v>
                </c:pt>
                <c:pt idx="1189">
                  <c:v>33.457678760256464</c:v>
                </c:pt>
                <c:pt idx="1190">
                  <c:v>33.500003017934098</c:v>
                </c:pt>
                <c:pt idx="1191">
                  <c:v>33.530534006275005</c:v>
                </c:pt>
                <c:pt idx="1192">
                  <c:v>33.554125494269684</c:v>
                </c:pt>
                <c:pt idx="1193">
                  <c:v>33.558742699147579</c:v>
                </c:pt>
                <c:pt idx="1194">
                  <c:v>33.568952088784108</c:v>
                </c:pt>
                <c:pt idx="1195">
                  <c:v>33.571236767780583</c:v>
                </c:pt>
                <c:pt idx="1196">
                  <c:v>33.576582090660899</c:v>
                </c:pt>
                <c:pt idx="1197">
                  <c:v>33.603031825229301</c:v>
                </c:pt>
                <c:pt idx="1198">
                  <c:v>33.626521177545904</c:v>
                </c:pt>
                <c:pt idx="1199">
                  <c:v>33.636718851628906</c:v>
                </c:pt>
                <c:pt idx="1200">
                  <c:v>33.654573454716278</c:v>
                </c:pt>
                <c:pt idx="1201">
                  <c:v>33.662670946346303</c:v>
                </c:pt>
                <c:pt idx="1202">
                  <c:v>33.684440052706975</c:v>
                </c:pt>
                <c:pt idx="1203">
                  <c:v>33.687069252510696</c:v>
                </c:pt>
                <c:pt idx="1204">
                  <c:v>33.693194946726607</c:v>
                </c:pt>
                <c:pt idx="1205">
                  <c:v>33.698367743169108</c:v>
                </c:pt>
                <c:pt idx="1206">
                  <c:v>33.703005703776697</c:v>
                </c:pt>
                <c:pt idx="1207">
                  <c:v>33.709317568288498</c:v>
                </c:pt>
                <c:pt idx="1208">
                  <c:v>33.734888796032486</c:v>
                </c:pt>
                <c:pt idx="1209">
                  <c:v>33.738680542968403</c:v>
                </c:pt>
                <c:pt idx="1210">
                  <c:v>33.7404008990408</c:v>
                </c:pt>
                <c:pt idx="1211">
                  <c:v>33.757535464838703</c:v>
                </c:pt>
                <c:pt idx="1212">
                  <c:v>33.762513084403011</c:v>
                </c:pt>
                <c:pt idx="1213">
                  <c:v>33.767875084121812</c:v>
                </c:pt>
                <c:pt idx="1214">
                  <c:v>33.785257716529507</c:v>
                </c:pt>
                <c:pt idx="1215">
                  <c:v>33.802984180214573</c:v>
                </c:pt>
                <c:pt idx="1216">
                  <c:v>33.835318678376808</c:v>
                </c:pt>
                <c:pt idx="1217">
                  <c:v>33.851574868846974</c:v>
                </c:pt>
                <c:pt idx="1218">
                  <c:v>33.859228408238074</c:v>
                </c:pt>
                <c:pt idx="1219">
                  <c:v>33.860868839622896</c:v>
                </c:pt>
                <c:pt idx="1220">
                  <c:v>33.867607196701286</c:v>
                </c:pt>
                <c:pt idx="1221">
                  <c:v>33.872961543251186</c:v>
                </c:pt>
                <c:pt idx="1222">
                  <c:v>33.875119345629813</c:v>
                </c:pt>
                <c:pt idx="1223">
                  <c:v>33.902885795599701</c:v>
                </c:pt>
                <c:pt idx="1224">
                  <c:v>33.9234746469375</c:v>
                </c:pt>
                <c:pt idx="1225">
                  <c:v>33.954229350838474</c:v>
                </c:pt>
                <c:pt idx="1226">
                  <c:v>33.96892168599458</c:v>
                </c:pt>
                <c:pt idx="1227">
                  <c:v>33.988660203287886</c:v>
                </c:pt>
                <c:pt idx="1228">
                  <c:v>33.990664401688178</c:v>
                </c:pt>
                <c:pt idx="1229">
                  <c:v>34.013414257704696</c:v>
                </c:pt>
                <c:pt idx="1230">
                  <c:v>34.035381674893898</c:v>
                </c:pt>
                <c:pt idx="1231">
                  <c:v>34.055133714508507</c:v>
                </c:pt>
                <c:pt idx="1232">
                  <c:v>34.056258607022798</c:v>
                </c:pt>
                <c:pt idx="1233">
                  <c:v>34.062340577625001</c:v>
                </c:pt>
                <c:pt idx="1234">
                  <c:v>34.066296687827197</c:v>
                </c:pt>
                <c:pt idx="1235">
                  <c:v>34.077491332899498</c:v>
                </c:pt>
                <c:pt idx="1236">
                  <c:v>34.078397233598601</c:v>
                </c:pt>
                <c:pt idx="1237">
                  <c:v>34.093043272581006</c:v>
                </c:pt>
                <c:pt idx="1238">
                  <c:v>34.104890105472997</c:v>
                </c:pt>
                <c:pt idx="1239">
                  <c:v>34.106229341651201</c:v>
                </c:pt>
                <c:pt idx="1240">
                  <c:v>34.170329799587101</c:v>
                </c:pt>
                <c:pt idx="1241">
                  <c:v>34.176519083062395</c:v>
                </c:pt>
                <c:pt idx="1242">
                  <c:v>34.18552289259501</c:v>
                </c:pt>
                <c:pt idx="1243">
                  <c:v>34.193460094417496</c:v>
                </c:pt>
                <c:pt idx="1244">
                  <c:v>34.241551499732886</c:v>
                </c:pt>
                <c:pt idx="1245">
                  <c:v>34.2596111779281</c:v>
                </c:pt>
                <c:pt idx="1246">
                  <c:v>34.263245209785602</c:v>
                </c:pt>
                <c:pt idx="1247">
                  <c:v>34.263913318213405</c:v>
                </c:pt>
                <c:pt idx="1248">
                  <c:v>34.274725539776597</c:v>
                </c:pt>
                <c:pt idx="1249">
                  <c:v>34.277553648314303</c:v>
                </c:pt>
                <c:pt idx="1250">
                  <c:v>34.290780055278802</c:v>
                </c:pt>
                <c:pt idx="1251">
                  <c:v>34.317096178235275</c:v>
                </c:pt>
                <c:pt idx="1252">
                  <c:v>34.344009618948675</c:v>
                </c:pt>
                <c:pt idx="1253">
                  <c:v>34.359158386258699</c:v>
                </c:pt>
                <c:pt idx="1254">
                  <c:v>34.3647320248486</c:v>
                </c:pt>
                <c:pt idx="1255">
                  <c:v>34.372233716103111</c:v>
                </c:pt>
                <c:pt idx="1256">
                  <c:v>34.382465298344179</c:v>
                </c:pt>
                <c:pt idx="1257">
                  <c:v>34.397145304042901</c:v>
                </c:pt>
                <c:pt idx="1258">
                  <c:v>34.408371431039804</c:v>
                </c:pt>
                <c:pt idx="1259">
                  <c:v>34.412303836376907</c:v>
                </c:pt>
                <c:pt idx="1260">
                  <c:v>34.413704084404486</c:v>
                </c:pt>
                <c:pt idx="1261">
                  <c:v>34.415310290483006</c:v>
                </c:pt>
                <c:pt idx="1262">
                  <c:v>34.439113900060207</c:v>
                </c:pt>
                <c:pt idx="1263">
                  <c:v>34.447523665748278</c:v>
                </c:pt>
                <c:pt idx="1264">
                  <c:v>34.456102617833899</c:v>
                </c:pt>
                <c:pt idx="1265">
                  <c:v>34.462421112967199</c:v>
                </c:pt>
                <c:pt idx="1266">
                  <c:v>34.469953958508505</c:v>
                </c:pt>
                <c:pt idx="1267">
                  <c:v>34.472898826586203</c:v>
                </c:pt>
                <c:pt idx="1268">
                  <c:v>34.488536271531402</c:v>
                </c:pt>
                <c:pt idx="1269">
                  <c:v>34.491858544731699</c:v>
                </c:pt>
                <c:pt idx="1270">
                  <c:v>34.493986738000601</c:v>
                </c:pt>
                <c:pt idx="1271">
                  <c:v>34.499784858308701</c:v>
                </c:pt>
                <c:pt idx="1272">
                  <c:v>34.505578628203601</c:v>
                </c:pt>
                <c:pt idx="1273">
                  <c:v>34.508281767585096</c:v>
                </c:pt>
                <c:pt idx="1274">
                  <c:v>34.52738455099928</c:v>
                </c:pt>
                <c:pt idx="1275">
                  <c:v>34.536982232059408</c:v>
                </c:pt>
                <c:pt idx="1276">
                  <c:v>34.556112586524407</c:v>
                </c:pt>
                <c:pt idx="1277">
                  <c:v>34.567485722411803</c:v>
                </c:pt>
                <c:pt idx="1278">
                  <c:v>34.5765026498323</c:v>
                </c:pt>
                <c:pt idx="1279">
                  <c:v>34.57883801734458</c:v>
                </c:pt>
                <c:pt idx="1280">
                  <c:v>34.587220905686273</c:v>
                </c:pt>
                <c:pt idx="1281">
                  <c:v>34.600767385368485</c:v>
                </c:pt>
                <c:pt idx="1282">
                  <c:v>34.608359704327505</c:v>
                </c:pt>
                <c:pt idx="1283">
                  <c:v>34.616172291641398</c:v>
                </c:pt>
                <c:pt idx="1284">
                  <c:v>34.62346346791778</c:v>
                </c:pt>
                <c:pt idx="1285">
                  <c:v>34.625059887101507</c:v>
                </c:pt>
                <c:pt idx="1286">
                  <c:v>34.632037665879004</c:v>
                </c:pt>
                <c:pt idx="1287">
                  <c:v>34.638326962365205</c:v>
                </c:pt>
                <c:pt idx="1288">
                  <c:v>34.6394343988486</c:v>
                </c:pt>
                <c:pt idx="1289">
                  <c:v>34.653472442964201</c:v>
                </c:pt>
                <c:pt idx="1290">
                  <c:v>34.655338862720207</c:v>
                </c:pt>
                <c:pt idx="1291">
                  <c:v>34.669144323133708</c:v>
                </c:pt>
                <c:pt idx="1292">
                  <c:v>34.6733096851993</c:v>
                </c:pt>
                <c:pt idx="1293">
                  <c:v>34.674192949737808</c:v>
                </c:pt>
                <c:pt idx="1294">
                  <c:v>34.680090467647062</c:v>
                </c:pt>
                <c:pt idx="1295">
                  <c:v>34.681536019887801</c:v>
                </c:pt>
                <c:pt idx="1296">
                  <c:v>34.683526798795</c:v>
                </c:pt>
                <c:pt idx="1297">
                  <c:v>34.687326254868097</c:v>
                </c:pt>
                <c:pt idx="1298">
                  <c:v>34.687806567644962</c:v>
                </c:pt>
                <c:pt idx="1299">
                  <c:v>34.690761423665386</c:v>
                </c:pt>
                <c:pt idx="1300">
                  <c:v>34.698129067567201</c:v>
                </c:pt>
                <c:pt idx="1301">
                  <c:v>34.705420692257299</c:v>
                </c:pt>
                <c:pt idx="1302">
                  <c:v>34.706281042242885</c:v>
                </c:pt>
                <c:pt idx="1303">
                  <c:v>34.706501286524308</c:v>
                </c:pt>
                <c:pt idx="1304">
                  <c:v>34.708475244773112</c:v>
                </c:pt>
                <c:pt idx="1305">
                  <c:v>34.712493214601004</c:v>
                </c:pt>
                <c:pt idx="1306">
                  <c:v>34.715868492395096</c:v>
                </c:pt>
                <c:pt idx="1307">
                  <c:v>34.719042506042584</c:v>
                </c:pt>
                <c:pt idx="1308">
                  <c:v>34.720334915102207</c:v>
                </c:pt>
                <c:pt idx="1309">
                  <c:v>34.721120439171706</c:v>
                </c:pt>
                <c:pt idx="1310">
                  <c:v>34.722547210397707</c:v>
                </c:pt>
                <c:pt idx="1311">
                  <c:v>34.722564342755412</c:v>
                </c:pt>
                <c:pt idx="1312">
                  <c:v>34.72301423742541</c:v>
                </c:pt>
                <c:pt idx="1313">
                  <c:v>34.723072028578613</c:v>
                </c:pt>
                <c:pt idx="1314">
                  <c:v>34.723153678947206</c:v>
                </c:pt>
                <c:pt idx="1315">
                  <c:v>34.723382679120405</c:v>
                </c:pt>
                <c:pt idx="1316">
                  <c:v>34.723382953494102</c:v>
                </c:pt>
                <c:pt idx="1317">
                  <c:v>34.72338946383838</c:v>
                </c:pt>
                <c:pt idx="1318">
                  <c:v>34.723391100878409</c:v>
                </c:pt>
                <c:pt idx="1319">
                  <c:v>34.723391141886204</c:v>
                </c:pt>
                <c:pt idx="1320">
                  <c:v>34.723391141941406</c:v>
                </c:pt>
                <c:pt idx="1321">
                  <c:v>34.723391141941406</c:v>
                </c:pt>
                <c:pt idx="1322">
                  <c:v>34.723391141941406</c:v>
                </c:pt>
                <c:pt idx="1323">
                  <c:v>34.763544302011908</c:v>
                </c:pt>
                <c:pt idx="1324">
                  <c:v>34.780072212378009</c:v>
                </c:pt>
                <c:pt idx="1325">
                  <c:v>34.781718146358109</c:v>
                </c:pt>
                <c:pt idx="1326">
                  <c:v>34.806790068131399</c:v>
                </c:pt>
                <c:pt idx="1327">
                  <c:v>34.809728922971011</c:v>
                </c:pt>
                <c:pt idx="1328">
                  <c:v>34.816688127581997</c:v>
                </c:pt>
                <c:pt idx="1329">
                  <c:v>34.823836393618897</c:v>
                </c:pt>
                <c:pt idx="1330">
                  <c:v>34.824985457367561</c:v>
                </c:pt>
                <c:pt idx="1331">
                  <c:v>34.839532501405003</c:v>
                </c:pt>
                <c:pt idx="1332">
                  <c:v>34.848974788710684</c:v>
                </c:pt>
                <c:pt idx="1333">
                  <c:v>34.849903943703495</c:v>
                </c:pt>
                <c:pt idx="1334">
                  <c:v>34.855033266996898</c:v>
                </c:pt>
                <c:pt idx="1335">
                  <c:v>34.869843521735596</c:v>
                </c:pt>
                <c:pt idx="1336">
                  <c:v>34.878490746469105</c:v>
                </c:pt>
                <c:pt idx="1337">
                  <c:v>34.900923605767083</c:v>
                </c:pt>
                <c:pt idx="1338">
                  <c:v>34.946789644970501</c:v>
                </c:pt>
                <c:pt idx="1339">
                  <c:v>34.949900662788281</c:v>
                </c:pt>
                <c:pt idx="1340">
                  <c:v>34.967640960116086</c:v>
                </c:pt>
                <c:pt idx="1341">
                  <c:v>34.982726088485599</c:v>
                </c:pt>
                <c:pt idx="1342">
                  <c:v>34.989337739568398</c:v>
                </c:pt>
                <c:pt idx="1343">
                  <c:v>34.991132724506606</c:v>
                </c:pt>
                <c:pt idx="1344">
                  <c:v>35.069332683673103</c:v>
                </c:pt>
                <c:pt idx="1345">
                  <c:v>35.078879482547897</c:v>
                </c:pt>
                <c:pt idx="1346">
                  <c:v>35.114834276429001</c:v>
                </c:pt>
                <c:pt idx="1347">
                  <c:v>35.117826405223667</c:v>
                </c:pt>
                <c:pt idx="1348">
                  <c:v>35.132059768926304</c:v>
                </c:pt>
                <c:pt idx="1349">
                  <c:v>35.1338931253892</c:v>
                </c:pt>
                <c:pt idx="1350">
                  <c:v>35.142461461835886</c:v>
                </c:pt>
                <c:pt idx="1351">
                  <c:v>35.148141888600499</c:v>
                </c:pt>
                <c:pt idx="1352">
                  <c:v>35.148739420184505</c:v>
                </c:pt>
                <c:pt idx="1353">
                  <c:v>35.154401654522573</c:v>
                </c:pt>
                <c:pt idx="1354">
                  <c:v>35.168748233995011</c:v>
                </c:pt>
                <c:pt idx="1355">
                  <c:v>35.1920746803561</c:v>
                </c:pt>
                <c:pt idx="1356">
                  <c:v>35.194143529953806</c:v>
                </c:pt>
                <c:pt idx="1357">
                  <c:v>35.21416953390208</c:v>
                </c:pt>
                <c:pt idx="1358">
                  <c:v>35.229886910510501</c:v>
                </c:pt>
                <c:pt idx="1359">
                  <c:v>35.236623288283397</c:v>
                </c:pt>
                <c:pt idx="1360">
                  <c:v>35.237423627348385</c:v>
                </c:pt>
                <c:pt idx="1361">
                  <c:v>35.247432009894901</c:v>
                </c:pt>
                <c:pt idx="1362">
                  <c:v>35.312395177182196</c:v>
                </c:pt>
                <c:pt idx="1363">
                  <c:v>35.316785601053184</c:v>
                </c:pt>
                <c:pt idx="1364">
                  <c:v>35.416273324792996</c:v>
                </c:pt>
                <c:pt idx="1365">
                  <c:v>35.427615336333709</c:v>
                </c:pt>
                <c:pt idx="1366">
                  <c:v>35.439300130040905</c:v>
                </c:pt>
                <c:pt idx="1367">
                  <c:v>35.482067413515985</c:v>
                </c:pt>
                <c:pt idx="1368">
                  <c:v>35.485884221341173</c:v>
                </c:pt>
                <c:pt idx="1369">
                  <c:v>35.54722684146148</c:v>
                </c:pt>
                <c:pt idx="1370">
                  <c:v>35.561726137717997</c:v>
                </c:pt>
                <c:pt idx="1371">
                  <c:v>35.699936855426202</c:v>
                </c:pt>
                <c:pt idx="1372">
                  <c:v>35.781768353016894</c:v>
                </c:pt>
                <c:pt idx="1373">
                  <c:v>35.792566864469912</c:v>
                </c:pt>
                <c:pt idx="1374">
                  <c:v>35.936879193834081</c:v>
                </c:pt>
                <c:pt idx="1375">
                  <c:v>35.94058535300438</c:v>
                </c:pt>
                <c:pt idx="1376">
                  <c:v>35.957793347104598</c:v>
                </c:pt>
                <c:pt idx="1377">
                  <c:v>35.998310338494917</c:v>
                </c:pt>
                <c:pt idx="1378">
                  <c:v>36.016462046047479</c:v>
                </c:pt>
                <c:pt idx="1379">
                  <c:v>36.063510261784302</c:v>
                </c:pt>
                <c:pt idx="1380">
                  <c:v>36.099828624394902</c:v>
                </c:pt>
                <c:pt idx="1381">
                  <c:v>36.178765668150909</c:v>
                </c:pt>
                <c:pt idx="1382">
                  <c:v>36.178874188609299</c:v>
                </c:pt>
                <c:pt idx="1383">
                  <c:v>36.204144046591104</c:v>
                </c:pt>
                <c:pt idx="1384">
                  <c:v>36.258044400893986</c:v>
                </c:pt>
                <c:pt idx="1385">
                  <c:v>36.289546723901502</c:v>
                </c:pt>
                <c:pt idx="1386">
                  <c:v>36.310158138580505</c:v>
                </c:pt>
                <c:pt idx="1387">
                  <c:v>36.354489246233086</c:v>
                </c:pt>
                <c:pt idx="1388">
                  <c:v>36.510600533097275</c:v>
                </c:pt>
                <c:pt idx="1389">
                  <c:v>36.566638883105711</c:v>
                </c:pt>
                <c:pt idx="1390">
                  <c:v>36.604428869740275</c:v>
                </c:pt>
                <c:pt idx="1391">
                  <c:v>36.612612299989308</c:v>
                </c:pt>
                <c:pt idx="1392">
                  <c:v>36.628131881222707</c:v>
                </c:pt>
                <c:pt idx="1393">
                  <c:v>36.668789799466005</c:v>
                </c:pt>
                <c:pt idx="1394">
                  <c:v>36.670765999957709</c:v>
                </c:pt>
                <c:pt idx="1395">
                  <c:v>36.685242375883099</c:v>
                </c:pt>
                <c:pt idx="1396">
                  <c:v>36.71192582080571</c:v>
                </c:pt>
                <c:pt idx="1397">
                  <c:v>36.723605309898105</c:v>
                </c:pt>
                <c:pt idx="1398">
                  <c:v>36.7459245802117</c:v>
                </c:pt>
                <c:pt idx="1399">
                  <c:v>36.784125127315498</c:v>
                </c:pt>
                <c:pt idx="1400">
                  <c:v>36.793481699421804</c:v>
                </c:pt>
                <c:pt idx="1401">
                  <c:v>36.813284427882962</c:v>
                </c:pt>
                <c:pt idx="1402">
                  <c:v>36.884826916100799</c:v>
                </c:pt>
                <c:pt idx="1403">
                  <c:v>36.98377190520528</c:v>
                </c:pt>
                <c:pt idx="1404">
                  <c:v>37.048371939695102</c:v>
                </c:pt>
                <c:pt idx="1405">
                  <c:v>37.142190975577911</c:v>
                </c:pt>
                <c:pt idx="1406">
                  <c:v>37.253469502893374</c:v>
                </c:pt>
                <c:pt idx="1407">
                  <c:v>37.321241492760564</c:v>
                </c:pt>
                <c:pt idx="1408">
                  <c:v>37.334649423425184</c:v>
                </c:pt>
                <c:pt idx="1409">
                  <c:v>37.341363002698984</c:v>
                </c:pt>
                <c:pt idx="1410">
                  <c:v>37.467077364835596</c:v>
                </c:pt>
                <c:pt idx="1411">
                  <c:v>37.538138025600709</c:v>
                </c:pt>
                <c:pt idx="1412">
                  <c:v>37.576431703255196</c:v>
                </c:pt>
                <c:pt idx="1413">
                  <c:v>37.584907069323172</c:v>
                </c:pt>
                <c:pt idx="1414">
                  <c:v>37.686405340168307</c:v>
                </c:pt>
                <c:pt idx="1415">
                  <c:v>37.690257844995912</c:v>
                </c:pt>
                <c:pt idx="1416">
                  <c:v>37.788270897605805</c:v>
                </c:pt>
                <c:pt idx="1417">
                  <c:v>37.793930045429413</c:v>
                </c:pt>
                <c:pt idx="1418">
                  <c:v>37.819774657887272</c:v>
                </c:pt>
                <c:pt idx="1419">
                  <c:v>37.851159944360006</c:v>
                </c:pt>
                <c:pt idx="1420">
                  <c:v>37.854020468105183</c:v>
                </c:pt>
                <c:pt idx="1421">
                  <c:v>37.910972546042295</c:v>
                </c:pt>
                <c:pt idx="1422">
                  <c:v>37.916044808812174</c:v>
                </c:pt>
                <c:pt idx="1423">
                  <c:v>37.938675062219296</c:v>
                </c:pt>
                <c:pt idx="1424">
                  <c:v>38.013577562950999</c:v>
                </c:pt>
                <c:pt idx="1425">
                  <c:v>38.079559200791401</c:v>
                </c:pt>
                <c:pt idx="1426">
                  <c:v>38.133991854984401</c:v>
                </c:pt>
                <c:pt idx="1427">
                  <c:v>38.206934039981107</c:v>
                </c:pt>
                <c:pt idx="1428">
                  <c:v>38.225472407357806</c:v>
                </c:pt>
                <c:pt idx="1429">
                  <c:v>38.265536744466111</c:v>
                </c:pt>
                <c:pt idx="1430">
                  <c:v>38.324097878288086</c:v>
                </c:pt>
                <c:pt idx="1431">
                  <c:v>38.333261568310874</c:v>
                </c:pt>
                <c:pt idx="1432">
                  <c:v>38.355347936099399</c:v>
                </c:pt>
                <c:pt idx="1433">
                  <c:v>38.491446157447179</c:v>
                </c:pt>
                <c:pt idx="1434">
                  <c:v>38.532973025970108</c:v>
                </c:pt>
                <c:pt idx="1435">
                  <c:v>38.560076548361003</c:v>
                </c:pt>
                <c:pt idx="1436">
                  <c:v>38.62178431325318</c:v>
                </c:pt>
                <c:pt idx="1437">
                  <c:v>38.709278082569909</c:v>
                </c:pt>
                <c:pt idx="1438">
                  <c:v>38.711015614830707</c:v>
                </c:pt>
                <c:pt idx="1439">
                  <c:v>38.723700029156809</c:v>
                </c:pt>
                <c:pt idx="1440">
                  <c:v>38.778119606877816</c:v>
                </c:pt>
                <c:pt idx="1441">
                  <c:v>38.816953113323081</c:v>
                </c:pt>
                <c:pt idx="1442">
                  <c:v>38.832482574577298</c:v>
                </c:pt>
                <c:pt idx="1443">
                  <c:v>38.841211001665378</c:v>
                </c:pt>
                <c:pt idx="1444">
                  <c:v>38.871095806667284</c:v>
                </c:pt>
                <c:pt idx="1445">
                  <c:v>38.966344592606795</c:v>
                </c:pt>
                <c:pt idx="1446">
                  <c:v>38.976874740091397</c:v>
                </c:pt>
                <c:pt idx="1447">
                  <c:v>39.007439861368283</c:v>
                </c:pt>
                <c:pt idx="1448">
                  <c:v>39.073976928012499</c:v>
                </c:pt>
                <c:pt idx="1449">
                  <c:v>39.168078727527607</c:v>
                </c:pt>
                <c:pt idx="1450">
                  <c:v>39.179697831673195</c:v>
                </c:pt>
                <c:pt idx="1451">
                  <c:v>39.215751285952201</c:v>
                </c:pt>
                <c:pt idx="1452">
                  <c:v>39.278861502312083</c:v>
                </c:pt>
                <c:pt idx="1453">
                  <c:v>39.363347723918579</c:v>
                </c:pt>
                <c:pt idx="1454">
                  <c:v>39.476217231673395</c:v>
                </c:pt>
                <c:pt idx="1455">
                  <c:v>39.540363465677473</c:v>
                </c:pt>
                <c:pt idx="1456">
                  <c:v>39.61923594648011</c:v>
                </c:pt>
                <c:pt idx="1457">
                  <c:v>39.630025767446483</c:v>
                </c:pt>
                <c:pt idx="1458">
                  <c:v>39.67837893128921</c:v>
                </c:pt>
                <c:pt idx="1459">
                  <c:v>39.679188372815808</c:v>
                </c:pt>
                <c:pt idx="1460">
                  <c:v>39.683742630839106</c:v>
                </c:pt>
                <c:pt idx="1461">
                  <c:v>39.709247089987585</c:v>
                </c:pt>
                <c:pt idx="1462">
                  <c:v>39.719263687952285</c:v>
                </c:pt>
                <c:pt idx="1463">
                  <c:v>39.765393050359705</c:v>
                </c:pt>
                <c:pt idx="1464">
                  <c:v>39.77494615250248</c:v>
                </c:pt>
                <c:pt idx="1465">
                  <c:v>39.800890425647161</c:v>
                </c:pt>
                <c:pt idx="1466">
                  <c:v>39.860157646800204</c:v>
                </c:pt>
                <c:pt idx="1467">
                  <c:v>39.876295052119495</c:v>
                </c:pt>
              </c:numCache>
            </c:numRef>
          </c:xVal>
          <c:yVal>
            <c:numRef>
              <c:f>'sape parameter k'!$C$4:$C$1471</c:f>
              <c:numCache>
                <c:formatCode>General</c:formatCode>
                <c:ptCount val="1468"/>
                <c:pt idx="0">
                  <c:v>0</c:v>
                </c:pt>
                <c:pt idx="1">
                  <c:v>7.6201696500834804E-2</c:v>
                </c:pt>
                <c:pt idx="2">
                  <c:v>0.154333815629948</c:v>
                </c:pt>
                <c:pt idx="3">
                  <c:v>0.23283714856974302</c:v>
                </c:pt>
                <c:pt idx="4">
                  <c:v>0.31028433781291703</c:v>
                </c:pt>
                <c:pt idx="5">
                  <c:v>0.38797976362919911</c:v>
                </c:pt>
                <c:pt idx="6">
                  <c:v>0.46197514073011692</c:v>
                </c:pt>
                <c:pt idx="7">
                  <c:v>0.53902862284571695</c:v>
                </c:pt>
                <c:pt idx="8">
                  <c:v>0.61217736729832695</c:v>
                </c:pt>
                <c:pt idx="9">
                  <c:v>0.69155604260337911</c:v>
                </c:pt>
                <c:pt idx="10">
                  <c:v>0.76881164783968814</c:v>
                </c:pt>
                <c:pt idx="11">
                  <c:v>0.84838007605523402</c:v>
                </c:pt>
                <c:pt idx="12">
                  <c:v>0.92726633591504981</c:v>
                </c:pt>
                <c:pt idx="13">
                  <c:v>1.00377550940731</c:v>
                </c:pt>
                <c:pt idx="14">
                  <c:v>1.0817326425666898</c:v>
                </c:pt>
                <c:pt idx="15">
                  <c:v>1.1588213342973699</c:v>
                </c:pt>
                <c:pt idx="16">
                  <c:v>1.2361508568478401</c:v>
                </c:pt>
                <c:pt idx="17">
                  <c:v>1.3159076607128899</c:v>
                </c:pt>
                <c:pt idx="18">
                  <c:v>1.3927772299829402</c:v>
                </c:pt>
                <c:pt idx="19">
                  <c:v>1.4721288469874798</c:v>
                </c:pt>
                <c:pt idx="20">
                  <c:v>1.54939533524679</c:v>
                </c:pt>
                <c:pt idx="21">
                  <c:v>1.6199436478195797</c:v>
                </c:pt>
                <c:pt idx="22">
                  <c:v>1.6957470345579901</c:v>
                </c:pt>
                <c:pt idx="23">
                  <c:v>1.7740842326072799</c:v>
                </c:pt>
                <c:pt idx="24">
                  <c:v>1.8538987437130399</c:v>
                </c:pt>
                <c:pt idx="25">
                  <c:v>1.9304498096672202</c:v>
                </c:pt>
                <c:pt idx="26">
                  <c:v>2.0059475427435802</c:v>
                </c:pt>
                <c:pt idx="27">
                  <c:v>2.0804918126936802</c:v>
                </c:pt>
                <c:pt idx="28">
                  <c:v>2.155065695938208</c:v>
                </c:pt>
                <c:pt idx="29">
                  <c:v>2.2344925752103699</c:v>
                </c:pt>
                <c:pt idx="30">
                  <c:v>2.313519194143248</c:v>
                </c:pt>
                <c:pt idx="31">
                  <c:v>2.3924648431783786</c:v>
                </c:pt>
                <c:pt idx="32">
                  <c:v>2.4588458863737479</c:v>
                </c:pt>
                <c:pt idx="33">
                  <c:v>2.3745086310528496</c:v>
                </c:pt>
                <c:pt idx="34">
                  <c:v>2.4414855788902599</c:v>
                </c:pt>
                <c:pt idx="35">
                  <c:v>2.5190791365379988</c:v>
                </c:pt>
                <c:pt idx="36">
                  <c:v>2.58808246556285</c:v>
                </c:pt>
                <c:pt idx="37">
                  <c:v>2.6599674262478197</c:v>
                </c:pt>
                <c:pt idx="38">
                  <c:v>2.73678970462118</c:v>
                </c:pt>
                <c:pt idx="39">
                  <c:v>2.8163486347257467</c:v>
                </c:pt>
                <c:pt idx="40">
                  <c:v>2.8945474112015597</c:v>
                </c:pt>
                <c:pt idx="41">
                  <c:v>2.9732016451313106</c:v>
                </c:pt>
                <c:pt idx="42">
                  <c:v>3.04727887320536</c:v>
                </c:pt>
                <c:pt idx="43">
                  <c:v>2.9625563371097985</c:v>
                </c:pt>
                <c:pt idx="44">
                  <c:v>3.03658384033288</c:v>
                </c:pt>
                <c:pt idx="45">
                  <c:v>3.1139487828544801</c:v>
                </c:pt>
                <c:pt idx="46">
                  <c:v>3.18591468333004</c:v>
                </c:pt>
                <c:pt idx="47">
                  <c:v>3.2650345005882504</c:v>
                </c:pt>
                <c:pt idx="48">
                  <c:v>3.3395637632333397</c:v>
                </c:pt>
                <c:pt idx="49">
                  <c:v>3.4180393755841396</c:v>
                </c:pt>
                <c:pt idx="50">
                  <c:v>3.4935541957951997</c:v>
                </c:pt>
                <c:pt idx="51">
                  <c:v>3.5666753116748784</c:v>
                </c:pt>
                <c:pt idx="52">
                  <c:v>3.6436921865321801</c:v>
                </c:pt>
                <c:pt idx="53">
                  <c:v>3.7186083913115797</c:v>
                </c:pt>
                <c:pt idx="54">
                  <c:v>3.7973495918365905</c:v>
                </c:pt>
                <c:pt idx="55">
                  <c:v>3.7116569433983897</c:v>
                </c:pt>
                <c:pt idx="56">
                  <c:v>3.7808883161981197</c:v>
                </c:pt>
                <c:pt idx="57">
                  <c:v>3.6999552383536787</c:v>
                </c:pt>
                <c:pt idx="58">
                  <c:v>3.7789500266938685</c:v>
                </c:pt>
                <c:pt idx="59">
                  <c:v>3.6916118505837399</c:v>
                </c:pt>
                <c:pt idx="60">
                  <c:v>3.59093595297385</c:v>
                </c:pt>
                <c:pt idx="61">
                  <c:v>3.6672102788460808</c:v>
                </c:pt>
                <c:pt idx="62">
                  <c:v>3.5865371783550204</c:v>
                </c:pt>
                <c:pt idx="63">
                  <c:v>3.6660220796161798</c:v>
                </c:pt>
                <c:pt idx="64">
                  <c:v>3.7296959099053901</c:v>
                </c:pt>
                <c:pt idx="65">
                  <c:v>3.8054610488738998</c:v>
                </c:pt>
                <c:pt idx="66">
                  <c:v>3.8729728742701583</c:v>
                </c:pt>
                <c:pt idx="67">
                  <c:v>3.9503486172133897</c:v>
                </c:pt>
                <c:pt idx="68">
                  <c:v>4.0294371933937807</c:v>
                </c:pt>
                <c:pt idx="69">
                  <c:v>3.9485384565311201</c:v>
                </c:pt>
                <c:pt idx="70">
                  <c:v>4.0171559645197279</c:v>
                </c:pt>
                <c:pt idx="71">
                  <c:v>4.0951847031472681</c:v>
                </c:pt>
                <c:pt idx="72">
                  <c:v>4.1731360880754576</c:v>
                </c:pt>
                <c:pt idx="73">
                  <c:v>4.2515982370330097</c:v>
                </c:pt>
                <c:pt idx="74">
                  <c:v>4.1605059554181079</c:v>
                </c:pt>
                <c:pt idx="75">
                  <c:v>4.2343950439000198</c:v>
                </c:pt>
                <c:pt idx="76">
                  <c:v>4.3105620754645804</c:v>
                </c:pt>
                <c:pt idx="77">
                  <c:v>4.3894258684654277</c:v>
                </c:pt>
                <c:pt idx="78">
                  <c:v>4.4679866028976383</c:v>
                </c:pt>
                <c:pt idx="79">
                  <c:v>4.3860029770181699</c:v>
                </c:pt>
                <c:pt idx="80">
                  <c:v>4.4658877639981984</c:v>
                </c:pt>
                <c:pt idx="81">
                  <c:v>4.5388782164193699</c:v>
                </c:pt>
                <c:pt idx="82">
                  <c:v>4.6184527120699297</c:v>
                </c:pt>
                <c:pt idx="83">
                  <c:v>4.6967836600596087</c:v>
                </c:pt>
                <c:pt idx="84">
                  <c:v>4.6162275768118697</c:v>
                </c:pt>
                <c:pt idx="85">
                  <c:v>4.6885115718321879</c:v>
                </c:pt>
                <c:pt idx="86">
                  <c:v>4.5998633955761115</c:v>
                </c:pt>
                <c:pt idx="87">
                  <c:v>4.6788658638187286</c:v>
                </c:pt>
                <c:pt idx="88">
                  <c:v>4.7578720536042098</c:v>
                </c:pt>
                <c:pt idx="89">
                  <c:v>4.8338979339180304</c:v>
                </c:pt>
                <c:pt idx="90">
                  <c:v>4.91292814744883</c:v>
                </c:pt>
                <c:pt idx="91">
                  <c:v>4.8260230974116309</c:v>
                </c:pt>
                <c:pt idx="92">
                  <c:v>4.7448540847152483</c:v>
                </c:pt>
                <c:pt idx="93">
                  <c:v>4.6451271994712799</c:v>
                </c:pt>
                <c:pt idx="94">
                  <c:v>4.5593785379298097</c:v>
                </c:pt>
                <c:pt idx="95">
                  <c:v>4.6235183745381967</c:v>
                </c:pt>
                <c:pt idx="96">
                  <c:v>4.533484547824508</c:v>
                </c:pt>
                <c:pt idx="97">
                  <c:v>4.4483833760710496</c:v>
                </c:pt>
                <c:pt idx="98">
                  <c:v>4.5269318097333979</c:v>
                </c:pt>
                <c:pt idx="99">
                  <c:v>4.6036136346887204</c:v>
                </c:pt>
                <c:pt idx="100">
                  <c:v>4.5206230854372107</c:v>
                </c:pt>
                <c:pt idx="101">
                  <c:v>4.5994226458165199</c:v>
                </c:pt>
                <c:pt idx="102">
                  <c:v>4.5128755619052461</c:v>
                </c:pt>
                <c:pt idx="103">
                  <c:v>4.4300720844130517</c:v>
                </c:pt>
                <c:pt idx="104">
                  <c:v>4.507135317082648</c:v>
                </c:pt>
                <c:pt idx="105">
                  <c:v>4.5783147202588097</c:v>
                </c:pt>
                <c:pt idx="106">
                  <c:v>4.6414599333148807</c:v>
                </c:pt>
                <c:pt idx="107">
                  <c:v>4.7153751529153096</c:v>
                </c:pt>
                <c:pt idx="108">
                  <c:v>4.6348705147336098</c:v>
                </c:pt>
                <c:pt idx="109">
                  <c:v>4.7095035462779178</c:v>
                </c:pt>
                <c:pt idx="110">
                  <c:v>4.6192910619406611</c:v>
                </c:pt>
                <c:pt idx="111">
                  <c:v>4.524637117714418</c:v>
                </c:pt>
                <c:pt idx="112">
                  <c:v>4.4379278602560479</c:v>
                </c:pt>
                <c:pt idx="113">
                  <c:v>4.5165778903408196</c:v>
                </c:pt>
                <c:pt idx="114">
                  <c:v>4.5830838562470282</c:v>
                </c:pt>
                <c:pt idx="115">
                  <c:v>4.6480990747870603</c:v>
                </c:pt>
                <c:pt idx="116">
                  <c:v>4.5620495299711985</c:v>
                </c:pt>
                <c:pt idx="117">
                  <c:v>4.4815858173572281</c:v>
                </c:pt>
                <c:pt idx="118">
                  <c:v>4.5566236636940607</c:v>
                </c:pt>
                <c:pt idx="119">
                  <c:v>4.6355937166111199</c:v>
                </c:pt>
                <c:pt idx="120">
                  <c:v>4.7085176295939082</c:v>
                </c:pt>
                <c:pt idx="121">
                  <c:v>4.7867625575650603</c:v>
                </c:pt>
                <c:pt idx="122">
                  <c:v>4.6892994933119221</c:v>
                </c:pt>
                <c:pt idx="123">
                  <c:v>4.6052417707967086</c:v>
                </c:pt>
                <c:pt idx="124">
                  <c:v>4.6766768636021903</c:v>
                </c:pt>
                <c:pt idx="125">
                  <c:v>4.5889162366086467</c:v>
                </c:pt>
                <c:pt idx="126">
                  <c:v>4.6686171960879577</c:v>
                </c:pt>
                <c:pt idx="127">
                  <c:v>4.7203839384028301</c:v>
                </c:pt>
                <c:pt idx="128">
                  <c:v>4.6383507555007304</c:v>
                </c:pt>
                <c:pt idx="129">
                  <c:v>4.5551359189785163</c:v>
                </c:pt>
                <c:pt idx="130">
                  <c:v>4.4586981079070211</c:v>
                </c:pt>
                <c:pt idx="131">
                  <c:v>4.3778790863248211</c:v>
                </c:pt>
                <c:pt idx="132">
                  <c:v>4.4567690885036324</c:v>
                </c:pt>
                <c:pt idx="133">
                  <c:v>4.5346758890786703</c:v>
                </c:pt>
                <c:pt idx="134">
                  <c:v>4.4500764131633206</c:v>
                </c:pt>
                <c:pt idx="135">
                  <c:v>4.5223296123605898</c:v>
                </c:pt>
                <c:pt idx="136">
                  <c:v>4.59231642994322</c:v>
                </c:pt>
                <c:pt idx="137">
                  <c:v>4.6649830712847562</c:v>
                </c:pt>
                <c:pt idx="138">
                  <c:v>4.7416615949776419</c:v>
                </c:pt>
                <c:pt idx="139">
                  <c:v>4.6600711335483087</c:v>
                </c:pt>
                <c:pt idx="140">
                  <c:v>4.7393908135776908</c:v>
                </c:pt>
                <c:pt idx="141">
                  <c:v>4.6514879619977467</c:v>
                </c:pt>
                <c:pt idx="142">
                  <c:v>4.5652407719478196</c:v>
                </c:pt>
                <c:pt idx="143">
                  <c:v>4.6437567179080697</c:v>
                </c:pt>
                <c:pt idx="144">
                  <c:v>4.5624464243771001</c:v>
                </c:pt>
                <c:pt idx="145">
                  <c:v>4.6307206582545204</c:v>
                </c:pt>
                <c:pt idx="146">
                  <c:v>4.7089356615861879</c:v>
                </c:pt>
                <c:pt idx="147">
                  <c:v>4.6260163740025684</c:v>
                </c:pt>
                <c:pt idx="148">
                  <c:v>4.694603688594821</c:v>
                </c:pt>
                <c:pt idx="149">
                  <c:v>4.764739571172238</c:v>
                </c:pt>
                <c:pt idx="150">
                  <c:v>4.8274989630203686</c:v>
                </c:pt>
                <c:pt idx="151">
                  <c:v>4.7429670607571497</c:v>
                </c:pt>
                <c:pt idx="152">
                  <c:v>4.6578088919130485</c:v>
                </c:pt>
                <c:pt idx="153">
                  <c:v>4.5709691114718511</c:v>
                </c:pt>
                <c:pt idx="154">
                  <c:v>4.6476988148471801</c:v>
                </c:pt>
                <c:pt idx="155">
                  <c:v>4.5643755833764281</c:v>
                </c:pt>
                <c:pt idx="156">
                  <c:v>4.4796678320866112</c:v>
                </c:pt>
                <c:pt idx="157">
                  <c:v>4.3848884333828302</c:v>
                </c:pt>
                <c:pt idx="158">
                  <c:v>4.300678134929881</c:v>
                </c:pt>
                <c:pt idx="159">
                  <c:v>4.2166377144285212</c:v>
                </c:pt>
                <c:pt idx="160">
                  <c:v>4.2960142424154162</c:v>
                </c:pt>
                <c:pt idx="161">
                  <c:v>4.3753265154587897</c:v>
                </c:pt>
                <c:pt idx="162">
                  <c:v>4.4406055820300709</c:v>
                </c:pt>
                <c:pt idx="163">
                  <c:v>4.51582391993347</c:v>
                </c:pt>
                <c:pt idx="164">
                  <c:v>4.433506759212321</c:v>
                </c:pt>
                <c:pt idx="165">
                  <c:v>4.3523365718257159</c:v>
                </c:pt>
                <c:pt idx="166">
                  <c:v>4.2594230092726217</c:v>
                </c:pt>
                <c:pt idx="167">
                  <c:v>4.3306013589196306</c:v>
                </c:pt>
                <c:pt idx="168">
                  <c:v>4.2426250768623497</c:v>
                </c:pt>
                <c:pt idx="169">
                  <c:v>4.3136934808716516</c:v>
                </c:pt>
                <c:pt idx="170">
                  <c:v>4.2289967166207578</c:v>
                </c:pt>
                <c:pt idx="171">
                  <c:v>4.1487687461016804</c:v>
                </c:pt>
                <c:pt idx="172">
                  <c:v>4.2265065154180785</c:v>
                </c:pt>
                <c:pt idx="173">
                  <c:v>4.2922415667281086</c:v>
                </c:pt>
                <c:pt idx="174">
                  <c:v>4.3677223073920786</c:v>
                </c:pt>
                <c:pt idx="175">
                  <c:v>4.4451338069479283</c:v>
                </c:pt>
                <c:pt idx="176">
                  <c:v>4.3633115818141599</c:v>
                </c:pt>
                <c:pt idx="177">
                  <c:v>4.2805787598533307</c:v>
                </c:pt>
                <c:pt idx="178">
                  <c:v>4.1958012772461561</c:v>
                </c:pt>
                <c:pt idx="179">
                  <c:v>4.2744948566179364</c:v>
                </c:pt>
                <c:pt idx="180">
                  <c:v>4.3504557654979683</c:v>
                </c:pt>
                <c:pt idx="181">
                  <c:v>4.2687858781069945</c:v>
                </c:pt>
                <c:pt idx="182">
                  <c:v>4.1873490196312204</c:v>
                </c:pt>
                <c:pt idx="183">
                  <c:v>4.2623180373061595</c:v>
                </c:pt>
                <c:pt idx="184">
                  <c:v>4.1750037887740605</c:v>
                </c:pt>
                <c:pt idx="185">
                  <c:v>4.0946452270321485</c:v>
                </c:pt>
                <c:pt idx="186">
                  <c:v>4.1699346105139679</c:v>
                </c:pt>
                <c:pt idx="187">
                  <c:v>4.0818140407230885</c:v>
                </c:pt>
                <c:pt idx="188">
                  <c:v>4.1583993405796598</c:v>
                </c:pt>
                <c:pt idx="189">
                  <c:v>4.2365474787833408</c:v>
                </c:pt>
                <c:pt idx="190">
                  <c:v>4.1532465548760298</c:v>
                </c:pt>
                <c:pt idx="191">
                  <c:v>4.2328946425844203</c:v>
                </c:pt>
                <c:pt idx="192">
                  <c:v>4.310920514815038</c:v>
                </c:pt>
                <c:pt idx="193">
                  <c:v>4.3895925293295086</c:v>
                </c:pt>
                <c:pt idx="194">
                  <c:v>4.4667975501952579</c:v>
                </c:pt>
                <c:pt idx="195">
                  <c:v>4.5392836245341419</c:v>
                </c:pt>
                <c:pt idx="196">
                  <c:v>4.6154173593144767</c:v>
                </c:pt>
                <c:pt idx="197">
                  <c:v>4.5311143185562779</c:v>
                </c:pt>
                <c:pt idx="198">
                  <c:v>4.4455427577415199</c:v>
                </c:pt>
                <c:pt idx="199">
                  <c:v>4.5241806848672379</c:v>
                </c:pt>
                <c:pt idx="200">
                  <c:v>4.5925007481609477</c:v>
                </c:pt>
                <c:pt idx="201">
                  <c:v>4.5072901441747408</c:v>
                </c:pt>
                <c:pt idx="202">
                  <c:v>4.5732509094578999</c:v>
                </c:pt>
                <c:pt idx="203">
                  <c:v>4.6514055720097467</c:v>
                </c:pt>
                <c:pt idx="204">
                  <c:v>4.7308934077923208</c:v>
                </c:pt>
                <c:pt idx="205">
                  <c:v>4.6439672214233898</c:v>
                </c:pt>
                <c:pt idx="206">
                  <c:v>4.5533136965805401</c:v>
                </c:pt>
                <c:pt idx="207">
                  <c:v>4.4645519680169663</c:v>
                </c:pt>
                <c:pt idx="208">
                  <c:v>4.3824549052780881</c:v>
                </c:pt>
                <c:pt idx="209">
                  <c:v>4.4598465016965596</c:v>
                </c:pt>
                <c:pt idx="210">
                  <c:v>4.3793955369840099</c:v>
                </c:pt>
                <c:pt idx="211">
                  <c:v>4.458938843139018</c:v>
                </c:pt>
                <c:pt idx="212">
                  <c:v>4.3772073363412884</c:v>
                </c:pt>
                <c:pt idx="213">
                  <c:v>4.4462103496947902</c:v>
                </c:pt>
                <c:pt idx="214">
                  <c:v>4.3584183900056601</c:v>
                </c:pt>
                <c:pt idx="215">
                  <c:v>4.4331702656411309</c:v>
                </c:pt>
                <c:pt idx="216">
                  <c:v>4.3465782932880499</c:v>
                </c:pt>
                <c:pt idx="217">
                  <c:v>4.2646469691048203</c:v>
                </c:pt>
                <c:pt idx="218">
                  <c:v>4.1784074034709198</c:v>
                </c:pt>
                <c:pt idx="219">
                  <c:v>4.2505188910874478</c:v>
                </c:pt>
                <c:pt idx="220">
                  <c:v>4.3280298034754283</c:v>
                </c:pt>
                <c:pt idx="221">
                  <c:v>4.2370464651950801</c:v>
                </c:pt>
                <c:pt idx="222">
                  <c:v>4.1479181135195482</c:v>
                </c:pt>
                <c:pt idx="223">
                  <c:v>4.0629440396826384</c:v>
                </c:pt>
                <c:pt idx="224">
                  <c:v>3.9807987441307104</c:v>
                </c:pt>
                <c:pt idx="225">
                  <c:v>3.8994417243611097</c:v>
                </c:pt>
                <c:pt idx="226">
                  <c:v>3.8176221564570598</c:v>
                </c:pt>
                <c:pt idx="227">
                  <c:v>3.728001597292911</c:v>
                </c:pt>
                <c:pt idx="228">
                  <c:v>3.6466528331829986</c:v>
                </c:pt>
                <c:pt idx="229">
                  <c:v>3.56593649060158</c:v>
                </c:pt>
                <c:pt idx="230">
                  <c:v>3.6454426946413685</c:v>
                </c:pt>
                <c:pt idx="231">
                  <c:v>3.7229568900835286</c:v>
                </c:pt>
                <c:pt idx="232">
                  <c:v>3.6368579842203586</c:v>
                </c:pt>
                <c:pt idx="233">
                  <c:v>3.5567694346976984</c:v>
                </c:pt>
                <c:pt idx="234">
                  <c:v>3.4705534690643485</c:v>
                </c:pt>
                <c:pt idx="235">
                  <c:v>3.54923632455756</c:v>
                </c:pt>
                <c:pt idx="236">
                  <c:v>3.4668755235455881</c:v>
                </c:pt>
                <c:pt idx="237">
                  <c:v>3.5446736019763105</c:v>
                </c:pt>
                <c:pt idx="238">
                  <c:v>3.6216836853260901</c:v>
                </c:pt>
                <c:pt idx="239">
                  <c:v>3.5353283471342198</c:v>
                </c:pt>
                <c:pt idx="240">
                  <c:v>3.4552273635362796</c:v>
                </c:pt>
                <c:pt idx="241">
                  <c:v>3.5346574517440597</c:v>
                </c:pt>
                <c:pt idx="242">
                  <c:v>3.4537609807207685</c:v>
                </c:pt>
                <c:pt idx="243">
                  <c:v>3.53263783746729</c:v>
                </c:pt>
                <c:pt idx="244">
                  <c:v>3.61125375355217</c:v>
                </c:pt>
                <c:pt idx="245">
                  <c:v>3.5293825924008799</c:v>
                </c:pt>
                <c:pt idx="246">
                  <c:v>3.4479840397308998</c:v>
                </c:pt>
                <c:pt idx="247">
                  <c:v>3.5265288039653</c:v>
                </c:pt>
                <c:pt idx="248">
                  <c:v>3.4453866995114</c:v>
                </c:pt>
                <c:pt idx="249">
                  <c:v>3.3643784623188497</c:v>
                </c:pt>
                <c:pt idx="250">
                  <c:v>3.2707805691410705</c:v>
                </c:pt>
                <c:pt idx="251">
                  <c:v>3.1903615303281798</c:v>
                </c:pt>
                <c:pt idx="252">
                  <c:v>3.2634817238734106</c:v>
                </c:pt>
                <c:pt idx="253">
                  <c:v>3.1789895972992599</c:v>
                </c:pt>
                <c:pt idx="254">
                  <c:v>3.2586960018576305</c:v>
                </c:pt>
                <c:pt idx="255">
                  <c:v>3.3364284522234784</c:v>
                </c:pt>
                <c:pt idx="256">
                  <c:v>3.412658110655558</c:v>
                </c:pt>
                <c:pt idx="257">
                  <c:v>3.48969083641841</c:v>
                </c:pt>
                <c:pt idx="258">
                  <c:v>3.5646353057622702</c:v>
                </c:pt>
                <c:pt idx="259">
                  <c:v>3.4821143051472299</c:v>
                </c:pt>
                <c:pt idx="260">
                  <c:v>3.5617897453622502</c:v>
                </c:pt>
                <c:pt idx="261">
                  <c:v>3.4811269660230399</c:v>
                </c:pt>
                <c:pt idx="262">
                  <c:v>3.5584775810084501</c:v>
                </c:pt>
                <c:pt idx="263">
                  <c:v>3.6371790260011401</c:v>
                </c:pt>
                <c:pt idx="264">
                  <c:v>3.5566822883959399</c:v>
                </c:pt>
                <c:pt idx="265">
                  <c:v>3.6354324664205198</c:v>
                </c:pt>
                <c:pt idx="266">
                  <c:v>3.5540621593808184</c:v>
                </c:pt>
                <c:pt idx="267">
                  <c:v>3.6316759520356485</c:v>
                </c:pt>
                <c:pt idx="268">
                  <c:v>3.5487844565430899</c:v>
                </c:pt>
                <c:pt idx="269">
                  <c:v>3.6281699724595802</c:v>
                </c:pt>
                <c:pt idx="270">
                  <c:v>3.7062200308269899</c:v>
                </c:pt>
                <c:pt idx="271">
                  <c:v>3.6158105345124198</c:v>
                </c:pt>
                <c:pt idx="272">
                  <c:v>3.6919371097052101</c:v>
                </c:pt>
                <c:pt idx="273">
                  <c:v>3.61159458029474</c:v>
                </c:pt>
                <c:pt idx="274">
                  <c:v>3.5303864496102686</c:v>
                </c:pt>
                <c:pt idx="275">
                  <c:v>3.4499986196563501</c:v>
                </c:pt>
                <c:pt idx="276">
                  <c:v>3.3684359289665502</c:v>
                </c:pt>
                <c:pt idx="277">
                  <c:v>3.4480100255437995</c:v>
                </c:pt>
                <c:pt idx="278">
                  <c:v>3.5242529903432183</c:v>
                </c:pt>
                <c:pt idx="279">
                  <c:v>3.4432147366977905</c:v>
                </c:pt>
                <c:pt idx="280">
                  <c:v>3.3623478371386297</c:v>
                </c:pt>
                <c:pt idx="281">
                  <c:v>3.2814478536318998</c:v>
                </c:pt>
                <c:pt idx="282">
                  <c:v>3.3605868967328298</c:v>
                </c:pt>
                <c:pt idx="283">
                  <c:v>3.2800568948347197</c:v>
                </c:pt>
                <c:pt idx="284">
                  <c:v>3.1993056903043797</c:v>
                </c:pt>
                <c:pt idx="285">
                  <c:v>3.2788634010003301</c:v>
                </c:pt>
                <c:pt idx="286">
                  <c:v>3.3581483475182585</c:v>
                </c:pt>
                <c:pt idx="287">
                  <c:v>3.4362305654182985</c:v>
                </c:pt>
                <c:pt idx="288">
                  <c:v>3.5155534278990697</c:v>
                </c:pt>
                <c:pt idx="289">
                  <c:v>3.5943283423493106</c:v>
                </c:pt>
                <c:pt idx="290">
                  <c:v>3.6741330298175403</c:v>
                </c:pt>
                <c:pt idx="291">
                  <c:v>3.7526579950180183</c:v>
                </c:pt>
                <c:pt idx="292">
                  <c:v>3.8312795599168497</c:v>
                </c:pt>
                <c:pt idx="293">
                  <c:v>3.9056660598098185</c:v>
                </c:pt>
                <c:pt idx="294">
                  <c:v>3.8198298650830296</c:v>
                </c:pt>
                <c:pt idx="295">
                  <c:v>3.8962752753412682</c:v>
                </c:pt>
                <c:pt idx="296">
                  <c:v>3.8156483887243784</c:v>
                </c:pt>
                <c:pt idx="297">
                  <c:v>3.7337876159989603</c:v>
                </c:pt>
                <c:pt idx="298">
                  <c:v>3.8079990407367403</c:v>
                </c:pt>
                <c:pt idx="299">
                  <c:v>3.7264661924726101</c:v>
                </c:pt>
                <c:pt idx="300">
                  <c:v>3.8058394247800584</c:v>
                </c:pt>
                <c:pt idx="301">
                  <c:v>3.7233154945175602</c:v>
                </c:pt>
                <c:pt idx="302">
                  <c:v>3.6413314772806706</c:v>
                </c:pt>
                <c:pt idx="303">
                  <c:v>3.7197919211414603</c:v>
                </c:pt>
                <c:pt idx="304">
                  <c:v>3.6386412688241201</c:v>
                </c:pt>
                <c:pt idx="305">
                  <c:v>3.5551805188830099</c:v>
                </c:pt>
                <c:pt idx="306">
                  <c:v>3.6351499903255085</c:v>
                </c:pt>
                <c:pt idx="307">
                  <c:v>3.7147218590554703</c:v>
                </c:pt>
                <c:pt idx="308">
                  <c:v>3.7860384573939698</c:v>
                </c:pt>
                <c:pt idx="309">
                  <c:v>3.7054051784543098</c:v>
                </c:pt>
                <c:pt idx="310">
                  <c:v>3.7842741730490799</c:v>
                </c:pt>
                <c:pt idx="311">
                  <c:v>3.703364407942531</c:v>
                </c:pt>
                <c:pt idx="312">
                  <c:v>3.7778618887365205</c:v>
                </c:pt>
                <c:pt idx="313">
                  <c:v>3.8567095093269597</c:v>
                </c:pt>
                <c:pt idx="314">
                  <c:v>3.7701215764698706</c:v>
                </c:pt>
                <c:pt idx="315">
                  <c:v>3.6870103944063004</c:v>
                </c:pt>
                <c:pt idx="316">
                  <c:v>3.6014598606317398</c:v>
                </c:pt>
                <c:pt idx="317">
                  <c:v>3.6808264888893203</c:v>
                </c:pt>
                <c:pt idx="318">
                  <c:v>3.6004332421632306</c:v>
                </c:pt>
                <c:pt idx="319">
                  <c:v>3.5194648773414299</c:v>
                </c:pt>
                <c:pt idx="320">
                  <c:v>3.5988195006382586</c:v>
                </c:pt>
                <c:pt idx="321">
                  <c:v>3.5150373541341398</c:v>
                </c:pt>
                <c:pt idx="322">
                  <c:v>3.4341541578633499</c:v>
                </c:pt>
                <c:pt idx="323">
                  <c:v>3.35322583984239</c:v>
                </c:pt>
                <c:pt idx="324">
                  <c:v>3.2714269924167101</c:v>
                </c:pt>
                <c:pt idx="325">
                  <c:v>3.1912999435098897</c:v>
                </c:pt>
                <c:pt idx="326">
                  <c:v>3.10337562770526</c:v>
                </c:pt>
                <c:pt idx="327">
                  <c:v>3.0207980566836201</c:v>
                </c:pt>
                <c:pt idx="328">
                  <c:v>2.9407573010580301</c:v>
                </c:pt>
                <c:pt idx="329">
                  <c:v>3.0202828977532685</c:v>
                </c:pt>
                <c:pt idx="330">
                  <c:v>2.94005789960746</c:v>
                </c:pt>
                <c:pt idx="331">
                  <c:v>2.8582083755566186</c:v>
                </c:pt>
                <c:pt idx="332">
                  <c:v>2.7735511213352901</c:v>
                </c:pt>
                <c:pt idx="333">
                  <c:v>2.6916503287753302</c:v>
                </c:pt>
                <c:pt idx="334">
                  <c:v>2.7703021525015905</c:v>
                </c:pt>
                <c:pt idx="335">
                  <c:v>2.6892799644510701</c:v>
                </c:pt>
                <c:pt idx="336">
                  <c:v>2.7680990527014711</c:v>
                </c:pt>
                <c:pt idx="337">
                  <c:v>2.8480948716048502</c:v>
                </c:pt>
                <c:pt idx="338">
                  <c:v>2.9276191732789796</c:v>
                </c:pt>
                <c:pt idx="339">
                  <c:v>3.0075948890757402</c:v>
                </c:pt>
                <c:pt idx="340">
                  <c:v>3.0863311292434998</c:v>
                </c:pt>
                <c:pt idx="341">
                  <c:v>3.0062395359021101</c:v>
                </c:pt>
                <c:pt idx="342">
                  <c:v>3.0847630273514204</c:v>
                </c:pt>
                <c:pt idx="343">
                  <c:v>3.0035295247632798</c:v>
                </c:pt>
                <c:pt idx="344">
                  <c:v>3.0813542779443805</c:v>
                </c:pt>
                <c:pt idx="345">
                  <c:v>3.1598422003753885</c:v>
                </c:pt>
                <c:pt idx="346">
                  <c:v>3.2394572834501796</c:v>
                </c:pt>
                <c:pt idx="347">
                  <c:v>3.1592174502978101</c:v>
                </c:pt>
                <c:pt idx="348">
                  <c:v>3.2374893159340101</c:v>
                </c:pt>
                <c:pt idx="349">
                  <c:v>3.3146202292821596</c:v>
                </c:pt>
                <c:pt idx="350">
                  <c:v>3.2341667510173409</c:v>
                </c:pt>
                <c:pt idx="351">
                  <c:v>3.1539168429864111</c:v>
                </c:pt>
                <c:pt idx="352">
                  <c:v>3.2309570065888398</c:v>
                </c:pt>
                <c:pt idx="353">
                  <c:v>3.1498559499732783</c:v>
                </c:pt>
                <c:pt idx="354">
                  <c:v>3.0684014462946698</c:v>
                </c:pt>
                <c:pt idx="355">
                  <c:v>2.9855834956430796</c:v>
                </c:pt>
                <c:pt idx="356">
                  <c:v>2.9042589855035783</c:v>
                </c:pt>
                <c:pt idx="357">
                  <c:v>2.9814520835991782</c:v>
                </c:pt>
                <c:pt idx="358">
                  <c:v>3.0605616358939201</c:v>
                </c:pt>
                <c:pt idx="359">
                  <c:v>3.1394493301300583</c:v>
                </c:pt>
                <c:pt idx="360">
                  <c:v>3.2192691693722586</c:v>
                </c:pt>
                <c:pt idx="361">
                  <c:v>3.1362470621445397</c:v>
                </c:pt>
                <c:pt idx="362">
                  <c:v>3.2150451989199196</c:v>
                </c:pt>
                <c:pt idx="363">
                  <c:v>3.1346244850585885</c:v>
                </c:pt>
                <c:pt idx="364">
                  <c:v>3.0533324251376901</c:v>
                </c:pt>
                <c:pt idx="365">
                  <c:v>3.1259591413945702</c:v>
                </c:pt>
                <c:pt idx="366">
                  <c:v>3.2054343308429405</c:v>
                </c:pt>
                <c:pt idx="367">
                  <c:v>3.2853796080890203</c:v>
                </c:pt>
                <c:pt idx="368">
                  <c:v>3.3638121136519796</c:v>
                </c:pt>
                <c:pt idx="369">
                  <c:v>3.4419175994008886</c:v>
                </c:pt>
                <c:pt idx="370">
                  <c:v>3.5202258243176199</c:v>
                </c:pt>
                <c:pt idx="371">
                  <c:v>3.5989987793496399</c:v>
                </c:pt>
                <c:pt idx="372">
                  <c:v>3.6776719690235997</c:v>
                </c:pt>
                <c:pt idx="373">
                  <c:v>3.5976096879984398</c:v>
                </c:pt>
                <c:pt idx="374">
                  <c:v>3.5170399088569506</c:v>
                </c:pt>
                <c:pt idx="375">
                  <c:v>3.5957754166294698</c:v>
                </c:pt>
                <c:pt idx="376">
                  <c:v>3.6753562517778899</c:v>
                </c:pt>
                <c:pt idx="377">
                  <c:v>3.5953203143778198</c:v>
                </c:pt>
                <c:pt idx="378">
                  <c:v>3.5144579282868795</c:v>
                </c:pt>
                <c:pt idx="379">
                  <c:v>3.4341097856993898</c:v>
                </c:pt>
                <c:pt idx="380">
                  <c:v>3.51378740960994</c:v>
                </c:pt>
                <c:pt idx="381">
                  <c:v>3.4337808672488199</c:v>
                </c:pt>
                <c:pt idx="382">
                  <c:v>3.51309162111124</c:v>
                </c:pt>
                <c:pt idx="383">
                  <c:v>3.4310141017360198</c:v>
                </c:pt>
                <c:pt idx="384">
                  <c:v>3.5107571185814401</c:v>
                </c:pt>
                <c:pt idx="385">
                  <c:v>3.427344856637391</c:v>
                </c:pt>
                <c:pt idx="386">
                  <c:v>3.3458063934503386</c:v>
                </c:pt>
                <c:pt idx="387">
                  <c:v>3.2652767114459706</c:v>
                </c:pt>
                <c:pt idx="388">
                  <c:v>3.1847621422571804</c:v>
                </c:pt>
                <c:pt idx="389">
                  <c:v>3.1045571921390498</c:v>
                </c:pt>
                <c:pt idx="390">
                  <c:v>3.0245420735719102</c:v>
                </c:pt>
                <c:pt idx="391">
                  <c:v>2.9444652271942986</c:v>
                </c:pt>
                <c:pt idx="392">
                  <c:v>2.8644106297589285</c:v>
                </c:pt>
                <c:pt idx="393">
                  <c:v>2.9443226606712098</c:v>
                </c:pt>
                <c:pt idx="394">
                  <c:v>3.0242210597717003</c:v>
                </c:pt>
                <c:pt idx="395">
                  <c:v>2.9399396728289999</c:v>
                </c:pt>
                <c:pt idx="396">
                  <c:v>3.0170971672466003</c:v>
                </c:pt>
                <c:pt idx="397">
                  <c:v>2.9360978790131695</c:v>
                </c:pt>
                <c:pt idx="398">
                  <c:v>2.8554963969969998</c:v>
                </c:pt>
                <c:pt idx="399">
                  <c:v>2.9350509739637478</c:v>
                </c:pt>
                <c:pt idx="400">
                  <c:v>3.0146373019617698</c:v>
                </c:pt>
                <c:pt idx="401">
                  <c:v>3.0941121471431501</c:v>
                </c:pt>
                <c:pt idx="402">
                  <c:v>3.0126184773365585</c:v>
                </c:pt>
                <c:pt idx="403">
                  <c:v>2.9314856741386781</c:v>
                </c:pt>
                <c:pt idx="404">
                  <c:v>3.0113022096191298</c:v>
                </c:pt>
                <c:pt idx="405">
                  <c:v>3.0903512977193106</c:v>
                </c:pt>
                <c:pt idx="406">
                  <c:v>3.1684054803363102</c:v>
                </c:pt>
                <c:pt idx="407">
                  <c:v>3.2471072653545208</c:v>
                </c:pt>
                <c:pt idx="408">
                  <c:v>3.1671191115472004</c:v>
                </c:pt>
                <c:pt idx="409">
                  <c:v>3.0864384983040485</c:v>
                </c:pt>
                <c:pt idx="410">
                  <c:v>3.00627827218148</c:v>
                </c:pt>
                <c:pt idx="411">
                  <c:v>2.9260488496304586</c:v>
                </c:pt>
                <c:pt idx="412">
                  <c:v>3.0044172171932901</c:v>
                </c:pt>
                <c:pt idx="413">
                  <c:v>3.0824661168470886</c:v>
                </c:pt>
                <c:pt idx="414">
                  <c:v>3.1610434708178397</c:v>
                </c:pt>
                <c:pt idx="415">
                  <c:v>3.0801511663209404</c:v>
                </c:pt>
                <c:pt idx="416">
                  <c:v>3.15916278030805</c:v>
                </c:pt>
                <c:pt idx="417">
                  <c:v>3.0775600597000201</c:v>
                </c:pt>
                <c:pt idx="418">
                  <c:v>2.99581465212942</c:v>
                </c:pt>
                <c:pt idx="419">
                  <c:v>3.0755597922609401</c:v>
                </c:pt>
                <c:pt idx="420">
                  <c:v>2.9952114268986696</c:v>
                </c:pt>
                <c:pt idx="421">
                  <c:v>2.9146869069789196</c:v>
                </c:pt>
                <c:pt idx="422">
                  <c:v>2.9934552517132587</c:v>
                </c:pt>
                <c:pt idx="423">
                  <c:v>3.0731074873349304</c:v>
                </c:pt>
                <c:pt idx="424">
                  <c:v>3.1503175473677909</c:v>
                </c:pt>
                <c:pt idx="425">
                  <c:v>3.2300843533365002</c:v>
                </c:pt>
                <c:pt idx="426">
                  <c:v>3.3084956119172486</c:v>
                </c:pt>
                <c:pt idx="427">
                  <c:v>3.3884462955976398</c:v>
                </c:pt>
                <c:pt idx="428">
                  <c:v>3.4674140638506201</c:v>
                </c:pt>
                <c:pt idx="429">
                  <c:v>3.3870496096102185</c:v>
                </c:pt>
                <c:pt idx="430">
                  <c:v>3.4639392771608803</c:v>
                </c:pt>
                <c:pt idx="431">
                  <c:v>3.3837927217087498</c:v>
                </c:pt>
                <c:pt idx="432">
                  <c:v>3.3037552033236097</c:v>
                </c:pt>
                <c:pt idx="433">
                  <c:v>3.2228281715048297</c:v>
                </c:pt>
                <c:pt idx="434">
                  <c:v>3.3019929279823401</c:v>
                </c:pt>
                <c:pt idx="435">
                  <c:v>3.3817514603752885</c:v>
                </c:pt>
                <c:pt idx="436">
                  <c:v>3.3015692553229106</c:v>
                </c:pt>
                <c:pt idx="437">
                  <c:v>3.2215459731760485</c:v>
                </c:pt>
                <c:pt idx="438">
                  <c:v>3.29989471351846</c:v>
                </c:pt>
                <c:pt idx="439">
                  <c:v>3.21810019672859</c:v>
                </c:pt>
                <c:pt idx="440">
                  <c:v>3.2975924999404</c:v>
                </c:pt>
                <c:pt idx="441">
                  <c:v>3.37696189362291</c:v>
                </c:pt>
                <c:pt idx="442">
                  <c:v>3.2955417355812999</c:v>
                </c:pt>
                <c:pt idx="443">
                  <c:v>3.2138389140796386</c:v>
                </c:pt>
                <c:pt idx="444">
                  <c:v>3.13243980242832</c:v>
                </c:pt>
                <c:pt idx="445">
                  <c:v>3.0501431958591385</c:v>
                </c:pt>
                <c:pt idx="446">
                  <c:v>2.9697835628902602</c:v>
                </c:pt>
                <c:pt idx="447">
                  <c:v>3.0487190910335</c:v>
                </c:pt>
                <c:pt idx="448">
                  <c:v>3.1283657389121706</c:v>
                </c:pt>
                <c:pt idx="449">
                  <c:v>3.2075447096756307</c:v>
                </c:pt>
                <c:pt idx="450">
                  <c:v>3.2864270194193801</c:v>
                </c:pt>
                <c:pt idx="451">
                  <c:v>3.2049823074874806</c:v>
                </c:pt>
                <c:pt idx="452">
                  <c:v>3.2813546147025803</c:v>
                </c:pt>
                <c:pt idx="453">
                  <c:v>3.3611645817460305</c:v>
                </c:pt>
                <c:pt idx="454">
                  <c:v>3.2756970091843298</c:v>
                </c:pt>
                <c:pt idx="455">
                  <c:v>3.3541207070270302</c:v>
                </c:pt>
                <c:pt idx="456">
                  <c:v>3.2740742620236203</c:v>
                </c:pt>
                <c:pt idx="457">
                  <c:v>3.1903274305588196</c:v>
                </c:pt>
                <c:pt idx="458">
                  <c:v>3.1091902858375509</c:v>
                </c:pt>
                <c:pt idx="459">
                  <c:v>3.1890476586817602</c:v>
                </c:pt>
                <c:pt idx="460">
                  <c:v>3.2680462595831199</c:v>
                </c:pt>
                <c:pt idx="461">
                  <c:v>3.1872045912045803</c:v>
                </c:pt>
                <c:pt idx="462">
                  <c:v>3.2657885474478205</c:v>
                </c:pt>
                <c:pt idx="463">
                  <c:v>3.1834975769797906</c:v>
                </c:pt>
                <c:pt idx="464">
                  <c:v>3.1028363401782397</c:v>
                </c:pt>
                <c:pt idx="465">
                  <c:v>3.0222102200926</c:v>
                </c:pt>
                <c:pt idx="466">
                  <c:v>2.9404830546081886</c:v>
                </c:pt>
                <c:pt idx="467">
                  <c:v>3.0195707256832796</c:v>
                </c:pt>
                <c:pt idx="468">
                  <c:v>2.9388974763915798</c:v>
                </c:pt>
                <c:pt idx="469">
                  <c:v>3.0159579288181786</c:v>
                </c:pt>
                <c:pt idx="470">
                  <c:v>2.9359453965318583</c:v>
                </c:pt>
                <c:pt idx="471">
                  <c:v>3.0126943317461885</c:v>
                </c:pt>
                <c:pt idx="472">
                  <c:v>3.0924417039541297</c:v>
                </c:pt>
                <c:pt idx="473">
                  <c:v>3.1721690086010201</c:v>
                </c:pt>
                <c:pt idx="474">
                  <c:v>3.2520268417243305</c:v>
                </c:pt>
                <c:pt idx="475">
                  <c:v>3.3303743440273306</c:v>
                </c:pt>
                <c:pt idx="476">
                  <c:v>3.2483616704829408</c:v>
                </c:pt>
                <c:pt idx="477">
                  <c:v>3.1644988811929604</c:v>
                </c:pt>
                <c:pt idx="478">
                  <c:v>3.24447044312081</c:v>
                </c:pt>
                <c:pt idx="479">
                  <c:v>3.3218596296015783</c:v>
                </c:pt>
                <c:pt idx="480">
                  <c:v>3.2416767119298702</c:v>
                </c:pt>
                <c:pt idx="481">
                  <c:v>3.1616792842471702</c:v>
                </c:pt>
                <c:pt idx="482">
                  <c:v>3.2415332931771905</c:v>
                </c:pt>
                <c:pt idx="483">
                  <c:v>3.1613803240762102</c:v>
                </c:pt>
                <c:pt idx="484">
                  <c:v>3.2400625675028403</c:v>
                </c:pt>
                <c:pt idx="485">
                  <c:v>3.3199016493756486</c:v>
                </c:pt>
                <c:pt idx="486">
                  <c:v>3.3977194710882586</c:v>
                </c:pt>
                <c:pt idx="487">
                  <c:v>3.3173787096738385</c:v>
                </c:pt>
                <c:pt idx="488">
                  <c:v>3.3970286303648281</c:v>
                </c:pt>
                <c:pt idx="489">
                  <c:v>3.3163087633420196</c:v>
                </c:pt>
                <c:pt idx="490">
                  <c:v>3.3932684312866881</c:v>
                </c:pt>
                <c:pt idx="491">
                  <c:v>3.3128963722038982</c:v>
                </c:pt>
                <c:pt idx="492">
                  <c:v>3.2316800345911196</c:v>
                </c:pt>
                <c:pt idx="493">
                  <c:v>3.1509366511034602</c:v>
                </c:pt>
                <c:pt idx="494">
                  <c:v>3.0707971722060905</c:v>
                </c:pt>
                <c:pt idx="495">
                  <c:v>2.9905399453156001</c:v>
                </c:pt>
                <c:pt idx="496">
                  <c:v>2.9097496797136881</c:v>
                </c:pt>
                <c:pt idx="497">
                  <c:v>2.8292171074004102</c:v>
                </c:pt>
                <c:pt idx="498">
                  <c:v>2.7489511923003707</c:v>
                </c:pt>
                <c:pt idx="499">
                  <c:v>2.8288884572700996</c:v>
                </c:pt>
                <c:pt idx="500">
                  <c:v>2.9087327931136886</c:v>
                </c:pt>
                <c:pt idx="501">
                  <c:v>2.8285899694964298</c:v>
                </c:pt>
                <c:pt idx="502">
                  <c:v>2.9085200803026603</c:v>
                </c:pt>
                <c:pt idx="503">
                  <c:v>2.8280603681624004</c:v>
                </c:pt>
                <c:pt idx="504">
                  <c:v>2.90481323038067</c:v>
                </c:pt>
                <c:pt idx="505">
                  <c:v>2.82446204943261</c:v>
                </c:pt>
                <c:pt idx="506">
                  <c:v>2.9028298395224397</c:v>
                </c:pt>
                <c:pt idx="507">
                  <c:v>2.9827606556405</c:v>
                </c:pt>
                <c:pt idx="508">
                  <c:v>3.0593389615956799</c:v>
                </c:pt>
                <c:pt idx="509">
                  <c:v>2.9791567083611801</c:v>
                </c:pt>
                <c:pt idx="510">
                  <c:v>2.8981513046371301</c:v>
                </c:pt>
                <c:pt idx="511">
                  <c:v>2.8168983791268078</c:v>
                </c:pt>
                <c:pt idx="512">
                  <c:v>2.8955571351728482</c:v>
                </c:pt>
                <c:pt idx="513">
                  <c:v>2.97344634131677</c:v>
                </c:pt>
                <c:pt idx="514">
                  <c:v>2.8928950441721986</c:v>
                </c:pt>
                <c:pt idx="515">
                  <c:v>2.8110643094204097</c:v>
                </c:pt>
                <c:pt idx="516">
                  <c:v>2.8910272055981596</c:v>
                </c:pt>
                <c:pt idx="517">
                  <c:v>2.97090666258865</c:v>
                </c:pt>
                <c:pt idx="518">
                  <c:v>3.0506008534129498</c:v>
                </c:pt>
                <c:pt idx="519">
                  <c:v>2.9680818148444899</c:v>
                </c:pt>
                <c:pt idx="520">
                  <c:v>3.0473268226089405</c:v>
                </c:pt>
                <c:pt idx="521">
                  <c:v>2.9663703916517199</c:v>
                </c:pt>
                <c:pt idx="522">
                  <c:v>3.0450468003817686</c:v>
                </c:pt>
                <c:pt idx="523">
                  <c:v>3.1247843161401905</c:v>
                </c:pt>
                <c:pt idx="524">
                  <c:v>3.2042053420939705</c:v>
                </c:pt>
                <c:pt idx="525">
                  <c:v>3.2839068709651804</c:v>
                </c:pt>
                <c:pt idx="526">
                  <c:v>3.2031806246528705</c:v>
                </c:pt>
                <c:pt idx="527">
                  <c:v>3.2808600055348598</c:v>
                </c:pt>
                <c:pt idx="528">
                  <c:v>3.1984698558011302</c:v>
                </c:pt>
                <c:pt idx="529">
                  <c:v>3.2782682956826599</c:v>
                </c:pt>
                <c:pt idx="530">
                  <c:v>3.1972000607468698</c:v>
                </c:pt>
                <c:pt idx="531">
                  <c:v>3.11673346052681</c:v>
                </c:pt>
                <c:pt idx="532">
                  <c:v>3.1964720542099085</c:v>
                </c:pt>
                <c:pt idx="533">
                  <c:v>3.1156997155845301</c:v>
                </c:pt>
                <c:pt idx="534">
                  <c:v>3.1955873691546501</c:v>
                </c:pt>
                <c:pt idx="535">
                  <c:v>3.2713968448485899</c:v>
                </c:pt>
                <c:pt idx="536">
                  <c:v>3.1907909046014504</c:v>
                </c:pt>
                <c:pt idx="537">
                  <c:v>3.1077705966805906</c:v>
                </c:pt>
                <c:pt idx="538">
                  <c:v>3.18728648618958</c:v>
                </c:pt>
                <c:pt idx="539">
                  <c:v>3.1072518631999499</c:v>
                </c:pt>
                <c:pt idx="540">
                  <c:v>3.0265563044553998</c:v>
                </c:pt>
                <c:pt idx="541">
                  <c:v>2.9461278489403111</c:v>
                </c:pt>
                <c:pt idx="542">
                  <c:v>2.8637398936437997</c:v>
                </c:pt>
                <c:pt idx="543">
                  <c:v>2.7836835752362905</c:v>
                </c:pt>
                <c:pt idx="544">
                  <c:v>2.8623888888062701</c:v>
                </c:pt>
                <c:pt idx="545">
                  <c:v>2.7806049100065402</c:v>
                </c:pt>
                <c:pt idx="546">
                  <c:v>2.6996895344347083</c:v>
                </c:pt>
                <c:pt idx="547">
                  <c:v>2.6188458157439096</c:v>
                </c:pt>
                <c:pt idx="548">
                  <c:v>2.6981086132531682</c:v>
                </c:pt>
                <c:pt idx="549">
                  <c:v>2.6178177642843905</c:v>
                </c:pt>
                <c:pt idx="550">
                  <c:v>2.6971346912689502</c:v>
                </c:pt>
                <c:pt idx="551">
                  <c:v>2.6170088123715298</c:v>
                </c:pt>
                <c:pt idx="552">
                  <c:v>2.6949905308299402</c:v>
                </c:pt>
                <c:pt idx="553">
                  <c:v>2.7745864129801499</c:v>
                </c:pt>
                <c:pt idx="554">
                  <c:v>2.6943919777353509</c:v>
                </c:pt>
                <c:pt idx="555">
                  <c:v>2.61345614626214</c:v>
                </c:pt>
                <c:pt idx="556">
                  <c:v>2.6933088971814403</c:v>
                </c:pt>
                <c:pt idx="557">
                  <c:v>2.7722723776896285</c:v>
                </c:pt>
                <c:pt idx="558">
                  <c:v>2.6906895746794501</c:v>
                </c:pt>
                <c:pt idx="559">
                  <c:v>2.7701168993452301</c:v>
                </c:pt>
                <c:pt idx="560">
                  <c:v>2.8497603015576698</c:v>
                </c:pt>
                <c:pt idx="561">
                  <c:v>2.7693237496326208</c:v>
                </c:pt>
                <c:pt idx="562">
                  <c:v>2.8492496988093796</c:v>
                </c:pt>
                <c:pt idx="563">
                  <c:v>2.7675933608137107</c:v>
                </c:pt>
                <c:pt idx="564">
                  <c:v>2.6863061339161787</c:v>
                </c:pt>
                <c:pt idx="565">
                  <c:v>2.7663028849278799</c:v>
                </c:pt>
                <c:pt idx="566">
                  <c:v>2.8462685183536296</c:v>
                </c:pt>
                <c:pt idx="567">
                  <c:v>2.7648210719681203</c:v>
                </c:pt>
                <c:pt idx="568">
                  <c:v>2.8424667794158496</c:v>
                </c:pt>
                <c:pt idx="569">
                  <c:v>2.9198860450342297</c:v>
                </c:pt>
                <c:pt idx="570">
                  <c:v>2.9992520953672184</c:v>
                </c:pt>
                <c:pt idx="571">
                  <c:v>3.0785091054272797</c:v>
                </c:pt>
                <c:pt idx="572">
                  <c:v>2.9968429909105478</c:v>
                </c:pt>
                <c:pt idx="573">
                  <c:v>2.9156717486820605</c:v>
                </c:pt>
                <c:pt idx="574">
                  <c:v>2.9944618026745302</c:v>
                </c:pt>
                <c:pt idx="575">
                  <c:v>3.0725032093150197</c:v>
                </c:pt>
                <c:pt idx="576">
                  <c:v>3.1510987502406498</c:v>
                </c:pt>
                <c:pt idx="577">
                  <c:v>3.2306342422529708</c:v>
                </c:pt>
                <c:pt idx="578">
                  <c:v>3.1503979735235301</c:v>
                </c:pt>
                <c:pt idx="579">
                  <c:v>3.0702488968295896</c:v>
                </c:pt>
                <c:pt idx="580">
                  <c:v>3.1493077082056109</c:v>
                </c:pt>
                <c:pt idx="581">
                  <c:v>3.0681887494229807</c:v>
                </c:pt>
                <c:pt idx="582">
                  <c:v>3.1478515236332485</c:v>
                </c:pt>
                <c:pt idx="583">
                  <c:v>3.0670788441940999</c:v>
                </c:pt>
                <c:pt idx="584">
                  <c:v>3.14681607931495</c:v>
                </c:pt>
                <c:pt idx="585">
                  <c:v>3.0665805625376605</c:v>
                </c:pt>
                <c:pt idx="586">
                  <c:v>2.9856482823520398</c:v>
                </c:pt>
                <c:pt idx="587">
                  <c:v>2.9054849828575002</c:v>
                </c:pt>
                <c:pt idx="588">
                  <c:v>2.8252732623621202</c:v>
                </c:pt>
                <c:pt idx="589">
                  <c:v>2.74504562028193</c:v>
                </c:pt>
                <c:pt idx="590">
                  <c:v>2.82434366117345</c:v>
                </c:pt>
                <c:pt idx="591">
                  <c:v>2.7437973811850007</c:v>
                </c:pt>
                <c:pt idx="592">
                  <c:v>2.6636768163312099</c:v>
                </c:pt>
                <c:pt idx="593">
                  <c:v>2.7425139657265705</c:v>
                </c:pt>
                <c:pt idx="594">
                  <c:v>2.8224953688911398</c:v>
                </c:pt>
                <c:pt idx="595">
                  <c:v>2.9023440883393499</c:v>
                </c:pt>
                <c:pt idx="596">
                  <c:v>2.8209979879038301</c:v>
                </c:pt>
                <c:pt idx="597">
                  <c:v>2.8996632945006184</c:v>
                </c:pt>
                <c:pt idx="598">
                  <c:v>2.9793835196468286</c:v>
                </c:pt>
                <c:pt idx="599">
                  <c:v>2.8985908187157099</c:v>
                </c:pt>
                <c:pt idx="600">
                  <c:v>2.9785041063357798</c:v>
                </c:pt>
                <c:pt idx="601">
                  <c:v>2.8981712787306604</c:v>
                </c:pt>
                <c:pt idx="602">
                  <c:v>2.9780285363136296</c:v>
                </c:pt>
                <c:pt idx="603">
                  <c:v>3.0580202454712504</c:v>
                </c:pt>
                <c:pt idx="604">
                  <c:v>3.1377106586843508</c:v>
                </c:pt>
                <c:pt idx="605">
                  <c:v>3.2168637622930101</c:v>
                </c:pt>
                <c:pt idx="606">
                  <c:v>3.2956935224377601</c:v>
                </c:pt>
                <c:pt idx="607">
                  <c:v>3.37514375968671</c:v>
                </c:pt>
                <c:pt idx="608">
                  <c:v>3.2950180854492497</c:v>
                </c:pt>
                <c:pt idx="609">
                  <c:v>3.2131064335969399</c:v>
                </c:pt>
                <c:pt idx="610">
                  <c:v>3.1327084781127885</c:v>
                </c:pt>
                <c:pt idx="611">
                  <c:v>3.2126012865548685</c:v>
                </c:pt>
                <c:pt idx="612">
                  <c:v>3.1318526884399795</c:v>
                </c:pt>
                <c:pt idx="613">
                  <c:v>3.20968383913634</c:v>
                </c:pt>
                <c:pt idx="614">
                  <c:v>3.1292018240620898</c:v>
                </c:pt>
                <c:pt idx="615">
                  <c:v>3.0480689703433197</c:v>
                </c:pt>
                <c:pt idx="616">
                  <c:v>3.1278394983844802</c:v>
                </c:pt>
                <c:pt idx="617">
                  <c:v>3.2067870750090401</c:v>
                </c:pt>
                <c:pt idx="618">
                  <c:v>3.2866597525277403</c:v>
                </c:pt>
                <c:pt idx="619">
                  <c:v>3.3666542683884702</c:v>
                </c:pt>
                <c:pt idx="620">
                  <c:v>3.2860645816054603</c:v>
                </c:pt>
                <c:pt idx="621">
                  <c:v>3.2059504874522302</c:v>
                </c:pt>
                <c:pt idx="622">
                  <c:v>3.2857501750563105</c:v>
                </c:pt>
                <c:pt idx="623">
                  <c:v>3.2051425415418899</c:v>
                </c:pt>
                <c:pt idx="624">
                  <c:v>3.1240157478897403</c:v>
                </c:pt>
                <c:pt idx="625">
                  <c:v>3.2039328733672705</c:v>
                </c:pt>
                <c:pt idx="626">
                  <c:v>3.2836843926121806</c:v>
                </c:pt>
                <c:pt idx="627">
                  <c:v>3.2028904704452685</c:v>
                </c:pt>
                <c:pt idx="628">
                  <c:v>3.2806928682275207</c:v>
                </c:pt>
                <c:pt idx="629">
                  <c:v>3.2007054222197997</c:v>
                </c:pt>
                <c:pt idx="630">
                  <c:v>3.2803422235356399</c:v>
                </c:pt>
                <c:pt idx="631">
                  <c:v>3.1978092346018396</c:v>
                </c:pt>
                <c:pt idx="632">
                  <c:v>3.2775312996903407</c:v>
                </c:pt>
                <c:pt idx="633">
                  <c:v>3.1953977608031305</c:v>
                </c:pt>
                <c:pt idx="634">
                  <c:v>3.1151791793655796</c:v>
                </c:pt>
                <c:pt idx="635">
                  <c:v>3.0341926652260298</c:v>
                </c:pt>
                <c:pt idx="636">
                  <c:v>2.9541934196290085</c:v>
                </c:pt>
                <c:pt idx="637">
                  <c:v>2.872553416124048</c:v>
                </c:pt>
                <c:pt idx="638">
                  <c:v>2.7923406415955001</c:v>
                </c:pt>
                <c:pt idx="639">
                  <c:v>2.7114292014430399</c:v>
                </c:pt>
                <c:pt idx="640">
                  <c:v>2.6306914700459401</c:v>
                </c:pt>
                <c:pt idx="641">
                  <c:v>2.7102706875399698</c:v>
                </c:pt>
                <c:pt idx="642">
                  <c:v>2.6297044949956101</c:v>
                </c:pt>
                <c:pt idx="643">
                  <c:v>2.7092505054648885</c:v>
                </c:pt>
                <c:pt idx="644">
                  <c:v>2.6279781733797787</c:v>
                </c:pt>
                <c:pt idx="645">
                  <c:v>2.5478246019182298</c:v>
                </c:pt>
                <c:pt idx="646">
                  <c:v>2.4673427740079106</c:v>
                </c:pt>
                <c:pt idx="647">
                  <c:v>2.5459477791984302</c:v>
                </c:pt>
                <c:pt idx="648">
                  <c:v>2.6258236358177198</c:v>
                </c:pt>
                <c:pt idx="649">
                  <c:v>2.54555783041303</c:v>
                </c:pt>
                <c:pt idx="650">
                  <c:v>2.4653292212504403</c:v>
                </c:pt>
                <c:pt idx="651">
                  <c:v>2.5450382874247</c:v>
                </c:pt>
                <c:pt idx="652">
                  <c:v>2.6239805023447405</c:v>
                </c:pt>
                <c:pt idx="653">
                  <c:v>2.5439852639602001</c:v>
                </c:pt>
                <c:pt idx="654">
                  <c:v>2.4634487354110597</c:v>
                </c:pt>
                <c:pt idx="655">
                  <c:v>2.54135047381659</c:v>
                </c:pt>
                <c:pt idx="656">
                  <c:v>2.6210842125967004</c:v>
                </c:pt>
                <c:pt idx="657">
                  <c:v>2.7004211062300505</c:v>
                </c:pt>
                <c:pt idx="658">
                  <c:v>2.6203697072295102</c:v>
                </c:pt>
                <c:pt idx="659">
                  <c:v>2.5403400571250003</c:v>
                </c:pt>
                <c:pt idx="660">
                  <c:v>2.4600851124664702</c:v>
                </c:pt>
                <c:pt idx="661">
                  <c:v>2.3795791126304797</c:v>
                </c:pt>
                <c:pt idx="662">
                  <c:v>2.29954617698957</c:v>
                </c:pt>
                <c:pt idx="663">
                  <c:v>2.3773909066987597</c:v>
                </c:pt>
                <c:pt idx="664">
                  <c:v>2.456458610684138</c:v>
                </c:pt>
                <c:pt idx="665">
                  <c:v>2.53589117650169</c:v>
                </c:pt>
                <c:pt idx="666">
                  <c:v>2.4548845922887197</c:v>
                </c:pt>
                <c:pt idx="667">
                  <c:v>2.3748531949718878</c:v>
                </c:pt>
                <c:pt idx="668">
                  <c:v>2.4546100861221301</c:v>
                </c:pt>
                <c:pt idx="669">
                  <c:v>2.3743073268077</c:v>
                </c:pt>
                <c:pt idx="670">
                  <c:v>2.2943174578539907</c:v>
                </c:pt>
                <c:pt idx="671">
                  <c:v>2.21400053316269</c:v>
                </c:pt>
                <c:pt idx="672">
                  <c:v>2.2939831287226804</c:v>
                </c:pt>
                <c:pt idx="673">
                  <c:v>2.2133508744742501</c:v>
                </c:pt>
                <c:pt idx="674">
                  <c:v>2.2922981322446496</c:v>
                </c:pt>
                <c:pt idx="675">
                  <c:v>2.2118823266316086</c:v>
                </c:pt>
                <c:pt idx="676">
                  <c:v>2.1315387447678802</c:v>
                </c:pt>
                <c:pt idx="677">
                  <c:v>2.0513228809153201</c:v>
                </c:pt>
                <c:pt idx="678">
                  <c:v>2.1306932859226801</c:v>
                </c:pt>
                <c:pt idx="679">
                  <c:v>2.0503137980292099</c:v>
                </c:pt>
                <c:pt idx="680">
                  <c:v>1.9700212768052101</c:v>
                </c:pt>
                <c:pt idx="681">
                  <c:v>2.0492894362112186</c:v>
                </c:pt>
                <c:pt idx="682">
                  <c:v>2.1290302519494109</c:v>
                </c:pt>
                <c:pt idx="683">
                  <c:v>2.2089909501669509</c:v>
                </c:pt>
                <c:pt idx="684">
                  <c:v>2.1285242948686904</c:v>
                </c:pt>
                <c:pt idx="685">
                  <c:v>2.0482003292701885</c:v>
                </c:pt>
                <c:pt idx="686">
                  <c:v>2.1280228928660003</c:v>
                </c:pt>
                <c:pt idx="687">
                  <c:v>2.2078564820358397</c:v>
                </c:pt>
                <c:pt idx="688">
                  <c:v>2.28742241482778</c:v>
                </c:pt>
                <c:pt idx="689">
                  <c:v>2.3672210014371404</c:v>
                </c:pt>
                <c:pt idx="690">
                  <c:v>2.4459403027924904</c:v>
                </c:pt>
                <c:pt idx="691">
                  <c:v>2.3658071788138186</c:v>
                </c:pt>
                <c:pt idx="692">
                  <c:v>2.2854754172859302</c:v>
                </c:pt>
                <c:pt idx="693">
                  <c:v>2.3652005099957596</c:v>
                </c:pt>
                <c:pt idx="694">
                  <c:v>2.4445329118367898</c:v>
                </c:pt>
                <c:pt idx="695">
                  <c:v>2.3643363738034</c:v>
                </c:pt>
                <c:pt idx="696">
                  <c:v>2.4442424937250782</c:v>
                </c:pt>
                <c:pt idx="697">
                  <c:v>2.3641142107417905</c:v>
                </c:pt>
                <c:pt idx="698">
                  <c:v>2.2839891238253105</c:v>
                </c:pt>
                <c:pt idx="699">
                  <c:v>2.3637678605408698</c:v>
                </c:pt>
                <c:pt idx="700">
                  <c:v>2.2835254109114405</c:v>
                </c:pt>
                <c:pt idx="701">
                  <c:v>2.2016728638876302</c:v>
                </c:pt>
                <c:pt idx="702">
                  <c:v>2.2813098280551003</c:v>
                </c:pt>
                <c:pt idx="703">
                  <c:v>2.3605956214004702</c:v>
                </c:pt>
                <c:pt idx="704">
                  <c:v>2.4398452968552582</c:v>
                </c:pt>
                <c:pt idx="705">
                  <c:v>2.3596583953469681</c:v>
                </c:pt>
                <c:pt idx="706">
                  <c:v>2.4392809606160197</c:v>
                </c:pt>
                <c:pt idx="707">
                  <c:v>2.5190915814939601</c:v>
                </c:pt>
                <c:pt idx="708">
                  <c:v>2.5984674650353701</c:v>
                </c:pt>
                <c:pt idx="709">
                  <c:v>2.6783332130025306</c:v>
                </c:pt>
                <c:pt idx="710">
                  <c:v>2.75804725369473</c:v>
                </c:pt>
                <c:pt idx="711">
                  <c:v>2.6774749225377499</c:v>
                </c:pt>
                <c:pt idx="712">
                  <c:v>2.7574141755889698</c:v>
                </c:pt>
                <c:pt idx="713">
                  <c:v>2.8361146993950785</c:v>
                </c:pt>
                <c:pt idx="714">
                  <c:v>2.9159511661259798</c:v>
                </c:pt>
                <c:pt idx="715">
                  <c:v>2.9946574645955697</c:v>
                </c:pt>
                <c:pt idx="716">
                  <c:v>3.0733302746076303</c:v>
                </c:pt>
                <c:pt idx="717">
                  <c:v>3.1527528539688681</c:v>
                </c:pt>
                <c:pt idx="718">
                  <c:v>3.2324908854194798</c:v>
                </c:pt>
                <c:pt idx="719">
                  <c:v>3.1521999113232897</c:v>
                </c:pt>
                <c:pt idx="720">
                  <c:v>3.0719797191557485</c:v>
                </c:pt>
                <c:pt idx="721">
                  <c:v>3.1502916188389705</c:v>
                </c:pt>
                <c:pt idx="722">
                  <c:v>3.2295759426280801</c:v>
                </c:pt>
                <c:pt idx="723">
                  <c:v>3.1495586016767398</c:v>
                </c:pt>
                <c:pt idx="724">
                  <c:v>3.0690752533515502</c:v>
                </c:pt>
                <c:pt idx="725">
                  <c:v>2.9885321087015506</c:v>
                </c:pt>
                <c:pt idx="726">
                  <c:v>3.0675138114305502</c:v>
                </c:pt>
                <c:pt idx="727">
                  <c:v>2.9868898453760901</c:v>
                </c:pt>
                <c:pt idx="728">
                  <c:v>2.9066055981505796</c:v>
                </c:pt>
                <c:pt idx="729">
                  <c:v>2.9866036789581996</c:v>
                </c:pt>
                <c:pt idx="730">
                  <c:v>2.9062684055129986</c:v>
                </c:pt>
                <c:pt idx="731">
                  <c:v>2.98622001663768</c:v>
                </c:pt>
                <c:pt idx="732">
                  <c:v>3.0656421678528685</c:v>
                </c:pt>
                <c:pt idx="733">
                  <c:v>2.9850093390235881</c:v>
                </c:pt>
                <c:pt idx="734">
                  <c:v>3.0628306648445398</c:v>
                </c:pt>
                <c:pt idx="735">
                  <c:v>2.9826149029272599</c:v>
                </c:pt>
                <c:pt idx="736">
                  <c:v>3.0625865590323706</c:v>
                </c:pt>
                <c:pt idx="737">
                  <c:v>2.9820176354017685</c:v>
                </c:pt>
                <c:pt idx="738">
                  <c:v>2.9019058086375105</c:v>
                </c:pt>
                <c:pt idx="739">
                  <c:v>2.9813012135366601</c:v>
                </c:pt>
                <c:pt idx="740">
                  <c:v>3.0608051482734799</c:v>
                </c:pt>
                <c:pt idx="741">
                  <c:v>2.9797684172933985</c:v>
                </c:pt>
                <c:pt idx="742">
                  <c:v>3.0591637400037799</c:v>
                </c:pt>
                <c:pt idx="743">
                  <c:v>2.9787347242916304</c:v>
                </c:pt>
                <c:pt idx="744">
                  <c:v>3.0586984230093281</c:v>
                </c:pt>
                <c:pt idx="745">
                  <c:v>2.9768839582334596</c:v>
                </c:pt>
                <c:pt idx="746">
                  <c:v>3.0567314214628101</c:v>
                </c:pt>
                <c:pt idx="747">
                  <c:v>2.9766769211572082</c:v>
                </c:pt>
                <c:pt idx="748">
                  <c:v>3.0565798617753002</c:v>
                </c:pt>
                <c:pt idx="749">
                  <c:v>2.9762321913003285</c:v>
                </c:pt>
                <c:pt idx="750">
                  <c:v>2.8961417512606702</c:v>
                </c:pt>
                <c:pt idx="751">
                  <c:v>2.97589010159047</c:v>
                </c:pt>
                <c:pt idx="752">
                  <c:v>2.8945004396872882</c:v>
                </c:pt>
                <c:pt idx="753">
                  <c:v>2.9734516703228597</c:v>
                </c:pt>
                <c:pt idx="754">
                  <c:v>3.0533005493598799</c:v>
                </c:pt>
                <c:pt idx="755">
                  <c:v>2.9731930032103899</c:v>
                </c:pt>
                <c:pt idx="756">
                  <c:v>3.052995489228258</c:v>
                </c:pt>
                <c:pt idx="757">
                  <c:v>3.1319698320211597</c:v>
                </c:pt>
                <c:pt idx="758">
                  <c:v>3.05171248076255</c:v>
                </c:pt>
                <c:pt idx="759">
                  <c:v>2.9709490100631584</c:v>
                </c:pt>
                <c:pt idx="760">
                  <c:v>2.8906118534485996</c:v>
                </c:pt>
                <c:pt idx="761">
                  <c:v>2.8106259757464986</c:v>
                </c:pt>
                <c:pt idx="762">
                  <c:v>2.7305292060624509</c:v>
                </c:pt>
                <c:pt idx="763">
                  <c:v>2.8103362252683501</c:v>
                </c:pt>
                <c:pt idx="764">
                  <c:v>2.8896985020743799</c:v>
                </c:pt>
                <c:pt idx="765">
                  <c:v>2.8092164925071397</c:v>
                </c:pt>
                <c:pt idx="766">
                  <c:v>2.7291913495505606</c:v>
                </c:pt>
                <c:pt idx="767">
                  <c:v>2.8084770333087281</c:v>
                </c:pt>
                <c:pt idx="768">
                  <c:v>2.7282833652696801</c:v>
                </c:pt>
                <c:pt idx="769">
                  <c:v>2.8082069347848782</c:v>
                </c:pt>
                <c:pt idx="770">
                  <c:v>2.7276191777758401</c:v>
                </c:pt>
                <c:pt idx="771">
                  <c:v>2.8065999437122886</c:v>
                </c:pt>
                <c:pt idx="772">
                  <c:v>2.7266145793084302</c:v>
                </c:pt>
                <c:pt idx="773">
                  <c:v>2.8065223960461596</c:v>
                </c:pt>
                <c:pt idx="774">
                  <c:v>2.7260540801089199</c:v>
                </c:pt>
                <c:pt idx="775">
                  <c:v>2.6452508828948198</c:v>
                </c:pt>
                <c:pt idx="776">
                  <c:v>2.7250250398722797</c:v>
                </c:pt>
                <c:pt idx="777">
                  <c:v>2.8049525036758096</c:v>
                </c:pt>
                <c:pt idx="778">
                  <c:v>2.8845039668567898</c:v>
                </c:pt>
                <c:pt idx="779">
                  <c:v>2.8043380582625006</c:v>
                </c:pt>
                <c:pt idx="780">
                  <c:v>2.8830963298333798</c:v>
                </c:pt>
                <c:pt idx="781">
                  <c:v>2.8028635061252696</c:v>
                </c:pt>
                <c:pt idx="782">
                  <c:v>2.8820353129860701</c:v>
                </c:pt>
                <c:pt idx="783">
                  <c:v>2.8020335553012901</c:v>
                </c:pt>
                <c:pt idx="784">
                  <c:v>2.7219393466937705</c:v>
                </c:pt>
                <c:pt idx="785">
                  <c:v>2.8015744570016499</c:v>
                </c:pt>
                <c:pt idx="786">
                  <c:v>2.8814277149453305</c:v>
                </c:pt>
                <c:pt idx="787">
                  <c:v>2.8012024112899385</c:v>
                </c:pt>
                <c:pt idx="788">
                  <c:v>2.7207122470845806</c:v>
                </c:pt>
                <c:pt idx="789">
                  <c:v>2.8002529491241082</c:v>
                </c:pt>
                <c:pt idx="790">
                  <c:v>2.7196583945552981</c:v>
                </c:pt>
                <c:pt idx="791">
                  <c:v>2.6394146324443502</c:v>
                </c:pt>
                <c:pt idx="792">
                  <c:v>2.7190121253822297</c:v>
                </c:pt>
                <c:pt idx="793">
                  <c:v>2.7988783691858097</c:v>
                </c:pt>
                <c:pt idx="794">
                  <c:v>2.8785256295246384</c:v>
                </c:pt>
                <c:pt idx="795">
                  <c:v>2.9583122551965899</c:v>
                </c:pt>
                <c:pt idx="796">
                  <c:v>2.8778228449382897</c:v>
                </c:pt>
                <c:pt idx="797">
                  <c:v>2.7977170141402201</c:v>
                </c:pt>
                <c:pt idx="798">
                  <c:v>2.7177236258620705</c:v>
                </c:pt>
                <c:pt idx="799">
                  <c:v>2.7969400837607497</c:v>
                </c:pt>
                <c:pt idx="800">
                  <c:v>2.7159154869223698</c:v>
                </c:pt>
                <c:pt idx="801">
                  <c:v>2.6358466981994697</c:v>
                </c:pt>
                <c:pt idx="802">
                  <c:v>2.7156240268604801</c:v>
                </c:pt>
                <c:pt idx="803">
                  <c:v>2.6349496426888686</c:v>
                </c:pt>
                <c:pt idx="804">
                  <c:v>2.5544083197434295</c:v>
                </c:pt>
                <c:pt idx="805">
                  <c:v>2.63407563106139</c:v>
                </c:pt>
                <c:pt idx="806">
                  <c:v>2.7140738847100501</c:v>
                </c:pt>
                <c:pt idx="807">
                  <c:v>2.6333168183943605</c:v>
                </c:pt>
                <c:pt idx="808">
                  <c:v>2.5533427613963204</c:v>
                </c:pt>
                <c:pt idx="809">
                  <c:v>2.6326229640619796</c:v>
                </c:pt>
                <c:pt idx="810">
                  <c:v>2.5522889545815497</c:v>
                </c:pt>
                <c:pt idx="811">
                  <c:v>2.63183557089148</c:v>
                </c:pt>
                <c:pt idx="812">
                  <c:v>2.7117071238852186</c:v>
                </c:pt>
                <c:pt idx="813">
                  <c:v>2.6317271614828801</c:v>
                </c:pt>
                <c:pt idx="814">
                  <c:v>2.7114648355490285</c:v>
                </c:pt>
                <c:pt idx="815">
                  <c:v>2.7908857948015098</c:v>
                </c:pt>
                <c:pt idx="816">
                  <c:v>2.8707582305540584</c:v>
                </c:pt>
                <c:pt idx="817">
                  <c:v>2.7901871593481</c:v>
                </c:pt>
                <c:pt idx="818">
                  <c:v>2.7096356923073106</c:v>
                </c:pt>
                <c:pt idx="819">
                  <c:v>2.6292359643598986</c:v>
                </c:pt>
                <c:pt idx="820">
                  <c:v>2.5490027775247199</c:v>
                </c:pt>
                <c:pt idx="821">
                  <c:v>2.4689714791908886</c:v>
                </c:pt>
                <c:pt idx="822">
                  <c:v>2.5489136342585597</c:v>
                </c:pt>
                <c:pt idx="823">
                  <c:v>2.4687351127475203</c:v>
                </c:pt>
                <c:pt idx="824">
                  <c:v>2.5480478903036485</c:v>
                </c:pt>
                <c:pt idx="825">
                  <c:v>2.6278019231462797</c:v>
                </c:pt>
                <c:pt idx="826">
                  <c:v>2.5477623445287998</c:v>
                </c:pt>
                <c:pt idx="827">
                  <c:v>2.4675786223938485</c:v>
                </c:pt>
                <c:pt idx="828">
                  <c:v>2.5475697771629711</c:v>
                </c:pt>
                <c:pt idx="829">
                  <c:v>2.62722563005451</c:v>
                </c:pt>
                <c:pt idx="830">
                  <c:v>2.7069661434536196</c:v>
                </c:pt>
                <c:pt idx="831">
                  <c:v>2.6269606023271499</c:v>
                </c:pt>
                <c:pt idx="832">
                  <c:v>2.5469614643049598</c:v>
                </c:pt>
                <c:pt idx="833">
                  <c:v>2.4669545254660901</c:v>
                </c:pt>
                <c:pt idx="834">
                  <c:v>2.5468052556386898</c:v>
                </c:pt>
                <c:pt idx="835">
                  <c:v>2.46681721686025</c:v>
                </c:pt>
                <c:pt idx="836">
                  <c:v>2.3867829900300386</c:v>
                </c:pt>
                <c:pt idx="837">
                  <c:v>2.30656614122673</c:v>
                </c:pt>
                <c:pt idx="838">
                  <c:v>2.2265631594327</c:v>
                </c:pt>
                <c:pt idx="839">
                  <c:v>2.3062826118797082</c:v>
                </c:pt>
                <c:pt idx="840">
                  <c:v>2.2255962892065306</c:v>
                </c:pt>
                <c:pt idx="841">
                  <c:v>2.3055416904517885</c:v>
                </c:pt>
                <c:pt idx="842">
                  <c:v>2.3844305478123409</c:v>
                </c:pt>
                <c:pt idx="843">
                  <c:v>2.4642040371134399</c:v>
                </c:pt>
                <c:pt idx="844">
                  <c:v>2.5439498941716701</c:v>
                </c:pt>
                <c:pt idx="845">
                  <c:v>2.62307519771519</c:v>
                </c:pt>
                <c:pt idx="846">
                  <c:v>2.54279362446667</c:v>
                </c:pt>
                <c:pt idx="847">
                  <c:v>2.6225763730391884</c:v>
                </c:pt>
                <c:pt idx="848">
                  <c:v>2.5424074981692586</c:v>
                </c:pt>
                <c:pt idx="849">
                  <c:v>2.4624090481111498</c:v>
                </c:pt>
                <c:pt idx="850">
                  <c:v>2.5417773900368199</c:v>
                </c:pt>
                <c:pt idx="851">
                  <c:v>2.6212063531792085</c:v>
                </c:pt>
                <c:pt idx="852">
                  <c:v>2.7011431826674004</c:v>
                </c:pt>
                <c:pt idx="853">
                  <c:v>2.7810595779215506</c:v>
                </c:pt>
                <c:pt idx="854">
                  <c:v>2.7010434426063603</c:v>
                </c:pt>
                <c:pt idx="855">
                  <c:v>2.7810073099678898</c:v>
                </c:pt>
                <c:pt idx="856">
                  <c:v>2.86072642090957</c:v>
                </c:pt>
                <c:pt idx="857">
                  <c:v>2.78041449969108</c:v>
                </c:pt>
                <c:pt idx="858">
                  <c:v>2.859952620073158</c:v>
                </c:pt>
                <c:pt idx="859">
                  <c:v>2.9397753750348081</c:v>
                </c:pt>
                <c:pt idx="860">
                  <c:v>2.8585989876330498</c:v>
                </c:pt>
                <c:pt idx="861">
                  <c:v>2.7782220081924907</c:v>
                </c:pt>
                <c:pt idx="862">
                  <c:v>2.6976779529697499</c:v>
                </c:pt>
                <c:pt idx="863">
                  <c:v>2.6175663221209899</c:v>
                </c:pt>
                <c:pt idx="864">
                  <c:v>2.6956375469131304</c:v>
                </c:pt>
                <c:pt idx="865">
                  <c:v>2.6144779599971102</c:v>
                </c:pt>
                <c:pt idx="866">
                  <c:v>2.5342760800750486</c:v>
                </c:pt>
                <c:pt idx="867">
                  <c:v>2.6141347791968705</c:v>
                </c:pt>
                <c:pt idx="868">
                  <c:v>2.6938819642917302</c:v>
                </c:pt>
                <c:pt idx="869">
                  <c:v>2.6136846595618302</c:v>
                </c:pt>
                <c:pt idx="870">
                  <c:v>2.6935466833646085</c:v>
                </c:pt>
                <c:pt idx="871">
                  <c:v>2.6135270789692804</c:v>
                </c:pt>
                <c:pt idx="872">
                  <c:v>2.5334930997817597</c:v>
                </c:pt>
                <c:pt idx="873">
                  <c:v>2.6130941433693504</c:v>
                </c:pt>
                <c:pt idx="874">
                  <c:v>2.69302949008117</c:v>
                </c:pt>
                <c:pt idx="875">
                  <c:v>2.61280150054254</c:v>
                </c:pt>
                <c:pt idx="876">
                  <c:v>2.6924807693222199</c:v>
                </c:pt>
                <c:pt idx="877">
                  <c:v>2.6124879336839082</c:v>
                </c:pt>
                <c:pt idx="878">
                  <c:v>2.5322645041405285</c:v>
                </c:pt>
                <c:pt idx="879">
                  <c:v>2.4516491861179386</c:v>
                </c:pt>
                <c:pt idx="880">
                  <c:v>2.3715725734794697</c:v>
                </c:pt>
                <c:pt idx="881">
                  <c:v>2.2915257176982302</c:v>
                </c:pt>
                <c:pt idx="882">
                  <c:v>2.2107329800871001</c:v>
                </c:pt>
                <c:pt idx="883">
                  <c:v>2.290117398332431</c:v>
                </c:pt>
                <c:pt idx="884">
                  <c:v>2.3696731497161685</c:v>
                </c:pt>
                <c:pt idx="885">
                  <c:v>2.2890239579816902</c:v>
                </c:pt>
                <c:pt idx="886">
                  <c:v>2.3685988139302885</c:v>
                </c:pt>
                <c:pt idx="887">
                  <c:v>2.2873612047747303</c:v>
                </c:pt>
                <c:pt idx="888">
                  <c:v>2.2070255298894201</c:v>
                </c:pt>
                <c:pt idx="889">
                  <c:v>2.2868693376401397</c:v>
                </c:pt>
                <c:pt idx="890">
                  <c:v>2.36679494352612</c:v>
                </c:pt>
                <c:pt idx="891">
                  <c:v>2.4467306357664498</c:v>
                </c:pt>
                <c:pt idx="892">
                  <c:v>2.5267195426327405</c:v>
                </c:pt>
                <c:pt idx="893">
                  <c:v>2.6063768807270105</c:v>
                </c:pt>
                <c:pt idx="894">
                  <c:v>2.6863534050910798</c:v>
                </c:pt>
                <c:pt idx="895">
                  <c:v>2.6063708663874405</c:v>
                </c:pt>
                <c:pt idx="896">
                  <c:v>2.52626904864844</c:v>
                </c:pt>
                <c:pt idx="897">
                  <c:v>2.6062237263064603</c:v>
                </c:pt>
                <c:pt idx="898">
                  <c:v>2.5261575580019207</c:v>
                </c:pt>
                <c:pt idx="899">
                  <c:v>2.6060244292611197</c:v>
                </c:pt>
                <c:pt idx="900">
                  <c:v>2.5260441247800096</c:v>
                </c:pt>
                <c:pt idx="901">
                  <c:v>2.44605920153495</c:v>
                </c:pt>
                <c:pt idx="902">
                  <c:v>2.3657312923949405</c:v>
                </c:pt>
                <c:pt idx="903">
                  <c:v>2.2856630914924705</c:v>
                </c:pt>
                <c:pt idx="904">
                  <c:v>2.2055890892415402</c:v>
                </c:pt>
                <c:pt idx="905">
                  <c:v>2.2848130114405003</c:v>
                </c:pt>
                <c:pt idx="906">
                  <c:v>2.2042886490967102</c:v>
                </c:pt>
                <c:pt idx="907">
                  <c:v>2.2841310158386103</c:v>
                </c:pt>
                <c:pt idx="908">
                  <c:v>2.36396147391592</c:v>
                </c:pt>
                <c:pt idx="909">
                  <c:v>2.4437695751674005</c:v>
                </c:pt>
                <c:pt idx="910">
                  <c:v>2.5232704081331199</c:v>
                </c:pt>
                <c:pt idx="911">
                  <c:v>2.6030980189666804</c:v>
                </c:pt>
                <c:pt idx="912">
                  <c:v>2.6830744943421001</c:v>
                </c:pt>
                <c:pt idx="913">
                  <c:v>2.6029513532138187</c:v>
                </c:pt>
                <c:pt idx="914">
                  <c:v>2.6826048249346797</c:v>
                </c:pt>
                <c:pt idx="915">
                  <c:v>2.7620860563062402</c:v>
                </c:pt>
                <c:pt idx="916">
                  <c:v>2.8407383027573303</c:v>
                </c:pt>
                <c:pt idx="917">
                  <c:v>2.7602886798466799</c:v>
                </c:pt>
                <c:pt idx="918">
                  <c:v>2.6802801997579802</c:v>
                </c:pt>
                <c:pt idx="919">
                  <c:v>2.7601968543736404</c:v>
                </c:pt>
                <c:pt idx="920">
                  <c:v>2.8400538058364302</c:v>
                </c:pt>
                <c:pt idx="921">
                  <c:v>2.7600020765116504</c:v>
                </c:pt>
                <c:pt idx="922">
                  <c:v>2.8396756223993185</c:v>
                </c:pt>
                <c:pt idx="923">
                  <c:v>2.7590732362242596</c:v>
                </c:pt>
                <c:pt idx="924">
                  <c:v>2.6783021380535885</c:v>
                </c:pt>
                <c:pt idx="925">
                  <c:v>2.5981538012963803</c:v>
                </c:pt>
                <c:pt idx="926">
                  <c:v>2.6774505884963804</c:v>
                </c:pt>
                <c:pt idx="927">
                  <c:v>2.5972056069742986</c:v>
                </c:pt>
                <c:pt idx="928">
                  <c:v>2.6766610337285583</c:v>
                </c:pt>
                <c:pt idx="929">
                  <c:v>2.7559387928805004</c:v>
                </c:pt>
                <c:pt idx="930">
                  <c:v>2.8357956227652497</c:v>
                </c:pt>
                <c:pt idx="931">
                  <c:v>2.7556455091010386</c:v>
                </c:pt>
                <c:pt idx="932">
                  <c:v>2.6753696715419601</c:v>
                </c:pt>
                <c:pt idx="933">
                  <c:v>2.5949198770555801</c:v>
                </c:pt>
                <c:pt idx="934">
                  <c:v>2.5140847824313304</c:v>
                </c:pt>
                <c:pt idx="935">
                  <c:v>2.5936605185038486</c:v>
                </c:pt>
                <c:pt idx="936">
                  <c:v>2.5135727315002798</c:v>
                </c:pt>
                <c:pt idx="937">
                  <c:v>2.5934855102537497</c:v>
                </c:pt>
                <c:pt idx="938">
                  <c:v>2.6731452668619102</c:v>
                </c:pt>
                <c:pt idx="939">
                  <c:v>2.5929658619987097</c:v>
                </c:pt>
                <c:pt idx="940">
                  <c:v>2.6727886131451783</c:v>
                </c:pt>
                <c:pt idx="941">
                  <c:v>2.7523916853602701</c:v>
                </c:pt>
                <c:pt idx="942">
                  <c:v>2.6720221930786279</c:v>
                </c:pt>
                <c:pt idx="943">
                  <c:v>2.59193408469429</c:v>
                </c:pt>
                <c:pt idx="944">
                  <c:v>2.6715513803308486</c:v>
                </c:pt>
                <c:pt idx="945">
                  <c:v>2.5915014112135197</c:v>
                </c:pt>
                <c:pt idx="946">
                  <c:v>2.6712109414738685</c:v>
                </c:pt>
                <c:pt idx="947">
                  <c:v>2.7510328306076901</c:v>
                </c:pt>
                <c:pt idx="948">
                  <c:v>2.6705411660153304</c:v>
                </c:pt>
                <c:pt idx="949">
                  <c:v>2.7499001546824804</c:v>
                </c:pt>
                <c:pt idx="950">
                  <c:v>2.6685128949946999</c:v>
                </c:pt>
                <c:pt idx="951">
                  <c:v>2.5883816765783902</c:v>
                </c:pt>
                <c:pt idx="952">
                  <c:v>2.5080117205747898</c:v>
                </c:pt>
                <c:pt idx="953">
                  <c:v>2.4277777186270111</c:v>
                </c:pt>
                <c:pt idx="954">
                  <c:v>2.5077594480819005</c:v>
                </c:pt>
                <c:pt idx="955">
                  <c:v>2.4277393258567699</c:v>
                </c:pt>
                <c:pt idx="956">
                  <c:v>2.5067691247425197</c:v>
                </c:pt>
                <c:pt idx="957">
                  <c:v>2.4257948375352099</c:v>
                </c:pt>
                <c:pt idx="958">
                  <c:v>2.3447647397111502</c:v>
                </c:pt>
                <c:pt idx="959">
                  <c:v>2.4247208283836801</c:v>
                </c:pt>
                <c:pt idx="960">
                  <c:v>2.5045410733108695</c:v>
                </c:pt>
                <c:pt idx="961">
                  <c:v>2.4245357640060106</c:v>
                </c:pt>
                <c:pt idx="962">
                  <c:v>2.5037508050636998</c:v>
                </c:pt>
                <c:pt idx="963">
                  <c:v>2.5832845071567005</c:v>
                </c:pt>
                <c:pt idx="964">
                  <c:v>2.6630029372525899</c:v>
                </c:pt>
                <c:pt idx="965">
                  <c:v>2.5828033632941185</c:v>
                </c:pt>
                <c:pt idx="966">
                  <c:v>2.5019316540070204</c:v>
                </c:pt>
                <c:pt idx="967">
                  <c:v>2.5817881218298497</c:v>
                </c:pt>
                <c:pt idx="968">
                  <c:v>2.6617865517073009</c:v>
                </c:pt>
                <c:pt idx="969">
                  <c:v>2.5817542830443898</c:v>
                </c:pt>
                <c:pt idx="970">
                  <c:v>2.5014798751849598</c:v>
                </c:pt>
                <c:pt idx="971">
                  <c:v>2.5810468508847686</c:v>
                </c:pt>
                <c:pt idx="972">
                  <c:v>2.5009981041171199</c:v>
                </c:pt>
                <c:pt idx="973">
                  <c:v>2.42067003420195</c:v>
                </c:pt>
                <c:pt idx="974">
                  <c:v>2.3403558273459399</c:v>
                </c:pt>
                <c:pt idx="975">
                  <c:v>2.25999962890887</c:v>
                </c:pt>
                <c:pt idx="976">
                  <c:v>2.1800130072868305</c:v>
                </c:pt>
                <c:pt idx="977">
                  <c:v>2.0997803835320901</c:v>
                </c:pt>
                <c:pt idx="978">
                  <c:v>2.0196982574549498</c:v>
                </c:pt>
                <c:pt idx="979">
                  <c:v>1.9392542351282001</c:v>
                </c:pt>
                <c:pt idx="980">
                  <c:v>1.8586741110281</c:v>
                </c:pt>
                <c:pt idx="981">
                  <c:v>1.9386453291843702</c:v>
                </c:pt>
                <c:pt idx="982">
                  <c:v>2.0183770042948885</c:v>
                </c:pt>
                <c:pt idx="983">
                  <c:v>1.93836172335985</c:v>
                </c:pt>
                <c:pt idx="984">
                  <c:v>2.0183588047389596</c:v>
                </c:pt>
                <c:pt idx="985">
                  <c:v>1.9383427872317103</c:v>
                </c:pt>
                <c:pt idx="986">
                  <c:v>2.0175648639035799</c:v>
                </c:pt>
                <c:pt idx="987">
                  <c:v>2.0973767908021204</c:v>
                </c:pt>
                <c:pt idx="988">
                  <c:v>2.0173942883707503</c:v>
                </c:pt>
                <c:pt idx="989">
                  <c:v>1.93731120002381</c:v>
                </c:pt>
                <c:pt idx="990">
                  <c:v>2.0160617927068798</c:v>
                </c:pt>
                <c:pt idx="991">
                  <c:v>1.9359997856691387</c:v>
                </c:pt>
                <c:pt idx="992">
                  <c:v>1.8555361154065999</c:v>
                </c:pt>
                <c:pt idx="993">
                  <c:v>1.9354890471356099</c:v>
                </c:pt>
                <c:pt idx="994">
                  <c:v>1.8544773667423502</c:v>
                </c:pt>
                <c:pt idx="995">
                  <c:v>1.7743509501475001</c:v>
                </c:pt>
                <c:pt idx="996">
                  <c:v>1.6942865084564802</c:v>
                </c:pt>
                <c:pt idx="997">
                  <c:v>1.7740927254007901</c:v>
                </c:pt>
                <c:pt idx="998">
                  <c:v>1.69343154411201</c:v>
                </c:pt>
                <c:pt idx="999">
                  <c:v>1.7734139819689501</c:v>
                </c:pt>
                <c:pt idx="1000">
                  <c:v>1.8527654316829401</c:v>
                </c:pt>
                <c:pt idx="1001">
                  <c:v>1.9327455899304902</c:v>
                </c:pt>
                <c:pt idx="1002">
                  <c:v>1.8520621605374901</c:v>
                </c:pt>
                <c:pt idx="1003">
                  <c:v>1.9318182872175198</c:v>
                </c:pt>
                <c:pt idx="1004">
                  <c:v>2.01156525261618</c:v>
                </c:pt>
                <c:pt idx="1005">
                  <c:v>1.9314547181102399</c:v>
                </c:pt>
                <c:pt idx="1006">
                  <c:v>1.85149728905683</c:v>
                </c:pt>
                <c:pt idx="1007">
                  <c:v>1.7713863690067102</c:v>
                </c:pt>
                <c:pt idx="1008">
                  <c:v>1.6902361576567502</c:v>
                </c:pt>
                <c:pt idx="1009">
                  <c:v>1.7701452861886999</c:v>
                </c:pt>
                <c:pt idx="1010">
                  <c:v>1.8497507429767501</c:v>
                </c:pt>
                <c:pt idx="1011">
                  <c:v>1.7697316081301895</c:v>
                </c:pt>
                <c:pt idx="1012">
                  <c:v>1.6894903313123499</c:v>
                </c:pt>
                <c:pt idx="1013">
                  <c:v>1.6093931103092398</c:v>
                </c:pt>
                <c:pt idx="1014">
                  <c:v>1.6893397866595499</c:v>
                </c:pt>
                <c:pt idx="1015">
                  <c:v>1.7691595114651</c:v>
                </c:pt>
                <c:pt idx="1016">
                  <c:v>1.8479263096122198</c:v>
                </c:pt>
                <c:pt idx="1017">
                  <c:v>1.9279258982778698</c:v>
                </c:pt>
                <c:pt idx="1018">
                  <c:v>1.8476472559504298</c:v>
                </c:pt>
                <c:pt idx="1019">
                  <c:v>1.9275828974393099</c:v>
                </c:pt>
                <c:pt idx="1020">
                  <c:v>1.8474939702889199</c:v>
                </c:pt>
                <c:pt idx="1021">
                  <c:v>1.9274636577738988</c:v>
                </c:pt>
                <c:pt idx="1022">
                  <c:v>1.8473976928957299</c:v>
                </c:pt>
                <c:pt idx="1023">
                  <c:v>1.7673969477380798</c:v>
                </c:pt>
                <c:pt idx="1024">
                  <c:v>1.6872403034316901</c:v>
                </c:pt>
                <c:pt idx="1025">
                  <c:v>1.6069421063536802</c:v>
                </c:pt>
                <c:pt idx="1026">
                  <c:v>1.5269866127991396</c:v>
                </c:pt>
                <c:pt idx="1027">
                  <c:v>1.44669083419661</c:v>
                </c:pt>
                <c:pt idx="1028">
                  <c:v>1.36668493812845</c:v>
                </c:pt>
                <c:pt idx="1029">
                  <c:v>1.4465249232258099</c:v>
                </c:pt>
                <c:pt idx="1030">
                  <c:v>1.5265004899285002</c:v>
                </c:pt>
                <c:pt idx="1031">
                  <c:v>1.4461715544237401</c:v>
                </c:pt>
                <c:pt idx="1032">
                  <c:v>1.5261382108528598</c:v>
                </c:pt>
                <c:pt idx="1033">
                  <c:v>1.4452591524444496</c:v>
                </c:pt>
                <c:pt idx="1034">
                  <c:v>1.5251044559655798</c:v>
                </c:pt>
                <c:pt idx="1035">
                  <c:v>1.6048611132408399</c:v>
                </c:pt>
                <c:pt idx="1036">
                  <c:v>1.5245000913606799</c:v>
                </c:pt>
                <c:pt idx="1037">
                  <c:v>1.4442122274857401</c:v>
                </c:pt>
                <c:pt idx="1038">
                  <c:v>1.5241004728940699</c:v>
                </c:pt>
                <c:pt idx="1039">
                  <c:v>1.6040774780161002</c:v>
                </c:pt>
                <c:pt idx="1040">
                  <c:v>1.5241030375391698</c:v>
                </c:pt>
                <c:pt idx="1041">
                  <c:v>1.6039092124017997</c:v>
                </c:pt>
                <c:pt idx="1042">
                  <c:v>1.68364084242164</c:v>
                </c:pt>
                <c:pt idx="1043">
                  <c:v>1.7634266410232198</c:v>
                </c:pt>
                <c:pt idx="1044">
                  <c:v>1.6833834823129898</c:v>
                </c:pt>
                <c:pt idx="1045">
                  <c:v>1.6030929505143299</c:v>
                </c:pt>
                <c:pt idx="1046">
                  <c:v>1.6830778132277602</c:v>
                </c:pt>
                <c:pt idx="1047">
                  <c:v>1.6022386553129198</c:v>
                </c:pt>
                <c:pt idx="1048">
                  <c:v>1.68198304254331</c:v>
                </c:pt>
                <c:pt idx="1049">
                  <c:v>1.7619823013799298</c:v>
                </c:pt>
                <c:pt idx="1050">
                  <c:v>1.8416285948744797</c:v>
                </c:pt>
                <c:pt idx="1051">
                  <c:v>1.7613844451697598</c:v>
                </c:pt>
                <c:pt idx="1052">
                  <c:v>1.8412959577059598</c:v>
                </c:pt>
                <c:pt idx="1053">
                  <c:v>1.7613331773425998</c:v>
                </c:pt>
                <c:pt idx="1054">
                  <c:v>1.68129562695404</c:v>
                </c:pt>
                <c:pt idx="1055">
                  <c:v>1.6009239307984999</c:v>
                </c:pt>
                <c:pt idx="1056">
                  <c:v>1.5208246093648796</c:v>
                </c:pt>
                <c:pt idx="1057">
                  <c:v>1.6006090417821799</c:v>
                </c:pt>
                <c:pt idx="1058">
                  <c:v>1.6804207837910501</c:v>
                </c:pt>
                <c:pt idx="1059">
                  <c:v>1.6001344647259301</c:v>
                </c:pt>
                <c:pt idx="1060">
                  <c:v>1.5200382751560999</c:v>
                </c:pt>
                <c:pt idx="1061">
                  <c:v>1.5999809923090897</c:v>
                </c:pt>
                <c:pt idx="1062">
                  <c:v>1.5200019217274501</c:v>
                </c:pt>
                <c:pt idx="1063">
                  <c:v>1.4399952576709583</c:v>
                </c:pt>
                <c:pt idx="1064">
                  <c:v>1.3591473700263701</c:v>
                </c:pt>
                <c:pt idx="1065">
                  <c:v>1.2789631116962101</c:v>
                </c:pt>
                <c:pt idx="1066">
                  <c:v>1.1984046579194998</c:v>
                </c:pt>
                <c:pt idx="1067">
                  <c:v>1.2783304232958801</c:v>
                </c:pt>
                <c:pt idx="1068">
                  <c:v>1.3583131646480204</c:v>
                </c:pt>
                <c:pt idx="1069">
                  <c:v>1.4383106630318501</c:v>
                </c:pt>
                <c:pt idx="1070">
                  <c:v>1.3581673856094598</c:v>
                </c:pt>
                <c:pt idx="1071">
                  <c:v>1.2781744319660502</c:v>
                </c:pt>
                <c:pt idx="1072">
                  <c:v>1.3573846505703198</c:v>
                </c:pt>
                <c:pt idx="1073">
                  <c:v>1.2772023303162301</c:v>
                </c:pt>
                <c:pt idx="1074">
                  <c:v>1.1967147604222701</c:v>
                </c:pt>
                <c:pt idx="1075">
                  <c:v>1.1162957682712402</c:v>
                </c:pt>
                <c:pt idx="1076">
                  <c:v>1.0363437066213101</c:v>
                </c:pt>
                <c:pt idx="1077">
                  <c:v>0.95638794988141484</c:v>
                </c:pt>
                <c:pt idx="1078">
                  <c:v>1.03625815169448</c:v>
                </c:pt>
                <c:pt idx="1079">
                  <c:v>1.1160971599095701</c:v>
                </c:pt>
                <c:pt idx="1080">
                  <c:v>1.1958764827719799</c:v>
                </c:pt>
                <c:pt idx="1081">
                  <c:v>1.2758621412219699</c:v>
                </c:pt>
                <c:pt idx="1082">
                  <c:v>1.19542526079474</c:v>
                </c:pt>
                <c:pt idx="1083">
                  <c:v>1.2753511119920899</c:v>
                </c:pt>
                <c:pt idx="1084">
                  <c:v>1.3553013055222998</c:v>
                </c:pt>
                <c:pt idx="1085">
                  <c:v>1.2743847912243598</c:v>
                </c:pt>
                <c:pt idx="1086">
                  <c:v>1.1943144228801901</c:v>
                </c:pt>
                <c:pt idx="1087">
                  <c:v>1.2743083763260901</c:v>
                </c:pt>
                <c:pt idx="1088">
                  <c:v>1.35413855649401</c:v>
                </c:pt>
                <c:pt idx="1089">
                  <c:v>1.2740740993086699</c:v>
                </c:pt>
                <c:pt idx="1090">
                  <c:v>1.3540376991194198</c:v>
                </c:pt>
                <c:pt idx="1091">
                  <c:v>1.4336736828743286</c:v>
                </c:pt>
                <c:pt idx="1092">
                  <c:v>1.3537088321809598</c:v>
                </c:pt>
                <c:pt idx="1093">
                  <c:v>1.2737348680850897</c:v>
                </c:pt>
                <c:pt idx="1094">
                  <c:v>1.3536276382092498</c:v>
                </c:pt>
                <c:pt idx="1095">
                  <c:v>1.4335751757196797</c:v>
                </c:pt>
                <c:pt idx="1096">
                  <c:v>1.3532714205191698</c:v>
                </c:pt>
                <c:pt idx="1097">
                  <c:v>1.2730482347793899</c:v>
                </c:pt>
                <c:pt idx="1098">
                  <c:v>1.3524609985940799</c:v>
                </c:pt>
                <c:pt idx="1099">
                  <c:v>1.2724247102608697</c:v>
                </c:pt>
                <c:pt idx="1100">
                  <c:v>1.19247324178798</c:v>
                </c:pt>
                <c:pt idx="1101">
                  <c:v>1.2724652528610998</c:v>
                </c:pt>
                <c:pt idx="1102">
                  <c:v>1.3523911942494298</c:v>
                </c:pt>
                <c:pt idx="1103">
                  <c:v>1.27239003300308</c:v>
                </c:pt>
                <c:pt idx="1104">
                  <c:v>1.1924152138992901</c:v>
                </c:pt>
                <c:pt idx="1105">
                  <c:v>1.1123735898782903</c:v>
                </c:pt>
                <c:pt idx="1106">
                  <c:v>1.0322933744646299</c:v>
                </c:pt>
                <c:pt idx="1107">
                  <c:v>0.95226246661439595</c:v>
                </c:pt>
                <c:pt idx="1108">
                  <c:v>1.0317011981719297</c:v>
                </c:pt>
                <c:pt idx="1109">
                  <c:v>0.95168621882253301</c:v>
                </c:pt>
                <c:pt idx="1110">
                  <c:v>0.87160072191670201</c:v>
                </c:pt>
                <c:pt idx="1111">
                  <c:v>0.79152052294074593</c:v>
                </c:pt>
                <c:pt idx="1112">
                  <c:v>0.71128889204403711</c:v>
                </c:pt>
                <c:pt idx="1113">
                  <c:v>0.79122185524339006</c:v>
                </c:pt>
                <c:pt idx="1114">
                  <c:v>0.87094146119308824</c:v>
                </c:pt>
                <c:pt idx="1115">
                  <c:v>0.9507990111784993</c:v>
                </c:pt>
                <c:pt idx="1116">
                  <c:v>1.0305480850856499</c:v>
                </c:pt>
                <c:pt idx="1117">
                  <c:v>1.11054199510822</c:v>
                </c:pt>
                <c:pt idx="1118">
                  <c:v>1.19053268722387</c:v>
                </c:pt>
                <c:pt idx="1119">
                  <c:v>1.1104525697091003</c:v>
                </c:pt>
                <c:pt idx="1120">
                  <c:v>1.0302989685349999</c:v>
                </c:pt>
                <c:pt idx="1121">
                  <c:v>0.95031530879674986</c:v>
                </c:pt>
                <c:pt idx="1122">
                  <c:v>1.03018404083</c:v>
                </c:pt>
                <c:pt idx="1123">
                  <c:v>1.1101537447674301</c:v>
                </c:pt>
                <c:pt idx="1124">
                  <c:v>1.02994034563673</c:v>
                </c:pt>
                <c:pt idx="1125">
                  <c:v>1.1098483174909197</c:v>
                </c:pt>
                <c:pt idx="1126">
                  <c:v>1.1898409926401099</c:v>
                </c:pt>
                <c:pt idx="1127">
                  <c:v>1.2697548594244097</c:v>
                </c:pt>
                <c:pt idx="1128">
                  <c:v>1.3495986285673098</c:v>
                </c:pt>
                <c:pt idx="1129">
                  <c:v>1.2696065469970399</c:v>
                </c:pt>
                <c:pt idx="1130">
                  <c:v>1.18954205400763</c:v>
                </c:pt>
                <c:pt idx="1131">
                  <c:v>1.1092440736084399</c:v>
                </c:pt>
                <c:pt idx="1132">
                  <c:v>1.1892402667456801</c:v>
                </c:pt>
                <c:pt idx="1133">
                  <c:v>1.2689361724594497</c:v>
                </c:pt>
                <c:pt idx="1134">
                  <c:v>1.1889154795633103</c:v>
                </c:pt>
                <c:pt idx="1135">
                  <c:v>1.1087077733821</c:v>
                </c:pt>
                <c:pt idx="1136">
                  <c:v>1.02851591360016</c:v>
                </c:pt>
                <c:pt idx="1137">
                  <c:v>1.1084836565190699</c:v>
                </c:pt>
                <c:pt idx="1138">
                  <c:v>1.0285236966831097</c:v>
                </c:pt>
                <c:pt idx="1139">
                  <c:v>0.94823001617202507</c:v>
                </c:pt>
                <c:pt idx="1140">
                  <c:v>1.0281807734300401</c:v>
                </c:pt>
                <c:pt idx="1141">
                  <c:v>1.1081679136448002</c:v>
                </c:pt>
                <c:pt idx="1142">
                  <c:v>1.02814900310251</c:v>
                </c:pt>
                <c:pt idx="1143">
                  <c:v>0.94801383809732798</c:v>
                </c:pt>
                <c:pt idx="1144">
                  <c:v>1.0277333836826497</c:v>
                </c:pt>
                <c:pt idx="1145">
                  <c:v>0.94768672202295989</c:v>
                </c:pt>
                <c:pt idx="1146">
                  <c:v>0.86762410875594798</c:v>
                </c:pt>
                <c:pt idx="1147">
                  <c:v>0.94755568449230199</c:v>
                </c:pt>
                <c:pt idx="1148">
                  <c:v>1.0275414023093696</c:v>
                </c:pt>
                <c:pt idx="1149">
                  <c:v>1.1074278955581198</c:v>
                </c:pt>
                <c:pt idx="1150">
                  <c:v>1.1873187391618902</c:v>
                </c:pt>
                <c:pt idx="1151">
                  <c:v>1.2671265557747298</c:v>
                </c:pt>
                <c:pt idx="1152">
                  <c:v>1.1870938864462501</c:v>
                </c:pt>
                <c:pt idx="1153">
                  <c:v>1.1071272174335198</c:v>
                </c:pt>
                <c:pt idx="1154">
                  <c:v>1.1871099209219402</c:v>
                </c:pt>
                <c:pt idx="1155">
                  <c:v>1.1071460289789501</c:v>
                </c:pt>
                <c:pt idx="1156">
                  <c:v>1.1871062290477501</c:v>
                </c:pt>
                <c:pt idx="1157">
                  <c:v>1.1068701098650702</c:v>
                </c:pt>
                <c:pt idx="1158">
                  <c:v>1.1868105273471201</c:v>
                </c:pt>
                <c:pt idx="1159">
                  <c:v>1.1065152497006301</c:v>
                </c:pt>
                <c:pt idx="1160">
                  <c:v>1.1863787931402801</c:v>
                </c:pt>
                <c:pt idx="1161">
                  <c:v>1.2662547891365401</c:v>
                </c:pt>
                <c:pt idx="1162">
                  <c:v>1.1862878379841602</c:v>
                </c:pt>
                <c:pt idx="1163">
                  <c:v>1.2661294561112</c:v>
                </c:pt>
                <c:pt idx="1164">
                  <c:v>1.1861776864966103</c:v>
                </c:pt>
                <c:pt idx="1165">
                  <c:v>1.2661667949646798</c:v>
                </c:pt>
                <c:pt idx="1166">
                  <c:v>1.3461214865276698</c:v>
                </c:pt>
                <c:pt idx="1167">
                  <c:v>1.4260223264057701</c:v>
                </c:pt>
                <c:pt idx="1168">
                  <c:v>1.34595387492048</c:v>
                </c:pt>
                <c:pt idx="1169">
                  <c:v>1.4257187326056397</c:v>
                </c:pt>
                <c:pt idx="1170">
                  <c:v>1.5056907661684298</c:v>
                </c:pt>
                <c:pt idx="1171">
                  <c:v>1.4256263904841884</c:v>
                </c:pt>
                <c:pt idx="1172">
                  <c:v>1.3455158110646799</c:v>
                </c:pt>
                <c:pt idx="1173">
                  <c:v>1.26536983985384</c:v>
                </c:pt>
                <c:pt idx="1174">
                  <c:v>1.1853825948754502</c:v>
                </c:pt>
                <c:pt idx="1175">
                  <c:v>1.2652560686530401</c:v>
                </c:pt>
                <c:pt idx="1176">
                  <c:v>1.3447406207732602</c:v>
                </c:pt>
                <c:pt idx="1177">
                  <c:v>1.42471958874521</c:v>
                </c:pt>
                <c:pt idx="1178">
                  <c:v>1.3447129693847404</c:v>
                </c:pt>
                <c:pt idx="1179">
                  <c:v>1.4245990153067098</c:v>
                </c:pt>
                <c:pt idx="1180">
                  <c:v>1.3445963392745099</c:v>
                </c:pt>
                <c:pt idx="1181">
                  <c:v>1.2644669941149298</c:v>
                </c:pt>
                <c:pt idx="1182">
                  <c:v>1.34445091836498</c:v>
                </c:pt>
                <c:pt idx="1183">
                  <c:v>1.2644494772878299</c:v>
                </c:pt>
                <c:pt idx="1184">
                  <c:v>1.1844584215114304</c:v>
                </c:pt>
                <c:pt idx="1185">
                  <c:v>1.1042963045190599</c:v>
                </c:pt>
                <c:pt idx="1186">
                  <c:v>1.0242483882931799</c:v>
                </c:pt>
                <c:pt idx="1187">
                  <c:v>1.1040147673840599</c:v>
                </c:pt>
                <c:pt idx="1188">
                  <c:v>1.1836642726024096</c:v>
                </c:pt>
                <c:pt idx="1189">
                  <c:v>1.2634639977579396</c:v>
                </c:pt>
                <c:pt idx="1190">
                  <c:v>1.1830171892178403</c:v>
                </c:pt>
                <c:pt idx="1191">
                  <c:v>1.10272336869828</c:v>
                </c:pt>
                <c:pt idx="1192">
                  <c:v>1.1824541458632902</c:v>
                </c:pt>
                <c:pt idx="1193">
                  <c:v>1.1024653245593801</c:v>
                </c:pt>
                <c:pt idx="1194">
                  <c:v>1.0223720758085302</c:v>
                </c:pt>
                <c:pt idx="1195">
                  <c:v>0.94239737752827712</c:v>
                </c:pt>
                <c:pt idx="1196">
                  <c:v>1.02233651854188</c:v>
                </c:pt>
                <c:pt idx="1197">
                  <c:v>0.94211163802028708</c:v>
                </c:pt>
                <c:pt idx="1198">
                  <c:v>0.86186714544237797</c:v>
                </c:pt>
                <c:pt idx="1199">
                  <c:v>0.78179841770157221</c:v>
                </c:pt>
                <c:pt idx="1200">
                  <c:v>0.70160488184499303</c:v>
                </c:pt>
                <c:pt idx="1201">
                  <c:v>0.78151320585917083</c:v>
                </c:pt>
                <c:pt idx="1202">
                  <c:v>0.86126690146099394</c:v>
                </c:pt>
                <c:pt idx="1203">
                  <c:v>0.94123720491753993</c:v>
                </c:pt>
                <c:pt idx="1204">
                  <c:v>0.861207937786445</c:v>
                </c:pt>
                <c:pt idx="1205">
                  <c:v>0.94114953596630002</c:v>
                </c:pt>
                <c:pt idx="1206">
                  <c:v>0.86116240032243097</c:v>
                </c:pt>
                <c:pt idx="1207">
                  <c:v>0.94109116119564784</c:v>
                </c:pt>
                <c:pt idx="1208">
                  <c:v>1.0208026915189399</c:v>
                </c:pt>
                <c:pt idx="1209">
                  <c:v>1.10076000353868</c:v>
                </c:pt>
                <c:pt idx="1210">
                  <c:v>1.0207758694469402</c:v>
                </c:pt>
                <c:pt idx="1211">
                  <c:v>1.1005830030257702</c:v>
                </c:pt>
                <c:pt idx="1212">
                  <c:v>1.1805270509791699</c:v>
                </c:pt>
                <c:pt idx="1213">
                  <c:v>1.10052473182336</c:v>
                </c:pt>
                <c:pt idx="1214">
                  <c:v>1.1803294194399798</c:v>
                </c:pt>
                <c:pt idx="1215">
                  <c:v>1.2601305178917601</c:v>
                </c:pt>
                <c:pt idx="1216">
                  <c:v>1.17982614836126</c:v>
                </c:pt>
                <c:pt idx="1217">
                  <c:v>1.0996998032243397</c:v>
                </c:pt>
                <c:pt idx="1218">
                  <c:v>1.1796143123833898</c:v>
                </c:pt>
                <c:pt idx="1219">
                  <c:v>1.2595959995604098</c:v>
                </c:pt>
                <c:pt idx="1220">
                  <c:v>1.3395207853502298</c:v>
                </c:pt>
                <c:pt idx="1221">
                  <c:v>1.4194610510794883</c:v>
                </c:pt>
                <c:pt idx="1222">
                  <c:v>1.4994369881861798</c:v>
                </c:pt>
                <c:pt idx="1223">
                  <c:v>1.4191787593124998</c:v>
                </c:pt>
                <c:pt idx="1224">
                  <c:v>1.4989496259614399</c:v>
                </c:pt>
                <c:pt idx="1225">
                  <c:v>1.4186605351843198</c:v>
                </c:pt>
                <c:pt idx="1226">
                  <c:v>1.3385371284066403</c:v>
                </c:pt>
                <c:pt idx="1227">
                  <c:v>1.4183184736650201</c:v>
                </c:pt>
                <c:pt idx="1228">
                  <c:v>1.33835417606462</c:v>
                </c:pt>
                <c:pt idx="1229">
                  <c:v>1.25810767798609</c:v>
                </c:pt>
                <c:pt idx="1230">
                  <c:v>1.17792595461649</c:v>
                </c:pt>
                <c:pt idx="1231">
                  <c:v>1.2577081208151399</c:v>
                </c:pt>
                <c:pt idx="1232">
                  <c:v>1.17771509826855</c:v>
                </c:pt>
                <c:pt idx="1233">
                  <c:v>1.0976899523941397</c:v>
                </c:pt>
                <c:pt idx="1234">
                  <c:v>1.1776463979885998</c:v>
                </c:pt>
                <c:pt idx="1235">
                  <c:v>1.2575231889663598</c:v>
                </c:pt>
                <c:pt idx="1236">
                  <c:v>1.3375132273575998</c:v>
                </c:pt>
                <c:pt idx="1237">
                  <c:v>1.2574098140995098</c:v>
                </c:pt>
                <c:pt idx="1238">
                  <c:v>1.3372796494951698</c:v>
                </c:pt>
                <c:pt idx="1239">
                  <c:v>1.2573196797734498</c:v>
                </c:pt>
                <c:pt idx="1240">
                  <c:v>1.33661585134049</c:v>
                </c:pt>
                <c:pt idx="1241">
                  <c:v>1.4165482399840899</c:v>
                </c:pt>
                <c:pt idx="1242">
                  <c:v>1.3364978775849699</c:v>
                </c:pt>
                <c:pt idx="1243">
                  <c:v>1.2564666291253199</c:v>
                </c:pt>
                <c:pt idx="1244">
                  <c:v>1.17595488149141</c:v>
                </c:pt>
                <c:pt idx="1245">
                  <c:v>1.0958084803985699</c:v>
                </c:pt>
                <c:pt idx="1246">
                  <c:v>1.0158229650376098</c:v>
                </c:pt>
                <c:pt idx="1247">
                  <c:v>0.93584243834889125</c:v>
                </c:pt>
                <c:pt idx="1248">
                  <c:v>0.85577895344460519</c:v>
                </c:pt>
                <c:pt idx="1249">
                  <c:v>0.77577599156151322</c:v>
                </c:pt>
                <c:pt idx="1250">
                  <c:v>0.69566629105531896</c:v>
                </c:pt>
                <c:pt idx="1251">
                  <c:v>0.77538084718794997</c:v>
                </c:pt>
                <c:pt idx="1252">
                  <c:v>0.69513660413997702</c:v>
                </c:pt>
                <c:pt idx="1253">
                  <c:v>0.77497293109827914</c:v>
                </c:pt>
                <c:pt idx="1254">
                  <c:v>0.69496855525904699</c:v>
                </c:pt>
                <c:pt idx="1255">
                  <c:v>0.77488760492464304</c:v>
                </c:pt>
                <c:pt idx="1256">
                  <c:v>0.69484348490763592</c:v>
                </c:pt>
                <c:pt idx="1257">
                  <c:v>0.77468522057426914</c:v>
                </c:pt>
                <c:pt idx="1258">
                  <c:v>0.69462556854375812</c:v>
                </c:pt>
                <c:pt idx="1259">
                  <c:v>0.61465730816398412</c:v>
                </c:pt>
                <c:pt idx="1260">
                  <c:v>0.6946422332951232</c:v>
                </c:pt>
                <c:pt idx="1261">
                  <c:v>0.61469794346375906</c:v>
                </c:pt>
                <c:pt idx="1262">
                  <c:v>0.53445420802815302</c:v>
                </c:pt>
                <c:pt idx="1263">
                  <c:v>0.45442920699092898</c:v>
                </c:pt>
                <c:pt idx="1264">
                  <c:v>0.5343370075185101</c:v>
                </c:pt>
                <c:pt idx="1265">
                  <c:v>0.61426914668126897</c:v>
                </c:pt>
                <c:pt idx="1266">
                  <c:v>0.53428221019947508</c:v>
                </c:pt>
                <c:pt idx="1267">
                  <c:v>0.61425059512390701</c:v>
                </c:pt>
                <c:pt idx="1268">
                  <c:v>0.69408275312217504</c:v>
                </c:pt>
                <c:pt idx="1269">
                  <c:v>0.61413845366400621</c:v>
                </c:pt>
                <c:pt idx="1270">
                  <c:v>0.53419666942753197</c:v>
                </c:pt>
                <c:pt idx="1271">
                  <c:v>0.61413446248643311</c:v>
                </c:pt>
                <c:pt idx="1272">
                  <c:v>0.53414660104343403</c:v>
                </c:pt>
                <c:pt idx="1273">
                  <c:v>0.45420261126577005</c:v>
                </c:pt>
                <c:pt idx="1274">
                  <c:v>0.37406197569841804</c:v>
                </c:pt>
                <c:pt idx="1275">
                  <c:v>0.294035558582461</c:v>
                </c:pt>
                <c:pt idx="1276">
                  <c:v>0.21390885447815899</c:v>
                </c:pt>
                <c:pt idx="1277">
                  <c:v>0.13386335756155601</c:v>
                </c:pt>
                <c:pt idx="1278">
                  <c:v>0.21376686889026505</c:v>
                </c:pt>
                <c:pt idx="1279">
                  <c:v>0.13383369032772002</c:v>
                </c:pt>
                <c:pt idx="1280">
                  <c:v>0.21374400628460202</c:v>
                </c:pt>
                <c:pt idx="1281">
                  <c:v>0.13363170195742299</c:v>
                </c:pt>
                <c:pt idx="1282">
                  <c:v>5.3638383773571392E-2</c:v>
                </c:pt>
                <c:pt idx="1283">
                  <c:v>0.13355492561646901</c:v>
                </c:pt>
                <c:pt idx="1284">
                  <c:v>0.21347708369377302</c:v>
                </c:pt>
                <c:pt idx="1285">
                  <c:v>0.13353014940748803</c:v>
                </c:pt>
                <c:pt idx="1286">
                  <c:v>5.3550037459387106E-2</c:v>
                </c:pt>
                <c:pt idx="1287">
                  <c:v>0.13348289631026103</c:v>
                </c:pt>
                <c:pt idx="1288">
                  <c:v>5.3578010920897597E-2</c:v>
                </c:pt>
                <c:pt idx="1289">
                  <c:v>-2.6478981082825006E-2</c:v>
                </c:pt>
                <c:pt idx="1290">
                  <c:v>5.3501099015787403E-2</c:v>
                </c:pt>
                <c:pt idx="1291">
                  <c:v>-2.6530015855354108E-2</c:v>
                </c:pt>
                <c:pt idx="1292">
                  <c:v>-0.10645940378768201</c:v>
                </c:pt>
                <c:pt idx="1293">
                  <c:v>-0.18632612350899699</c:v>
                </c:pt>
                <c:pt idx="1294">
                  <c:v>-0.26624251472753696</c:v>
                </c:pt>
                <c:pt idx="1295">
                  <c:v>-0.18625796828520799</c:v>
                </c:pt>
                <c:pt idx="1296">
                  <c:v>-0.26611671679502202</c:v>
                </c:pt>
                <c:pt idx="1297">
                  <c:v>-0.34600412181702905</c:v>
                </c:pt>
                <c:pt idx="1298">
                  <c:v>-0.26600926546764914</c:v>
                </c:pt>
                <c:pt idx="1299">
                  <c:v>-0.3459665731889921</c:v>
                </c:pt>
                <c:pt idx="1300">
                  <c:v>-0.42587110491988511</c:v>
                </c:pt>
                <c:pt idx="1301">
                  <c:v>-0.50575076726332302</c:v>
                </c:pt>
                <c:pt idx="1302">
                  <c:v>-0.58559876774926989</c:v>
                </c:pt>
                <c:pt idx="1303">
                  <c:v>-0.50560113305508814</c:v>
                </c:pt>
                <c:pt idx="1304">
                  <c:v>-0.58539642960806293</c:v>
                </c:pt>
                <c:pt idx="1305">
                  <c:v>-0.66522280465974315</c:v>
                </c:pt>
                <c:pt idx="1306">
                  <c:v>-0.74509845758776816</c:v>
                </c:pt>
                <c:pt idx="1307">
                  <c:v>-0.66513266632331014</c:v>
                </c:pt>
                <c:pt idx="1308">
                  <c:v>-0.74489701666731323</c:v>
                </c:pt>
                <c:pt idx="1309">
                  <c:v>-0.82456622145909297</c:v>
                </c:pt>
                <c:pt idx="1310">
                  <c:v>-0.90422011964009508</c:v>
                </c:pt>
                <c:pt idx="1311">
                  <c:v>-0.98383880644781707</c:v>
                </c:pt>
                <c:pt idx="1312">
                  <c:v>-1.0634032659867101</c:v>
                </c:pt>
                <c:pt idx="1313">
                  <c:v>-1.1428466811169</c:v>
                </c:pt>
                <c:pt idx="1314">
                  <c:v>-1.2220956473105697</c:v>
                </c:pt>
                <c:pt idx="1315">
                  <c:v>-1.30133883736156</c:v>
                </c:pt>
                <c:pt idx="1316">
                  <c:v>-1.3802998990245399</c:v>
                </c:pt>
                <c:pt idx="1317">
                  <c:v>-1.4592076585137099</c:v>
                </c:pt>
                <c:pt idx="1318">
                  <c:v>-1.5370916814024695</c:v>
                </c:pt>
                <c:pt idx="1319">
                  <c:v>-1.6137350391124599</c:v>
                </c:pt>
                <c:pt idx="1320">
                  <c:v>-1.6873128223956502</c:v>
                </c:pt>
                <c:pt idx="1321">
                  <c:v>-1.74860768656863</c:v>
                </c:pt>
                <c:pt idx="1322">
                  <c:v>0</c:v>
                </c:pt>
                <c:pt idx="1323">
                  <c:v>7.3701465086982998E-2</c:v>
                </c:pt>
                <c:pt idx="1324">
                  <c:v>0.15109142792962399</c:v>
                </c:pt>
                <c:pt idx="1325">
                  <c:v>0.23083098779408701</c:v>
                </c:pt>
                <c:pt idx="1326">
                  <c:v>0.30685773734315114</c:v>
                </c:pt>
                <c:pt idx="1327">
                  <c:v>0.3863924714884111</c:v>
                </c:pt>
                <c:pt idx="1328">
                  <c:v>0.465290248632862</c:v>
                </c:pt>
                <c:pt idx="1329">
                  <c:v>0.54415817250745302</c:v>
                </c:pt>
                <c:pt idx="1330">
                  <c:v>0.62397623341695907</c:v>
                </c:pt>
                <c:pt idx="1331">
                  <c:v>0.701672473712046</c:v>
                </c:pt>
                <c:pt idx="1332">
                  <c:v>0.78017853991223785</c:v>
                </c:pt>
                <c:pt idx="1333">
                  <c:v>0.86003161562513819</c:v>
                </c:pt>
                <c:pt idx="1334">
                  <c:v>0.93922046975191087</c:v>
                </c:pt>
                <c:pt idx="1335">
                  <c:v>1.0168790511870398</c:v>
                </c:pt>
                <c:pt idx="1336">
                  <c:v>1.0955134406650799</c:v>
                </c:pt>
                <c:pt idx="1337">
                  <c:v>1.1719728482505101</c:v>
                </c:pt>
                <c:pt idx="1338">
                  <c:v>1.2447461548999299</c:v>
                </c:pt>
                <c:pt idx="1339">
                  <c:v>1.3242577406812603</c:v>
                </c:pt>
                <c:pt idx="1340">
                  <c:v>1.4014731134037099</c:v>
                </c:pt>
                <c:pt idx="1341">
                  <c:v>1.47910847659838</c:v>
                </c:pt>
                <c:pt idx="1342">
                  <c:v>1.5580732764640699</c:v>
                </c:pt>
                <c:pt idx="1343">
                  <c:v>1.63779236703371</c:v>
                </c:pt>
                <c:pt idx="1344">
                  <c:v>1.7055555487613001</c:v>
                </c:pt>
                <c:pt idx="1345">
                  <c:v>1.78407093352915</c:v>
                </c:pt>
                <c:pt idx="1346">
                  <c:v>1.6984858983038802</c:v>
                </c:pt>
                <c:pt idx="1347">
                  <c:v>1.7780222854874796</c:v>
                </c:pt>
                <c:pt idx="1348">
                  <c:v>1.8558173568438101</c:v>
                </c:pt>
                <c:pt idx="1349">
                  <c:v>1.9355336603400199</c:v>
                </c:pt>
                <c:pt idx="1350">
                  <c:v>2.0142079358396496</c:v>
                </c:pt>
                <c:pt idx="1351">
                  <c:v>2.0933296163245401</c:v>
                </c:pt>
                <c:pt idx="1352">
                  <c:v>2.1732372642496705</c:v>
                </c:pt>
                <c:pt idx="1353">
                  <c:v>2.2523621523813802</c:v>
                </c:pt>
                <c:pt idx="1354">
                  <c:v>2.3301458069698997</c:v>
                </c:pt>
                <c:pt idx="1355">
                  <c:v>2.40654625385138</c:v>
                </c:pt>
                <c:pt idx="1356">
                  <c:v>2.4862275942582386</c:v>
                </c:pt>
                <c:pt idx="1357">
                  <c:v>2.5631434920984701</c:v>
                </c:pt>
                <c:pt idx="1358">
                  <c:v>2.640726772055511</c:v>
                </c:pt>
                <c:pt idx="1359">
                  <c:v>2.7196922639122101</c:v>
                </c:pt>
                <c:pt idx="1360">
                  <c:v>2.7995694197820198</c:v>
                </c:pt>
                <c:pt idx="1361">
                  <c:v>2.87803330730689</c:v>
                </c:pt>
                <c:pt idx="1362">
                  <c:v>2.9480704294384186</c:v>
                </c:pt>
                <c:pt idx="1363">
                  <c:v>3.0274005939068398</c:v>
                </c:pt>
                <c:pt idx="1364">
                  <c:v>3.09222714516347</c:v>
                </c:pt>
                <c:pt idx="1365">
                  <c:v>3.1705110493139306</c:v>
                </c:pt>
                <c:pt idx="1366">
                  <c:v>3.2487446719170405</c:v>
                </c:pt>
                <c:pt idx="1367">
                  <c:v>3.3222855578525001</c:v>
                </c:pt>
                <c:pt idx="1368">
                  <c:v>3.4017110732021498</c:v>
                </c:pt>
                <c:pt idx="1369">
                  <c:v>3.4724808485210601</c:v>
                </c:pt>
                <c:pt idx="1370">
                  <c:v>3.5503098200818686</c:v>
                </c:pt>
                <c:pt idx="1371">
                  <c:v>3.6096388672264004</c:v>
                </c:pt>
                <c:pt idx="1372">
                  <c:v>3.6775352129351604</c:v>
                </c:pt>
                <c:pt idx="1373">
                  <c:v>3.7559484489905501</c:v>
                </c:pt>
                <c:pt idx="1374">
                  <c:v>3.8147609242189784</c:v>
                </c:pt>
                <c:pt idx="1375">
                  <c:v>3.89422307171434</c:v>
                </c:pt>
                <c:pt idx="1376">
                  <c:v>3.9717265007406501</c:v>
                </c:pt>
                <c:pt idx="1377">
                  <c:v>4.0458562593635081</c:v>
                </c:pt>
                <c:pt idx="1378">
                  <c:v>4.1232348802685079</c:v>
                </c:pt>
                <c:pt idx="1379">
                  <c:v>4.0364560316252396</c:v>
                </c:pt>
                <c:pt idx="1380">
                  <c:v>4.1112384167493801</c:v>
                </c:pt>
                <c:pt idx="1381">
                  <c:v>4.0199322399712383</c:v>
                </c:pt>
                <c:pt idx="1382">
                  <c:v>4.0999167929674085</c:v>
                </c:pt>
                <c:pt idx="1383">
                  <c:v>4.17631984138339</c:v>
                </c:pt>
                <c:pt idx="1384">
                  <c:v>4.2486630344531626</c:v>
                </c:pt>
                <c:pt idx="1385">
                  <c:v>4.1642087299666484</c:v>
                </c:pt>
                <c:pt idx="1386">
                  <c:v>4.0813021629175408</c:v>
                </c:pt>
                <c:pt idx="1387">
                  <c:v>4.15505799546058</c:v>
                </c:pt>
                <c:pt idx="1388">
                  <c:v>4.0531489396485485</c:v>
                </c:pt>
                <c:pt idx="1389">
                  <c:v>3.9653827651415403</c:v>
                </c:pt>
                <c:pt idx="1390">
                  <c:v>3.8801704459074506</c:v>
                </c:pt>
                <c:pt idx="1391">
                  <c:v>3.9590447191210885</c:v>
                </c:pt>
                <c:pt idx="1392">
                  <c:v>3.8769137731582584</c:v>
                </c:pt>
                <c:pt idx="1393">
                  <c:v>3.9513313885330899</c:v>
                </c:pt>
                <c:pt idx="1394">
                  <c:v>4.0310609339870105</c:v>
                </c:pt>
                <c:pt idx="1395">
                  <c:v>4.1090800574006296</c:v>
                </c:pt>
                <c:pt idx="1396">
                  <c:v>4.1854330284247698</c:v>
                </c:pt>
                <c:pt idx="1397">
                  <c:v>4.1038401593334202</c:v>
                </c:pt>
                <c:pt idx="1398">
                  <c:v>4.1807989679464477</c:v>
                </c:pt>
                <c:pt idx="1399">
                  <c:v>4.2556030749793905</c:v>
                </c:pt>
                <c:pt idx="1400">
                  <c:v>4.1743374761775174</c:v>
                </c:pt>
                <c:pt idx="1401">
                  <c:v>4.2516542172748899</c:v>
                </c:pt>
                <c:pt idx="1402">
                  <c:v>4.1619778276859156</c:v>
                </c:pt>
                <c:pt idx="1403">
                  <c:v>4.228668635351351</c:v>
                </c:pt>
                <c:pt idx="1404">
                  <c:v>4.3000479238988998</c:v>
                </c:pt>
                <c:pt idx="1405">
                  <c:v>4.2075963280359563</c:v>
                </c:pt>
                <c:pt idx="1406">
                  <c:v>4.1129364613698378</c:v>
                </c:pt>
                <c:pt idx="1407">
                  <c:v>4.0240890816209882</c:v>
                </c:pt>
                <c:pt idx="1408">
                  <c:v>4.1023476496565081</c:v>
                </c:pt>
                <c:pt idx="1409">
                  <c:v>4.0214793045573209</c:v>
                </c:pt>
                <c:pt idx="1410">
                  <c:v>4.0851776676511395</c:v>
                </c:pt>
                <c:pt idx="1411">
                  <c:v>4.1560556694953563</c:v>
                </c:pt>
                <c:pt idx="1412">
                  <c:v>4.0711705034780303</c:v>
                </c:pt>
                <c:pt idx="1413">
                  <c:v>4.1500920216934603</c:v>
                </c:pt>
                <c:pt idx="1414">
                  <c:v>4.2171851450854163</c:v>
                </c:pt>
                <c:pt idx="1415">
                  <c:v>4.2966992207350501</c:v>
                </c:pt>
                <c:pt idx="1416">
                  <c:v>4.3643403720569465</c:v>
                </c:pt>
                <c:pt idx="1417">
                  <c:v>4.4436323775137101</c:v>
                </c:pt>
                <c:pt idx="1418">
                  <c:v>4.5204005022280578</c:v>
                </c:pt>
                <c:pt idx="1419">
                  <c:v>4.5964838562658574</c:v>
                </c:pt>
                <c:pt idx="1420">
                  <c:v>4.5161315002638496</c:v>
                </c:pt>
                <c:pt idx="1421">
                  <c:v>4.5890437565427407</c:v>
                </c:pt>
                <c:pt idx="1422">
                  <c:v>4.6684153803530384</c:v>
                </c:pt>
                <c:pt idx="1423">
                  <c:v>4.5856134836706417</c:v>
                </c:pt>
                <c:pt idx="1424">
                  <c:v>4.6563547518175481</c:v>
                </c:pt>
                <c:pt idx="1425">
                  <c:v>4.7282475501147303</c:v>
                </c:pt>
                <c:pt idx="1426">
                  <c:v>4.8015946405141099</c:v>
                </c:pt>
                <c:pt idx="1427">
                  <c:v>4.7127209846549611</c:v>
                </c:pt>
                <c:pt idx="1428">
                  <c:v>4.6304824602818702</c:v>
                </c:pt>
                <c:pt idx="1429">
                  <c:v>4.7056426311815711</c:v>
                </c:pt>
                <c:pt idx="1430">
                  <c:v>4.7785909968707401</c:v>
                </c:pt>
                <c:pt idx="1431">
                  <c:v>4.8574927148475098</c:v>
                </c:pt>
                <c:pt idx="1432">
                  <c:v>4.9348475588457577</c:v>
                </c:pt>
                <c:pt idx="1433">
                  <c:v>4.9985765875535497</c:v>
                </c:pt>
                <c:pt idx="1434">
                  <c:v>4.9136680671735311</c:v>
                </c:pt>
                <c:pt idx="1435">
                  <c:v>4.8304766617257782</c:v>
                </c:pt>
                <c:pt idx="1436">
                  <c:v>4.903219609903271</c:v>
                </c:pt>
                <c:pt idx="1437">
                  <c:v>4.812985595294518</c:v>
                </c:pt>
                <c:pt idx="1438">
                  <c:v>4.8927836859317404</c:v>
                </c:pt>
                <c:pt idx="1439">
                  <c:v>4.8113107912609596</c:v>
                </c:pt>
                <c:pt idx="1440">
                  <c:v>4.8849942714284555</c:v>
                </c:pt>
                <c:pt idx="1441">
                  <c:v>4.9605064367022385</c:v>
                </c:pt>
                <c:pt idx="1442">
                  <c:v>4.87871774767817</c:v>
                </c:pt>
                <c:pt idx="1443">
                  <c:v>4.9577134193513199</c:v>
                </c:pt>
                <c:pt idx="1444">
                  <c:v>4.8742776464023203</c:v>
                </c:pt>
                <c:pt idx="1445">
                  <c:v>4.7833544674333099</c:v>
                </c:pt>
                <c:pt idx="1446">
                  <c:v>4.7021576445605699</c:v>
                </c:pt>
                <c:pt idx="1447">
                  <c:v>4.77868120863271</c:v>
                </c:pt>
                <c:pt idx="1448">
                  <c:v>4.8511318381454362</c:v>
                </c:pt>
                <c:pt idx="1449">
                  <c:v>4.92051171281663</c:v>
                </c:pt>
                <c:pt idx="1450">
                  <c:v>4.8392113112674302</c:v>
                </c:pt>
                <c:pt idx="1451">
                  <c:v>4.7551806040299782</c:v>
                </c:pt>
                <c:pt idx="1452">
                  <c:v>4.6681423130055686</c:v>
                </c:pt>
                <c:pt idx="1453">
                  <c:v>4.7387628009340412</c:v>
                </c:pt>
                <c:pt idx="1454">
                  <c:v>4.8063168392184163</c:v>
                </c:pt>
                <c:pt idx="1455">
                  <c:v>4.7193104043521608</c:v>
                </c:pt>
                <c:pt idx="1456">
                  <c:v>4.7907359515479078</c:v>
                </c:pt>
                <c:pt idx="1457">
                  <c:v>4.7095739859069008</c:v>
                </c:pt>
                <c:pt idx="1458">
                  <c:v>4.6243585964152558</c:v>
                </c:pt>
                <c:pt idx="1459">
                  <c:v>4.5442731554994706</c:v>
                </c:pt>
                <c:pt idx="1460">
                  <c:v>4.6237835305263379</c:v>
                </c:pt>
                <c:pt idx="1461">
                  <c:v>4.5410480915057905</c:v>
                </c:pt>
                <c:pt idx="1462">
                  <c:v>4.4599799328025407</c:v>
                </c:pt>
                <c:pt idx="1463">
                  <c:v>4.535036460275748</c:v>
                </c:pt>
                <c:pt idx="1464">
                  <c:v>4.4540195433371581</c:v>
                </c:pt>
                <c:pt idx="1465">
                  <c:v>4.3712569426617307</c:v>
                </c:pt>
                <c:pt idx="1466">
                  <c:v>4.4449469225731102</c:v>
                </c:pt>
                <c:pt idx="1467">
                  <c:v>4.5232369522768083</c:v>
                </c:pt>
              </c:numCache>
            </c:numRef>
          </c:yVal>
          <c:smooth val="1"/>
        </c:ser>
        <c:ser>
          <c:idx val="1"/>
          <c:order val="1"/>
          <c:spPr>
            <a:ln>
              <a:solidFill>
                <a:srgbClr val="00FF00"/>
              </a:solidFill>
            </a:ln>
          </c:spPr>
          <c:marker>
            <c:symbol val="none"/>
          </c:marker>
          <c:xVal>
            <c:numRef>
              <c:f>'sape parameter k'!$A$4:$A$1471</c:f>
              <c:numCache>
                <c:formatCode>General</c:formatCode>
                <c:ptCount val="1468"/>
                <c:pt idx="0">
                  <c:v>0</c:v>
                </c:pt>
                <c:pt idx="1">
                  <c:v>2.4214184807178598E-2</c:v>
                </c:pt>
                <c:pt idx="2">
                  <c:v>3.6027618307549504E-2</c:v>
                </c:pt>
                <c:pt idx="3">
                  <c:v>4.5470902255295501E-2</c:v>
                </c:pt>
                <c:pt idx="4">
                  <c:v>6.1563378831033112E-2</c:v>
                </c:pt>
                <c:pt idx="5">
                  <c:v>7.6095174844383121E-2</c:v>
                </c:pt>
                <c:pt idx="6">
                  <c:v>0.113976837543927</c:v>
                </c:pt>
                <c:pt idx="7">
                  <c:v>0.13261314915930503</c:v>
                </c:pt>
                <c:pt idx="8">
                  <c:v>0.17599544039407106</c:v>
                </c:pt>
                <c:pt idx="9">
                  <c:v>0.17994225462854299</c:v>
                </c:pt>
                <c:pt idx="10">
                  <c:v>0.197376983174153</c:v>
                </c:pt>
                <c:pt idx="11">
                  <c:v>0.20012201760204598</c:v>
                </c:pt>
                <c:pt idx="12">
                  <c:v>0.20720650034066099</c:v>
                </c:pt>
                <c:pt idx="13">
                  <c:v>0.22942131784044603</c:v>
                </c:pt>
                <c:pt idx="14">
                  <c:v>0.24244333341721605</c:v>
                </c:pt>
                <c:pt idx="15">
                  <c:v>0.26101868582773308</c:v>
                </c:pt>
                <c:pt idx="16">
                  <c:v>0.27808134169333593</c:v>
                </c:pt>
                <c:pt idx="17">
                  <c:v>0.279637217657562</c:v>
                </c:pt>
                <c:pt idx="18">
                  <c:v>0.29966570014468707</c:v>
                </c:pt>
                <c:pt idx="19">
                  <c:v>0.30382045915865413</c:v>
                </c:pt>
                <c:pt idx="20">
                  <c:v>0.3213413649677011</c:v>
                </c:pt>
                <c:pt idx="21">
                  <c:v>0.38200561853927906</c:v>
                </c:pt>
                <c:pt idx="22">
                  <c:v>0.40907102047278199</c:v>
                </c:pt>
                <c:pt idx="23">
                  <c:v>0.41981782671723805</c:v>
                </c:pt>
                <c:pt idx="24">
                  <c:v>0.42101764175882406</c:v>
                </c:pt>
                <c:pt idx="25">
                  <c:v>0.44332809883599905</c:v>
                </c:pt>
                <c:pt idx="26">
                  <c:v>0.47250348961352601</c:v>
                </c:pt>
                <c:pt idx="27">
                  <c:v>0.507939107733135</c:v>
                </c:pt>
                <c:pt idx="28">
                  <c:v>0.54328156869299693</c:v>
                </c:pt>
                <c:pt idx="29">
                  <c:v>0.54702501718639018</c:v>
                </c:pt>
                <c:pt idx="30">
                  <c:v>0.5533846004022579</c:v>
                </c:pt>
                <c:pt idx="31">
                  <c:v>0.56027655629765793</c:v>
                </c:pt>
                <c:pt idx="32">
                  <c:v>0.64934661620782719</c:v>
                </c:pt>
                <c:pt idx="33">
                  <c:v>0.6779304046056932</c:v>
                </c:pt>
                <c:pt idx="34">
                  <c:v>0.76391042705423495</c:v>
                </c:pt>
                <c:pt idx="35">
                  <c:v>0.77990776467129708</c:v>
                </c:pt>
                <c:pt idx="36">
                  <c:v>0.8531027900377679</c:v>
                </c:pt>
                <c:pt idx="37">
                  <c:v>0.90743441504635691</c:v>
                </c:pt>
                <c:pt idx="38">
                  <c:v>0.92880230960469001</c:v>
                </c:pt>
                <c:pt idx="39">
                  <c:v>0.93177321895447418</c:v>
                </c:pt>
                <c:pt idx="40">
                  <c:v>0.94390840939465503</c:v>
                </c:pt>
                <c:pt idx="41">
                  <c:v>0.95298377866403217</c:v>
                </c:pt>
                <c:pt idx="42">
                  <c:v>0.99295334516717793</c:v>
                </c:pt>
                <c:pt idx="43">
                  <c:v>1.0249350925339098</c:v>
                </c:pt>
                <c:pt idx="44">
                  <c:v>1.0654730865772999</c:v>
                </c:pt>
                <c:pt idx="45">
                  <c:v>1.0834163381619999</c:v>
                </c:pt>
                <c:pt idx="46">
                  <c:v>1.1382019826782201</c:v>
                </c:pt>
                <c:pt idx="47">
                  <c:v>1.14423041418767</c:v>
                </c:pt>
                <c:pt idx="48">
                  <c:v>1.1817175414994701</c:v>
                </c:pt>
                <c:pt idx="49">
                  <c:v>1.19219440129429</c:v>
                </c:pt>
                <c:pt idx="50">
                  <c:v>1.22304583613791</c:v>
                </c:pt>
                <c:pt idx="51">
                  <c:v>1.2704790154224896</c:v>
                </c:pt>
                <c:pt idx="52">
                  <c:v>1.2911272199740798</c:v>
                </c:pt>
                <c:pt idx="53">
                  <c:v>1.3263734656837902</c:v>
                </c:pt>
                <c:pt idx="54">
                  <c:v>1.3351253916219099</c:v>
                </c:pt>
                <c:pt idx="55">
                  <c:v>1.3747492215177601</c:v>
                </c:pt>
                <c:pt idx="56">
                  <c:v>1.4499096386025896</c:v>
                </c:pt>
                <c:pt idx="57">
                  <c:v>1.45646410428103</c:v>
                </c:pt>
                <c:pt idx="58">
                  <c:v>1.4635261761444796</c:v>
                </c:pt>
                <c:pt idx="59">
                  <c:v>1.5151207847016699</c:v>
                </c:pt>
                <c:pt idx="60">
                  <c:v>1.6610999768986801</c:v>
                </c:pt>
                <c:pt idx="61">
                  <c:v>1.6877085658983302</c:v>
                </c:pt>
                <c:pt idx="62">
                  <c:v>1.6925457694294401</c:v>
                </c:pt>
                <c:pt idx="63">
                  <c:v>1.6962338456787402</c:v>
                </c:pt>
                <c:pt idx="64">
                  <c:v>1.8131617783901297</c:v>
                </c:pt>
                <c:pt idx="65">
                  <c:v>1.8437778662889102</c:v>
                </c:pt>
                <c:pt idx="66">
                  <c:v>1.9342825009469604</c:v>
                </c:pt>
                <c:pt idx="67">
                  <c:v>1.9534396004422399</c:v>
                </c:pt>
                <c:pt idx="68">
                  <c:v>1.9601031643367905</c:v>
                </c:pt>
                <c:pt idx="69">
                  <c:v>1.9666981820752401</c:v>
                </c:pt>
                <c:pt idx="70">
                  <c:v>2.0500055529555299</c:v>
                </c:pt>
                <c:pt idx="71">
                  <c:v>2.0645296909600099</c:v>
                </c:pt>
                <c:pt idx="72">
                  <c:v>2.0796412206644086</c:v>
                </c:pt>
                <c:pt idx="73">
                  <c:v>2.0909987737434501</c:v>
                </c:pt>
                <c:pt idx="74">
                  <c:v>2.17299544637849</c:v>
                </c:pt>
                <c:pt idx="75">
                  <c:v>2.21846579771073</c:v>
                </c:pt>
                <c:pt idx="76">
                  <c:v>2.2470902415290408</c:v>
                </c:pt>
                <c:pt idx="77">
                  <c:v>2.2555948054343204</c:v>
                </c:pt>
                <c:pt idx="78">
                  <c:v>2.2663750484370109</c:v>
                </c:pt>
                <c:pt idx="79">
                  <c:v>2.2812460589013104</c:v>
                </c:pt>
                <c:pt idx="80">
                  <c:v>2.2821107889332204</c:v>
                </c:pt>
                <c:pt idx="81">
                  <c:v>2.3347242208125203</c:v>
                </c:pt>
                <c:pt idx="82">
                  <c:v>2.3379315208140299</c:v>
                </c:pt>
                <c:pt idx="83">
                  <c:v>2.3505154028887185</c:v>
                </c:pt>
                <c:pt idx="84">
                  <c:v>2.3547241639582586</c:v>
                </c:pt>
                <c:pt idx="85">
                  <c:v>2.412977439450128</c:v>
                </c:pt>
                <c:pt idx="86">
                  <c:v>2.4785748300733599</c:v>
                </c:pt>
                <c:pt idx="87">
                  <c:v>2.4861810157264106</c:v>
                </c:pt>
                <c:pt idx="88">
                  <c:v>2.4937633993901986</c:v>
                </c:pt>
                <c:pt idx="89">
                  <c:v>2.5241026319576298</c:v>
                </c:pt>
                <c:pt idx="90">
                  <c:v>2.53152415079572</c:v>
                </c:pt>
                <c:pt idx="91">
                  <c:v>2.5844191203230986</c:v>
                </c:pt>
                <c:pt idx="92">
                  <c:v>2.5934546328669601</c:v>
                </c:pt>
                <c:pt idx="93">
                  <c:v>2.7452645624977405</c:v>
                </c:pt>
                <c:pt idx="94">
                  <c:v>2.79005073691371</c:v>
                </c:pt>
                <c:pt idx="95">
                  <c:v>2.9140457605128485</c:v>
                </c:pt>
                <c:pt idx="96">
                  <c:v>2.99330803971203</c:v>
                </c:pt>
                <c:pt idx="97">
                  <c:v>3.0338614479313106</c:v>
                </c:pt>
                <c:pt idx="98">
                  <c:v>3.0454341492120904</c:v>
                </c:pt>
                <c:pt idx="99">
                  <c:v>3.0719128735315797</c:v>
                </c:pt>
                <c:pt idx="100">
                  <c:v>3.0958466211773885</c:v>
                </c:pt>
                <c:pt idx="101">
                  <c:v>3.1054647404138098</c:v>
                </c:pt>
                <c:pt idx="102">
                  <c:v>3.1579758861886398</c:v>
                </c:pt>
                <c:pt idx="103">
                  <c:v>3.1805573541419103</c:v>
                </c:pt>
                <c:pt idx="104">
                  <c:v>3.2042474997863</c:v>
                </c:pt>
                <c:pt idx="105">
                  <c:v>3.2755356808809699</c:v>
                </c:pt>
                <c:pt idx="106">
                  <c:v>3.4125366944141495</c:v>
                </c:pt>
                <c:pt idx="107">
                  <c:v>3.4625433730920796</c:v>
                </c:pt>
                <c:pt idx="108">
                  <c:v>3.4667178035846886</c:v>
                </c:pt>
                <c:pt idx="109">
                  <c:v>3.5110171329489885</c:v>
                </c:pt>
                <c:pt idx="110">
                  <c:v>3.5956421180546081</c:v>
                </c:pt>
                <c:pt idx="111">
                  <c:v>3.7178658254637682</c:v>
                </c:pt>
                <c:pt idx="112">
                  <c:v>3.77438733134584</c:v>
                </c:pt>
                <c:pt idx="113">
                  <c:v>3.7858087149025801</c:v>
                </c:pt>
                <c:pt idx="114">
                  <c:v>3.9000784316151496</c:v>
                </c:pt>
                <c:pt idx="115">
                  <c:v>4.0281417693596495</c:v>
                </c:pt>
                <c:pt idx="116">
                  <c:v>4.0804116852086612</c:v>
                </c:pt>
                <c:pt idx="117">
                  <c:v>4.0844798335234298</c:v>
                </c:pt>
                <c:pt idx="118">
                  <c:v>4.1275201461084059</c:v>
                </c:pt>
                <c:pt idx="119">
                  <c:v>4.1364844282640485</c:v>
                </c:pt>
                <c:pt idx="120">
                  <c:v>4.1981159957894478</c:v>
                </c:pt>
                <c:pt idx="121">
                  <c:v>4.21347803870633</c:v>
                </c:pt>
                <c:pt idx="122">
                  <c:v>4.3665585164588467</c:v>
                </c:pt>
                <c:pt idx="123">
                  <c:v>4.4025890051605598</c:v>
                </c:pt>
                <c:pt idx="124">
                  <c:v>4.478799223922711</c:v>
                </c:pt>
                <c:pt idx="125">
                  <c:v>4.5483185666829575</c:v>
                </c:pt>
                <c:pt idx="126">
                  <c:v>4.5510106939245611</c:v>
                </c:pt>
                <c:pt idx="127">
                  <c:v>4.8052355948186003</c:v>
                </c:pt>
                <c:pt idx="128">
                  <c:v>4.8239424458914399</c:v>
                </c:pt>
                <c:pt idx="129">
                  <c:v>4.8535878000810975</c:v>
                </c:pt>
                <c:pt idx="130">
                  <c:v>5.0052642656459181</c:v>
                </c:pt>
                <c:pt idx="131">
                  <c:v>5.0129397609489574</c:v>
                </c:pt>
                <c:pt idx="132">
                  <c:v>5.0233138738425085</c:v>
                </c:pt>
                <c:pt idx="133">
                  <c:v>5.0428932041985899</c:v>
                </c:pt>
                <c:pt idx="134">
                  <c:v>5.0859912720274778</c:v>
                </c:pt>
                <c:pt idx="135">
                  <c:v>5.1588177686650463</c:v>
                </c:pt>
                <c:pt idx="136">
                  <c:v>5.2535012029302699</c:v>
                </c:pt>
                <c:pt idx="137">
                  <c:v>5.3233733347017802</c:v>
                </c:pt>
                <c:pt idx="138">
                  <c:v>5.3551980120179383</c:v>
                </c:pt>
                <c:pt idx="139">
                  <c:v>5.3704760879549704</c:v>
                </c:pt>
                <c:pt idx="140">
                  <c:v>5.3770191920762702</c:v>
                </c:pt>
                <c:pt idx="141">
                  <c:v>5.4531075079092686</c:v>
                </c:pt>
                <c:pt idx="142">
                  <c:v>5.5136394760233198</c:v>
                </c:pt>
                <c:pt idx="143">
                  <c:v>5.5280774034592399</c:v>
                </c:pt>
                <c:pt idx="144">
                  <c:v>5.5409045764677662</c:v>
                </c:pt>
                <c:pt idx="145">
                  <c:v>5.6552296871369601</c:v>
                </c:pt>
                <c:pt idx="146">
                  <c:v>5.6727937526065002</c:v>
                </c:pt>
                <c:pt idx="147">
                  <c:v>5.7016164552872199</c:v>
                </c:pt>
                <c:pt idx="148">
                  <c:v>5.8143326325229285</c:v>
                </c:pt>
                <c:pt idx="149">
                  <c:v>5.9126403359431512</c:v>
                </c:pt>
                <c:pt idx="150">
                  <c:v>6.0858244946960598</c:v>
                </c:pt>
                <c:pt idx="151">
                  <c:v>6.1320344974511896</c:v>
                </c:pt>
                <c:pt idx="152">
                  <c:v>6.1848010762910066</c:v>
                </c:pt>
                <c:pt idx="153">
                  <c:v>6.25503222159419</c:v>
                </c:pt>
                <c:pt idx="154">
                  <c:v>6.2887991695496606</c:v>
                </c:pt>
                <c:pt idx="155">
                  <c:v>6.3232822830581004</c:v>
                </c:pt>
                <c:pt idx="156">
                  <c:v>6.3722168824607799</c:v>
                </c:pt>
                <c:pt idx="157">
                  <c:v>6.5263200111398003</c:v>
                </c:pt>
                <c:pt idx="158">
                  <c:v>6.5708114530557085</c:v>
                </c:pt>
                <c:pt idx="159">
                  <c:v>6.6136764544882096</c:v>
                </c:pt>
                <c:pt idx="160">
                  <c:v>6.6203019735561384</c:v>
                </c:pt>
                <c:pt idx="161">
                  <c:v>6.6276141571520464</c:v>
                </c:pt>
                <c:pt idx="162">
                  <c:v>6.7842237686498903</c:v>
                </c:pt>
                <c:pt idx="163">
                  <c:v>6.8357387873213806</c:v>
                </c:pt>
                <c:pt idx="164">
                  <c:v>6.8608641583790382</c:v>
                </c:pt>
                <c:pt idx="165">
                  <c:v>6.8736085155649507</c:v>
                </c:pt>
                <c:pt idx="166">
                  <c:v>7.0137995244365197</c:v>
                </c:pt>
                <c:pt idx="167">
                  <c:v>7.1106069067083082</c:v>
                </c:pt>
                <c:pt idx="168">
                  <c:v>7.1988856321507466</c:v>
                </c:pt>
                <c:pt idx="169">
                  <c:v>7.2983661305549106</c:v>
                </c:pt>
                <c:pt idx="170">
                  <c:v>7.3511804859234502</c:v>
                </c:pt>
                <c:pt idx="171">
                  <c:v>7.3538112164934866</c:v>
                </c:pt>
                <c:pt idx="172">
                  <c:v>7.3793230470723206</c:v>
                </c:pt>
                <c:pt idx="173">
                  <c:v>7.5405211252640205</c:v>
                </c:pt>
                <c:pt idx="174">
                  <c:v>7.5922568052062083</c:v>
                </c:pt>
                <c:pt idx="175">
                  <c:v>7.6220124826592697</c:v>
                </c:pt>
                <c:pt idx="176">
                  <c:v>7.6430670756956802</c:v>
                </c:pt>
                <c:pt idx="177">
                  <c:v>7.6746585314548597</c:v>
                </c:pt>
                <c:pt idx="178">
                  <c:v>7.7299734967890901</c:v>
                </c:pt>
                <c:pt idx="179">
                  <c:v>7.74515779049689</c:v>
                </c:pt>
                <c:pt idx="180">
                  <c:v>7.7921602849893903</c:v>
                </c:pt>
                <c:pt idx="181">
                  <c:v>7.8117786347339804</c:v>
                </c:pt>
                <c:pt idx="182">
                  <c:v>7.8286547317081485</c:v>
                </c:pt>
                <c:pt idx="183">
                  <c:v>7.8875919938743406</c:v>
                </c:pt>
                <c:pt idx="184">
                  <c:v>7.9737126613816409</c:v>
                </c:pt>
                <c:pt idx="185">
                  <c:v>7.9780699223274505</c:v>
                </c:pt>
                <c:pt idx="186">
                  <c:v>8.0339191366608809</c:v>
                </c:pt>
                <c:pt idx="187">
                  <c:v>8.1306716114070756</c:v>
                </c:pt>
                <c:pt idx="188">
                  <c:v>8.1716550199662219</c:v>
                </c:pt>
                <c:pt idx="189">
                  <c:v>8.1939541433257688</c:v>
                </c:pt>
                <c:pt idx="190">
                  <c:v>8.2338789881631556</c:v>
                </c:pt>
                <c:pt idx="191">
                  <c:v>8.2381376591851403</c:v>
                </c:pt>
                <c:pt idx="192">
                  <c:v>8.2620356191982012</c:v>
                </c:pt>
                <c:pt idx="193">
                  <c:v>8.2781423640950909</c:v>
                </c:pt>
                <c:pt idx="194">
                  <c:v>8.3120854181183113</c:v>
                </c:pt>
                <c:pt idx="195">
                  <c:v>8.4035847551539824</c:v>
                </c:pt>
                <c:pt idx="196">
                  <c:v>8.4510123034651592</c:v>
                </c:pt>
                <c:pt idx="197">
                  <c:v>8.5040986784396093</c:v>
                </c:pt>
                <c:pt idx="198">
                  <c:v>8.5730129245128559</c:v>
                </c:pt>
                <c:pt idx="199">
                  <c:v>8.5899498929918607</c:v>
                </c:pt>
                <c:pt idx="200">
                  <c:v>8.7353828066933694</c:v>
                </c:pt>
                <c:pt idx="201">
                  <c:v>8.8010620056106408</c:v>
                </c:pt>
                <c:pt idx="202">
                  <c:v>8.9788623970470898</c:v>
                </c:pt>
                <c:pt idx="203">
                  <c:v>9.0025697633038408</c:v>
                </c:pt>
                <c:pt idx="204">
                  <c:v>9.0091620984285594</c:v>
                </c:pt>
                <c:pt idx="205">
                  <c:v>9.0983623738753767</c:v>
                </c:pt>
                <c:pt idx="206">
                  <c:v>9.2366361964283819</c:v>
                </c:pt>
                <c:pt idx="207">
                  <c:v>9.3516084806117856</c:v>
                </c:pt>
                <c:pt idx="208">
                  <c:v>9.3794847244191324</c:v>
                </c:pt>
                <c:pt idx="209">
                  <c:v>9.4140906194395306</c:v>
                </c:pt>
                <c:pt idx="210">
                  <c:v>9.4201403142153808</c:v>
                </c:pt>
                <c:pt idx="211">
                  <c:v>9.426219039865952</c:v>
                </c:pt>
                <c:pt idx="212">
                  <c:v>9.44928602247459</c:v>
                </c:pt>
                <c:pt idx="213">
                  <c:v>9.5960008121450713</c:v>
                </c:pt>
                <c:pt idx="214">
                  <c:v>9.7013120657295655</c:v>
                </c:pt>
                <c:pt idx="215">
                  <c:v>9.7727616035668881</c:v>
                </c:pt>
                <c:pt idx="216">
                  <c:v>9.8631595021732821</c:v>
                </c:pt>
                <c:pt idx="217">
                  <c:v>9.8898971962073716</c:v>
                </c:pt>
                <c:pt idx="218">
                  <c:v>9.9762346546053031</c:v>
                </c:pt>
                <c:pt idx="219">
                  <c:v>10.086024310358702</c:v>
                </c:pt>
                <c:pt idx="220">
                  <c:v>10.120973312036098</c:v>
                </c:pt>
                <c:pt idx="221">
                  <c:v>10.275731272208102</c:v>
                </c:pt>
                <c:pt idx="222">
                  <c:v>10.405961063496701</c:v>
                </c:pt>
                <c:pt idx="223">
                  <c:v>10.477748805346202</c:v>
                </c:pt>
                <c:pt idx="224">
                  <c:v>10.508975747400997</c:v>
                </c:pt>
                <c:pt idx="225">
                  <c:v>10.528730977771801</c:v>
                </c:pt>
                <c:pt idx="226">
                  <c:v>10.555355221716901</c:v>
                </c:pt>
                <c:pt idx="227">
                  <c:v>10.695738263443602</c:v>
                </c:pt>
                <c:pt idx="228">
                  <c:v>10.715776597107002</c:v>
                </c:pt>
                <c:pt idx="229">
                  <c:v>10.726435086849301</c:v>
                </c:pt>
                <c:pt idx="230">
                  <c:v>10.7337341064379</c:v>
                </c:pt>
                <c:pt idx="231">
                  <c:v>10.770499158502204</c:v>
                </c:pt>
                <c:pt idx="232">
                  <c:v>10.861073386873898</c:v>
                </c:pt>
                <c:pt idx="233">
                  <c:v>10.862447210257205</c:v>
                </c:pt>
                <c:pt idx="234">
                  <c:v>10.955518339300903</c:v>
                </c:pt>
                <c:pt idx="235">
                  <c:v>10.975348353935201</c:v>
                </c:pt>
                <c:pt idx="236">
                  <c:v>11.0110235269452</c:v>
                </c:pt>
                <c:pt idx="237">
                  <c:v>11.044321585721299</c:v>
                </c:pt>
                <c:pt idx="238">
                  <c:v>11.089656389743002</c:v>
                </c:pt>
                <c:pt idx="239">
                  <c:v>11.186443595477702</c:v>
                </c:pt>
                <c:pt idx="240">
                  <c:v>11.188171278236601</c:v>
                </c:pt>
                <c:pt idx="241">
                  <c:v>11.196912781037398</c:v>
                </c:pt>
                <c:pt idx="242">
                  <c:v>11.210738478532498</c:v>
                </c:pt>
                <c:pt idx="243">
                  <c:v>11.227996678517799</c:v>
                </c:pt>
                <c:pt idx="244">
                  <c:v>11.249293762128099</c:v>
                </c:pt>
                <c:pt idx="245">
                  <c:v>11.278293703624099</c:v>
                </c:pt>
                <c:pt idx="246">
                  <c:v>11.300099986991603</c:v>
                </c:pt>
                <c:pt idx="247">
                  <c:v>11.322620992900202</c:v>
                </c:pt>
                <c:pt idx="248">
                  <c:v>11.340466336280402</c:v>
                </c:pt>
                <c:pt idx="249">
                  <c:v>11.356218888399599</c:v>
                </c:pt>
                <c:pt idx="250">
                  <c:v>11.567806657928404</c:v>
                </c:pt>
                <c:pt idx="251">
                  <c:v>11.5746778415759</c:v>
                </c:pt>
                <c:pt idx="252">
                  <c:v>11.6835246045017</c:v>
                </c:pt>
                <c:pt idx="253">
                  <c:v>11.755401589882204</c:v>
                </c:pt>
                <c:pt idx="254">
                  <c:v>11.7601144303647</c:v>
                </c:pt>
                <c:pt idx="255">
                  <c:v>11.7965269915651</c:v>
                </c:pt>
                <c:pt idx="256">
                  <c:v>11.8572480031794</c:v>
                </c:pt>
                <c:pt idx="257">
                  <c:v>11.9052685968327</c:v>
                </c:pt>
                <c:pt idx="258">
                  <c:v>11.987399232827102</c:v>
                </c:pt>
                <c:pt idx="259">
                  <c:v>12.0287821339719</c:v>
                </c:pt>
                <c:pt idx="260">
                  <c:v>12.034107253323899</c:v>
                </c:pt>
                <c:pt idx="261">
                  <c:v>12.0451608905953</c:v>
                </c:pt>
                <c:pt idx="262">
                  <c:v>12.088686285527201</c:v>
                </c:pt>
                <c:pt idx="263">
                  <c:v>12.110093984230799</c:v>
                </c:pt>
                <c:pt idx="264">
                  <c:v>12.118508189594099</c:v>
                </c:pt>
                <c:pt idx="265">
                  <c:v>12.139161371435899</c:v>
                </c:pt>
                <c:pt idx="266">
                  <c:v>12.161919462573698</c:v>
                </c:pt>
                <c:pt idx="267">
                  <c:v>12.201488311104599</c:v>
                </c:pt>
                <c:pt idx="268">
                  <c:v>12.249605743680098</c:v>
                </c:pt>
                <c:pt idx="269">
                  <c:v>12.259867133790699</c:v>
                </c:pt>
                <c:pt idx="270">
                  <c:v>12.292456163011099</c:v>
                </c:pt>
                <c:pt idx="271">
                  <c:v>12.4670733324387</c:v>
                </c:pt>
                <c:pt idx="272">
                  <c:v>12.532896566095701</c:v>
                </c:pt>
                <c:pt idx="273">
                  <c:v>12.5388995475959</c:v>
                </c:pt>
                <c:pt idx="274">
                  <c:v>12.5598074342715</c:v>
                </c:pt>
                <c:pt idx="275">
                  <c:v>12.566663745133798</c:v>
                </c:pt>
                <c:pt idx="276">
                  <c:v>12.5935546413984</c:v>
                </c:pt>
                <c:pt idx="277">
                  <c:v>12.600865644653201</c:v>
                </c:pt>
                <c:pt idx="278">
                  <c:v>12.66539579216</c:v>
                </c:pt>
                <c:pt idx="279">
                  <c:v>12.6834603589518</c:v>
                </c:pt>
                <c:pt idx="280">
                  <c:v>12.698688406475497</c:v>
                </c:pt>
                <c:pt idx="281">
                  <c:v>12.714393792054496</c:v>
                </c:pt>
                <c:pt idx="282">
                  <c:v>12.729316107238498</c:v>
                </c:pt>
                <c:pt idx="283">
                  <c:v>12.7387899569603</c:v>
                </c:pt>
                <c:pt idx="284">
                  <c:v>12.751920199751298</c:v>
                </c:pt>
                <c:pt idx="285">
                  <c:v>12.759608942159099</c:v>
                </c:pt>
                <c:pt idx="286">
                  <c:v>12.7720469806541</c:v>
                </c:pt>
                <c:pt idx="287">
                  <c:v>12.805438970680203</c:v>
                </c:pt>
                <c:pt idx="288">
                  <c:v>12.817260639290099</c:v>
                </c:pt>
                <c:pt idx="289">
                  <c:v>12.838668670595901</c:v>
                </c:pt>
                <c:pt idx="290">
                  <c:v>12.842087538469103</c:v>
                </c:pt>
                <c:pt idx="291">
                  <c:v>12.867914362798199</c:v>
                </c:pt>
                <c:pt idx="292">
                  <c:v>12.892099628935302</c:v>
                </c:pt>
                <c:pt idx="293">
                  <c:v>12.9907814211049</c:v>
                </c:pt>
                <c:pt idx="294">
                  <c:v>13.094273306069399</c:v>
                </c:pt>
                <c:pt idx="295">
                  <c:v>13.1577830896258</c:v>
                </c:pt>
                <c:pt idx="296">
                  <c:v>13.1690858415164</c:v>
                </c:pt>
                <c:pt idx="297">
                  <c:v>13.202771754774798</c:v>
                </c:pt>
                <c:pt idx="298">
                  <c:v>13.307097344772499</c:v>
                </c:pt>
                <c:pt idx="299">
                  <c:v>13.3351027023888</c:v>
                </c:pt>
                <c:pt idx="300">
                  <c:v>13.346519206977002</c:v>
                </c:pt>
                <c:pt idx="301">
                  <c:v>13.392793412711002</c:v>
                </c:pt>
                <c:pt idx="302">
                  <c:v>13.4292477896202</c:v>
                </c:pt>
                <c:pt idx="303">
                  <c:v>13.457502114772502</c:v>
                </c:pt>
                <c:pt idx="304">
                  <c:v>13.478866989770799</c:v>
                </c:pt>
                <c:pt idx="305">
                  <c:v>13.542949258058904</c:v>
                </c:pt>
                <c:pt idx="306">
                  <c:v>13.543514632884202</c:v>
                </c:pt>
                <c:pt idx="307">
                  <c:v>13.5514437447403</c:v>
                </c:pt>
                <c:pt idx="308">
                  <c:v>13.712364039307102</c:v>
                </c:pt>
                <c:pt idx="309">
                  <c:v>13.724281098841598</c:v>
                </c:pt>
                <c:pt idx="310">
                  <c:v>13.745534293141102</c:v>
                </c:pt>
                <c:pt idx="311">
                  <c:v>13.762867562310801</c:v>
                </c:pt>
                <c:pt idx="312">
                  <c:v>13.866585795437702</c:v>
                </c:pt>
                <c:pt idx="313">
                  <c:v>13.888488834771602</c:v>
                </c:pt>
                <c:pt idx="314">
                  <c:v>14.013928753329401</c:v>
                </c:pt>
                <c:pt idx="315">
                  <c:v>14.0738506033814</c:v>
                </c:pt>
                <c:pt idx="316">
                  <c:v>14.181478196755398</c:v>
                </c:pt>
                <c:pt idx="317">
                  <c:v>14.1938245034627</c:v>
                </c:pt>
                <c:pt idx="318">
                  <c:v>14.201701357621499</c:v>
                </c:pt>
                <c:pt idx="319">
                  <c:v>14.220699807548302</c:v>
                </c:pt>
                <c:pt idx="320">
                  <c:v>14.233319439076299</c:v>
                </c:pt>
                <c:pt idx="321">
                  <c:v>14.307579847742202</c:v>
                </c:pt>
                <c:pt idx="322">
                  <c:v>14.325078527192202</c:v>
                </c:pt>
                <c:pt idx="323">
                  <c:v>14.343778000298299</c:v>
                </c:pt>
                <c:pt idx="324">
                  <c:v>14.379583427094902</c:v>
                </c:pt>
                <c:pt idx="325">
                  <c:v>14.382512990484102</c:v>
                </c:pt>
                <c:pt idx="326">
                  <c:v>14.5395222679368</c:v>
                </c:pt>
                <c:pt idx="327">
                  <c:v>14.591475054958202</c:v>
                </c:pt>
                <c:pt idx="328">
                  <c:v>14.592505693555601</c:v>
                </c:pt>
                <c:pt idx="329">
                  <c:v>14.6020620816922</c:v>
                </c:pt>
                <c:pt idx="330">
                  <c:v>14.606884383707001</c:v>
                </c:pt>
                <c:pt idx="331">
                  <c:v>14.644569690952498</c:v>
                </c:pt>
                <c:pt idx="332">
                  <c:v>14.738828169727997</c:v>
                </c:pt>
                <c:pt idx="333">
                  <c:v>14.778053771867601</c:v>
                </c:pt>
                <c:pt idx="334">
                  <c:v>14.805616390938203</c:v>
                </c:pt>
                <c:pt idx="335">
                  <c:v>14.826674872240002</c:v>
                </c:pt>
                <c:pt idx="336">
                  <c:v>14.850911799685301</c:v>
                </c:pt>
                <c:pt idx="337">
                  <c:v>14.850997778189502</c:v>
                </c:pt>
                <c:pt idx="338">
                  <c:v>14.860779856042203</c:v>
                </c:pt>
                <c:pt idx="339">
                  <c:v>14.8612796146558</c:v>
                </c:pt>
                <c:pt idx="340">
                  <c:v>14.8872881278636</c:v>
                </c:pt>
                <c:pt idx="341">
                  <c:v>14.889491037376601</c:v>
                </c:pt>
                <c:pt idx="342">
                  <c:v>14.919945911012199</c:v>
                </c:pt>
                <c:pt idx="343">
                  <c:v>14.94590645789</c:v>
                </c:pt>
                <c:pt idx="344">
                  <c:v>14.990975166333799</c:v>
                </c:pt>
                <c:pt idx="345">
                  <c:v>15.022416867548603</c:v>
                </c:pt>
                <c:pt idx="346">
                  <c:v>15.030440845623302</c:v>
                </c:pt>
                <c:pt idx="347">
                  <c:v>15.035835765226603</c:v>
                </c:pt>
                <c:pt idx="348">
                  <c:v>15.0718980134536</c:v>
                </c:pt>
                <c:pt idx="349">
                  <c:v>15.131942167087498</c:v>
                </c:pt>
                <c:pt idx="350">
                  <c:v>15.1416558780142</c:v>
                </c:pt>
                <c:pt idx="351">
                  <c:v>15.147061814167499</c:v>
                </c:pt>
                <c:pt idx="352">
                  <c:v>15.209378135546098</c:v>
                </c:pt>
                <c:pt idx="353">
                  <c:v>15.232923221763897</c:v>
                </c:pt>
                <c:pt idx="354">
                  <c:v>15.264136595298401</c:v>
                </c:pt>
                <c:pt idx="355">
                  <c:v>15.3242373502937</c:v>
                </c:pt>
                <c:pt idx="356">
                  <c:v>15.353036358897615</c:v>
                </c:pt>
                <c:pt idx="357">
                  <c:v>15.4131108007217</c:v>
                </c:pt>
                <c:pt idx="358">
                  <c:v>15.432260395059902</c:v>
                </c:pt>
                <c:pt idx="359">
                  <c:v>15.4562177145137</c:v>
                </c:pt>
                <c:pt idx="360">
                  <c:v>15.460105519572501</c:v>
                </c:pt>
                <c:pt idx="361">
                  <c:v>15.525486868567704</c:v>
                </c:pt>
                <c:pt idx="362">
                  <c:v>15.551566777208002</c:v>
                </c:pt>
                <c:pt idx="363">
                  <c:v>15.561050951498</c:v>
                </c:pt>
                <c:pt idx="364">
                  <c:v>15.589233294844602</c:v>
                </c:pt>
                <c:pt idx="365">
                  <c:v>15.750044687490202</c:v>
                </c:pt>
                <c:pt idx="366">
                  <c:v>15.7616398602104</c:v>
                </c:pt>
                <c:pt idx="367">
                  <c:v>15.762850020722899</c:v>
                </c:pt>
                <c:pt idx="368">
                  <c:v>15.797517368846</c:v>
                </c:pt>
                <c:pt idx="369">
                  <c:v>15.8395334802013</c:v>
                </c:pt>
                <c:pt idx="370">
                  <c:v>15.877179587453902</c:v>
                </c:pt>
                <c:pt idx="371">
                  <c:v>15.904566635079602</c:v>
                </c:pt>
                <c:pt idx="372">
                  <c:v>15.934245254304599</c:v>
                </c:pt>
                <c:pt idx="373">
                  <c:v>15.935863099488902</c:v>
                </c:pt>
                <c:pt idx="374">
                  <c:v>15.948826127518398</c:v>
                </c:pt>
                <c:pt idx="375">
                  <c:v>15.977210396605599</c:v>
                </c:pt>
                <c:pt idx="376">
                  <c:v>15.986640820961801</c:v>
                </c:pt>
                <c:pt idx="377">
                  <c:v>15.987505955301602</c:v>
                </c:pt>
                <c:pt idx="378">
                  <c:v>16.007304418059604</c:v>
                </c:pt>
                <c:pt idx="379">
                  <c:v>16.015306113359298</c:v>
                </c:pt>
                <c:pt idx="380">
                  <c:v>16.022580846875496</c:v>
                </c:pt>
                <c:pt idx="381">
                  <c:v>16.022757719596399</c:v>
                </c:pt>
                <c:pt idx="382">
                  <c:v>16.038320474541084</c:v>
                </c:pt>
                <c:pt idx="383">
                  <c:v>16.085357248304096</c:v>
                </c:pt>
                <c:pt idx="384">
                  <c:v>16.091188906023799</c:v>
                </c:pt>
                <c:pt idx="385">
                  <c:v>16.1690601611716</c:v>
                </c:pt>
                <c:pt idx="386">
                  <c:v>16.2044882147385</c:v>
                </c:pt>
                <c:pt idx="387">
                  <c:v>16.216656095220998</c:v>
                </c:pt>
                <c:pt idx="388">
                  <c:v>16.228698549862898</c:v>
                </c:pt>
                <c:pt idx="389">
                  <c:v>16.233433549956295</c:v>
                </c:pt>
                <c:pt idx="390">
                  <c:v>16.233820960877399</c:v>
                </c:pt>
                <c:pt idx="391">
                  <c:v>16.235694183960796</c:v>
                </c:pt>
                <c:pt idx="392">
                  <c:v>16.237422801396502</c:v>
                </c:pt>
                <c:pt idx="393">
                  <c:v>16.239443359770696</c:v>
                </c:pt>
                <c:pt idx="394">
                  <c:v>16.241777388677097</c:v>
                </c:pt>
                <c:pt idx="395">
                  <c:v>16.340738230543884</c:v>
                </c:pt>
                <c:pt idx="396">
                  <c:v>16.406567824729798</c:v>
                </c:pt>
                <c:pt idx="397">
                  <c:v>16.429911103825088</c:v>
                </c:pt>
                <c:pt idx="398">
                  <c:v>16.444297734327584</c:v>
                </c:pt>
                <c:pt idx="399">
                  <c:v>16.4546989481764</c:v>
                </c:pt>
                <c:pt idx="400">
                  <c:v>16.464366712651302</c:v>
                </c:pt>
                <c:pt idx="401">
                  <c:v>16.476649317157083</c:v>
                </c:pt>
                <c:pt idx="402">
                  <c:v>16.511691314013301</c:v>
                </c:pt>
                <c:pt idx="403">
                  <c:v>16.538437275840895</c:v>
                </c:pt>
                <c:pt idx="404">
                  <c:v>16.542753714889599</c:v>
                </c:pt>
                <c:pt idx="405">
                  <c:v>16.565133763774984</c:v>
                </c:pt>
                <c:pt idx="406">
                  <c:v>16.611011099264104</c:v>
                </c:pt>
                <c:pt idx="407">
                  <c:v>16.641732181475597</c:v>
                </c:pt>
                <c:pt idx="408">
                  <c:v>16.6419949835058</c:v>
                </c:pt>
                <c:pt idx="409">
                  <c:v>16.658206947960696</c:v>
                </c:pt>
                <c:pt idx="410">
                  <c:v>16.662386183044699</c:v>
                </c:pt>
                <c:pt idx="411">
                  <c:v>16.668252733041598</c:v>
                </c:pt>
                <c:pt idx="412">
                  <c:v>16.707037514243197</c:v>
                </c:pt>
                <c:pt idx="413">
                  <c:v>16.7535602274376</c:v>
                </c:pt>
                <c:pt idx="414">
                  <c:v>16.787608765475699</c:v>
                </c:pt>
                <c:pt idx="415">
                  <c:v>16.809542606140983</c:v>
                </c:pt>
                <c:pt idx="416">
                  <c:v>16.8333031708558</c:v>
                </c:pt>
                <c:pt idx="417">
                  <c:v>16.872535311035588</c:v>
                </c:pt>
                <c:pt idx="418">
                  <c:v>16.9151858675576</c:v>
                </c:pt>
                <c:pt idx="419">
                  <c:v>16.921364184063197</c:v>
                </c:pt>
                <c:pt idx="420">
                  <c:v>16.930142050976684</c:v>
                </c:pt>
                <c:pt idx="421">
                  <c:v>16.943295344377397</c:v>
                </c:pt>
                <c:pt idx="422">
                  <c:v>16.9732187581841</c:v>
                </c:pt>
                <c:pt idx="423">
                  <c:v>16.981688006472098</c:v>
                </c:pt>
                <c:pt idx="424">
                  <c:v>17.049678195740601</c:v>
                </c:pt>
                <c:pt idx="425">
                  <c:v>17.055392115494612</c:v>
                </c:pt>
                <c:pt idx="426">
                  <c:v>17.094338394390199</c:v>
                </c:pt>
                <c:pt idx="427">
                  <c:v>17.095551101296103</c:v>
                </c:pt>
                <c:pt idx="428">
                  <c:v>17.1209363959487</c:v>
                </c:pt>
                <c:pt idx="429">
                  <c:v>17.129984446396403</c:v>
                </c:pt>
                <c:pt idx="430">
                  <c:v>17.2066864032188</c:v>
                </c:pt>
                <c:pt idx="431">
                  <c:v>17.2107189772594</c:v>
                </c:pt>
                <c:pt idx="432">
                  <c:v>17.212011937313797</c:v>
                </c:pt>
                <c:pt idx="433">
                  <c:v>17.235107074519497</c:v>
                </c:pt>
                <c:pt idx="434">
                  <c:v>17.255877637539097</c:v>
                </c:pt>
                <c:pt idx="435">
                  <c:v>17.2618923332085</c:v>
                </c:pt>
                <c:pt idx="436">
                  <c:v>17.266982642189795</c:v>
                </c:pt>
                <c:pt idx="437">
                  <c:v>17.2679380124513</c:v>
                </c:pt>
                <c:pt idx="438">
                  <c:v>17.309105975244712</c:v>
                </c:pt>
                <c:pt idx="439">
                  <c:v>17.353993788156998</c:v>
                </c:pt>
                <c:pt idx="440">
                  <c:v>17.366738864956599</c:v>
                </c:pt>
                <c:pt idx="441">
                  <c:v>17.382585493321596</c:v>
                </c:pt>
                <c:pt idx="442">
                  <c:v>17.419066559307396</c:v>
                </c:pt>
                <c:pt idx="443">
                  <c:v>17.462555100967684</c:v>
                </c:pt>
                <c:pt idx="444">
                  <c:v>17.498521819349083</c:v>
                </c:pt>
                <c:pt idx="445">
                  <c:v>17.556952763960101</c:v>
                </c:pt>
                <c:pt idx="446">
                  <c:v>17.566718376721781</c:v>
                </c:pt>
                <c:pt idx="447">
                  <c:v>17.5938948030958</c:v>
                </c:pt>
                <c:pt idx="448">
                  <c:v>17.602935629781101</c:v>
                </c:pt>
                <c:pt idx="449">
                  <c:v>17.623957465560203</c:v>
                </c:pt>
                <c:pt idx="450">
                  <c:v>17.6526231140455</c:v>
                </c:pt>
                <c:pt idx="451">
                  <c:v>17.690068869168403</c:v>
                </c:pt>
                <c:pt idx="452">
                  <c:v>17.783600683668595</c:v>
                </c:pt>
                <c:pt idx="453">
                  <c:v>17.788537149837495</c:v>
                </c:pt>
                <c:pt idx="454">
                  <c:v>17.930861463613407</c:v>
                </c:pt>
                <c:pt idx="455">
                  <c:v>17.9722958994941</c:v>
                </c:pt>
                <c:pt idx="456">
                  <c:v>17.973816129317601</c:v>
                </c:pt>
                <c:pt idx="457">
                  <c:v>18.073122047266796</c:v>
                </c:pt>
                <c:pt idx="458">
                  <c:v>18.103565641333198</c:v>
                </c:pt>
                <c:pt idx="459">
                  <c:v>18.107366751158303</c:v>
                </c:pt>
                <c:pt idx="460">
                  <c:v>18.134062676374388</c:v>
                </c:pt>
                <c:pt idx="461">
                  <c:v>18.157046436299701</c:v>
                </c:pt>
                <c:pt idx="462">
                  <c:v>18.194945137471201</c:v>
                </c:pt>
                <c:pt idx="463">
                  <c:v>18.2567715406507</c:v>
                </c:pt>
                <c:pt idx="464">
                  <c:v>18.274831023959702</c:v>
                </c:pt>
                <c:pt idx="465">
                  <c:v>18.291863996455103</c:v>
                </c:pt>
                <c:pt idx="466">
                  <c:v>18.338815611840204</c:v>
                </c:pt>
                <c:pt idx="467">
                  <c:v>18.363589841601783</c:v>
                </c:pt>
                <c:pt idx="468">
                  <c:v>18.382139457610197</c:v>
                </c:pt>
                <c:pt idx="469">
                  <c:v>18.462238476054097</c:v>
                </c:pt>
                <c:pt idx="470">
                  <c:v>18.463178217638998</c:v>
                </c:pt>
                <c:pt idx="471">
                  <c:v>18.552339264496688</c:v>
                </c:pt>
                <c:pt idx="472">
                  <c:v>18.559317342381096</c:v>
                </c:pt>
                <c:pt idx="473">
                  <c:v>18.566853887743488</c:v>
                </c:pt>
                <c:pt idx="474">
                  <c:v>18.570785334413099</c:v>
                </c:pt>
                <c:pt idx="475">
                  <c:v>18.616497207727296</c:v>
                </c:pt>
                <c:pt idx="476">
                  <c:v>18.672691975745284</c:v>
                </c:pt>
                <c:pt idx="477">
                  <c:v>18.780982307948097</c:v>
                </c:pt>
                <c:pt idx="478">
                  <c:v>18.781782297317186</c:v>
                </c:pt>
                <c:pt idx="479">
                  <c:v>18.855231206144797</c:v>
                </c:pt>
                <c:pt idx="480">
                  <c:v>18.860581071513398</c:v>
                </c:pt>
                <c:pt idx="481">
                  <c:v>18.8611635576403</c:v>
                </c:pt>
                <c:pt idx="482">
                  <c:v>18.865296639617402</c:v>
                </c:pt>
                <c:pt idx="483">
                  <c:v>18.8698199498705</c:v>
                </c:pt>
                <c:pt idx="484">
                  <c:v>18.907151581905197</c:v>
                </c:pt>
                <c:pt idx="485">
                  <c:v>18.9117239683025</c:v>
                </c:pt>
                <c:pt idx="486">
                  <c:v>18.973751532263584</c:v>
                </c:pt>
                <c:pt idx="487">
                  <c:v>18.983921444668699</c:v>
                </c:pt>
                <c:pt idx="488">
                  <c:v>18.993929711794699</c:v>
                </c:pt>
                <c:pt idx="489">
                  <c:v>19.0151237486727</c:v>
                </c:pt>
                <c:pt idx="490">
                  <c:v>19.102255645349899</c:v>
                </c:pt>
                <c:pt idx="491">
                  <c:v>19.113280803121896</c:v>
                </c:pt>
                <c:pt idx="492">
                  <c:v>19.1488152873807</c:v>
                </c:pt>
                <c:pt idx="493">
                  <c:v>19.170577853649</c:v>
                </c:pt>
                <c:pt idx="494">
                  <c:v>19.175095498657104</c:v>
                </c:pt>
                <c:pt idx="495">
                  <c:v>19.183001377650001</c:v>
                </c:pt>
                <c:pt idx="496">
                  <c:v>19.206044482268702</c:v>
                </c:pt>
                <c:pt idx="497">
                  <c:v>19.221995646245603</c:v>
                </c:pt>
                <c:pt idx="498">
                  <c:v>19.230347565292501</c:v>
                </c:pt>
                <c:pt idx="499">
                  <c:v>19.232176381890888</c:v>
                </c:pt>
                <c:pt idx="500">
                  <c:v>19.236714850699599</c:v>
                </c:pt>
                <c:pt idx="501">
                  <c:v>19.241170262209401</c:v>
                </c:pt>
                <c:pt idx="502">
                  <c:v>19.243209336916397</c:v>
                </c:pt>
                <c:pt idx="503">
                  <c:v>19.257201754309399</c:v>
                </c:pt>
                <c:pt idx="504">
                  <c:v>19.352056876308499</c:v>
                </c:pt>
                <c:pt idx="505">
                  <c:v>19.363102217260497</c:v>
                </c:pt>
                <c:pt idx="506">
                  <c:v>19.411186399428999</c:v>
                </c:pt>
                <c:pt idx="507">
                  <c:v>19.413232380804995</c:v>
                </c:pt>
                <c:pt idx="508">
                  <c:v>19.514438402817404</c:v>
                </c:pt>
                <c:pt idx="509">
                  <c:v>19.520635058299799</c:v>
                </c:pt>
                <c:pt idx="510">
                  <c:v>19.55083351083</c:v>
                </c:pt>
                <c:pt idx="511">
                  <c:v>19.588466800846195</c:v>
                </c:pt>
                <c:pt idx="512">
                  <c:v>19.628696117990501</c:v>
                </c:pt>
                <c:pt idx="513">
                  <c:v>19.692211285591402</c:v>
                </c:pt>
                <c:pt idx="514">
                  <c:v>19.709135283565086</c:v>
                </c:pt>
                <c:pt idx="515">
                  <c:v>19.765104539808497</c:v>
                </c:pt>
                <c:pt idx="516">
                  <c:v>19.766233227994697</c:v>
                </c:pt>
                <c:pt idx="517">
                  <c:v>19.769900421518201</c:v>
                </c:pt>
                <c:pt idx="518">
                  <c:v>19.779206507711283</c:v>
                </c:pt>
                <c:pt idx="519">
                  <c:v>19.856676573559398</c:v>
                </c:pt>
                <c:pt idx="520">
                  <c:v>19.879810800209299</c:v>
                </c:pt>
                <c:pt idx="521">
                  <c:v>19.909641905384095</c:v>
                </c:pt>
                <c:pt idx="522">
                  <c:v>19.950369764476498</c:v>
                </c:pt>
                <c:pt idx="523">
                  <c:v>19.958472939741398</c:v>
                </c:pt>
                <c:pt idx="524">
                  <c:v>19.976357990366797</c:v>
                </c:pt>
                <c:pt idx="525">
                  <c:v>19.985591199151497</c:v>
                </c:pt>
                <c:pt idx="526">
                  <c:v>20.008881951538999</c:v>
                </c:pt>
                <c:pt idx="527">
                  <c:v>20.080852795129196</c:v>
                </c:pt>
                <c:pt idx="528">
                  <c:v>20.155848003911501</c:v>
                </c:pt>
                <c:pt idx="529">
                  <c:v>20.162173018198601</c:v>
                </c:pt>
                <c:pt idx="530">
                  <c:v>20.196581569197701</c:v>
                </c:pt>
                <c:pt idx="531">
                  <c:v>20.211947415990803</c:v>
                </c:pt>
                <c:pt idx="532">
                  <c:v>20.220186368479499</c:v>
                </c:pt>
                <c:pt idx="533">
                  <c:v>20.244976165813004</c:v>
                </c:pt>
                <c:pt idx="534">
                  <c:v>20.248526328806296</c:v>
                </c:pt>
                <c:pt idx="535">
                  <c:v>20.380984370181597</c:v>
                </c:pt>
                <c:pt idx="536">
                  <c:v>20.400458464228503</c:v>
                </c:pt>
                <c:pt idx="537">
                  <c:v>20.4978319205517</c:v>
                </c:pt>
                <c:pt idx="538">
                  <c:v>20.513442692340696</c:v>
                </c:pt>
                <c:pt idx="539">
                  <c:v>20.51480741645841</c:v>
                </c:pt>
                <c:pt idx="540">
                  <c:v>20.537422218577596</c:v>
                </c:pt>
                <c:pt idx="541">
                  <c:v>20.551816280537196</c:v>
                </c:pt>
                <c:pt idx="542">
                  <c:v>20.629537014190298</c:v>
                </c:pt>
                <c:pt idx="543">
                  <c:v>20.631900402330302</c:v>
                </c:pt>
                <c:pt idx="544">
                  <c:v>20.674094963855403</c:v>
                </c:pt>
                <c:pt idx="545">
                  <c:v>20.732722388873984</c:v>
                </c:pt>
                <c:pt idx="546">
                  <c:v>20.763566276790495</c:v>
                </c:pt>
                <c:pt idx="547">
                  <c:v>20.791538229837197</c:v>
                </c:pt>
                <c:pt idx="548">
                  <c:v>20.815871200497902</c:v>
                </c:pt>
                <c:pt idx="549">
                  <c:v>20.826297714714801</c:v>
                </c:pt>
                <c:pt idx="550">
                  <c:v>20.848905373419601</c:v>
                </c:pt>
                <c:pt idx="551">
                  <c:v>20.854163211089201</c:v>
                </c:pt>
                <c:pt idx="552">
                  <c:v>20.921105580446302</c:v>
                </c:pt>
                <c:pt idx="553">
                  <c:v>20.934581414081901</c:v>
                </c:pt>
                <c:pt idx="554">
                  <c:v>20.941645314439096</c:v>
                </c:pt>
                <c:pt idx="555">
                  <c:v>20.973140925745195</c:v>
                </c:pt>
                <c:pt idx="556">
                  <c:v>20.978071344586198</c:v>
                </c:pt>
                <c:pt idx="557">
                  <c:v>21.012791130818801</c:v>
                </c:pt>
                <c:pt idx="558">
                  <c:v>21.066573870191281</c:v>
                </c:pt>
                <c:pt idx="559">
                  <c:v>21.085892041644698</c:v>
                </c:pt>
                <c:pt idx="560">
                  <c:v>21.0979397603741</c:v>
                </c:pt>
                <c:pt idx="561">
                  <c:v>21.1129098971664</c:v>
                </c:pt>
                <c:pt idx="562">
                  <c:v>21.115417089906799</c:v>
                </c:pt>
                <c:pt idx="563">
                  <c:v>21.172158288496803</c:v>
                </c:pt>
                <c:pt idx="564">
                  <c:v>21.216369358795401</c:v>
                </c:pt>
                <c:pt idx="565">
                  <c:v>21.216480269002901</c:v>
                </c:pt>
                <c:pt idx="566">
                  <c:v>21.217653439203101</c:v>
                </c:pt>
                <c:pt idx="567">
                  <c:v>21.267809831534098</c:v>
                </c:pt>
                <c:pt idx="568">
                  <c:v>21.348504641687796</c:v>
                </c:pt>
                <c:pt idx="569">
                  <c:v>21.437534866319798</c:v>
                </c:pt>
                <c:pt idx="570">
                  <c:v>21.459561570321686</c:v>
                </c:pt>
                <c:pt idx="571">
                  <c:v>21.485422303273882</c:v>
                </c:pt>
                <c:pt idx="572">
                  <c:v>21.544400932103397</c:v>
                </c:pt>
                <c:pt idx="573">
                  <c:v>21.586280451148298</c:v>
                </c:pt>
                <c:pt idx="574">
                  <c:v>21.628818382445498</c:v>
                </c:pt>
                <c:pt idx="575">
                  <c:v>21.697911063019507</c:v>
                </c:pt>
                <c:pt idx="576">
                  <c:v>21.747730723893401</c:v>
                </c:pt>
                <c:pt idx="577">
                  <c:v>21.764273800620195</c:v>
                </c:pt>
                <c:pt idx="578">
                  <c:v>21.773489054379997</c:v>
                </c:pt>
                <c:pt idx="579">
                  <c:v>21.779524438279196</c:v>
                </c:pt>
                <c:pt idx="580">
                  <c:v>21.813125627467702</c:v>
                </c:pt>
                <c:pt idx="581">
                  <c:v>21.854144828883101</c:v>
                </c:pt>
                <c:pt idx="582">
                  <c:v>21.866255293404404</c:v>
                </c:pt>
                <c:pt idx="583">
                  <c:v>21.894963388106898</c:v>
                </c:pt>
                <c:pt idx="584">
                  <c:v>21.904429985976698</c:v>
                </c:pt>
                <c:pt idx="585">
                  <c:v>21.913281982389897</c:v>
                </c:pt>
                <c:pt idx="586">
                  <c:v>21.947480021876199</c:v>
                </c:pt>
                <c:pt idx="587">
                  <c:v>21.953566477042699</c:v>
                </c:pt>
                <c:pt idx="588">
                  <c:v>21.962085623917798</c:v>
                </c:pt>
                <c:pt idx="589">
                  <c:v>21.9709770751127</c:v>
                </c:pt>
                <c:pt idx="590">
                  <c:v>21.996416095725586</c:v>
                </c:pt>
                <c:pt idx="591">
                  <c:v>22.016663593769195</c:v>
                </c:pt>
                <c:pt idx="592">
                  <c:v>22.021746780826298</c:v>
                </c:pt>
                <c:pt idx="593">
                  <c:v>22.064056641505697</c:v>
                </c:pt>
                <c:pt idx="594">
                  <c:v>22.064735572781583</c:v>
                </c:pt>
                <c:pt idx="595">
                  <c:v>22.070258772852103</c:v>
                </c:pt>
                <c:pt idx="596">
                  <c:v>22.120199072051197</c:v>
                </c:pt>
                <c:pt idx="597">
                  <c:v>22.169142238998084</c:v>
                </c:pt>
                <c:pt idx="598">
                  <c:v>22.179441825867798</c:v>
                </c:pt>
                <c:pt idx="599">
                  <c:v>22.209015583820197</c:v>
                </c:pt>
                <c:pt idx="600">
                  <c:v>22.212217910769496</c:v>
                </c:pt>
                <c:pt idx="601">
                  <c:v>22.225223892486884</c:v>
                </c:pt>
                <c:pt idx="602">
                  <c:v>22.230501973665497</c:v>
                </c:pt>
                <c:pt idx="603">
                  <c:v>22.230808665618706</c:v>
                </c:pt>
                <c:pt idx="604">
                  <c:v>22.242261011659988</c:v>
                </c:pt>
                <c:pt idx="605">
                  <c:v>22.273618256384296</c:v>
                </c:pt>
                <c:pt idx="606">
                  <c:v>22.317056341874903</c:v>
                </c:pt>
                <c:pt idx="607">
                  <c:v>22.3375339964016</c:v>
                </c:pt>
                <c:pt idx="608">
                  <c:v>22.342420903785598</c:v>
                </c:pt>
                <c:pt idx="609">
                  <c:v>22.414531053631798</c:v>
                </c:pt>
                <c:pt idx="610">
                  <c:v>22.430030785417902</c:v>
                </c:pt>
                <c:pt idx="611">
                  <c:v>22.434059338524897</c:v>
                </c:pt>
                <c:pt idx="612">
                  <c:v>22.462995962378599</c:v>
                </c:pt>
                <c:pt idx="613">
                  <c:v>22.544717478982697</c:v>
                </c:pt>
                <c:pt idx="614">
                  <c:v>22.563417828991696</c:v>
                </c:pt>
                <c:pt idx="615">
                  <c:v>22.606959963160701</c:v>
                </c:pt>
                <c:pt idx="616">
                  <c:v>22.615706159479299</c:v>
                </c:pt>
                <c:pt idx="617">
                  <c:v>22.655846549722398</c:v>
                </c:pt>
                <c:pt idx="618">
                  <c:v>22.660718359313098</c:v>
                </c:pt>
                <c:pt idx="619">
                  <c:v>22.660928282646498</c:v>
                </c:pt>
                <c:pt idx="620">
                  <c:v>22.684320162899201</c:v>
                </c:pt>
                <c:pt idx="621">
                  <c:v>22.689306154275599</c:v>
                </c:pt>
                <c:pt idx="622">
                  <c:v>22.696990489005202</c:v>
                </c:pt>
                <c:pt idx="623">
                  <c:v>22.720907259793197</c:v>
                </c:pt>
                <c:pt idx="624">
                  <c:v>22.764766768376099</c:v>
                </c:pt>
                <c:pt idx="625">
                  <c:v>22.767964980734</c:v>
                </c:pt>
                <c:pt idx="626">
                  <c:v>22.7775565092535</c:v>
                </c:pt>
                <c:pt idx="627">
                  <c:v>22.8090997174262</c:v>
                </c:pt>
                <c:pt idx="628">
                  <c:v>22.894202535743997</c:v>
                </c:pt>
                <c:pt idx="629">
                  <c:v>22.894684624150603</c:v>
                </c:pt>
                <c:pt idx="630">
                  <c:v>22.908845432662002</c:v>
                </c:pt>
                <c:pt idx="631">
                  <c:v>23.008149815349284</c:v>
                </c:pt>
                <c:pt idx="632">
                  <c:v>23.019085013958904</c:v>
                </c:pt>
                <c:pt idx="633">
                  <c:v>23.103697009129295</c:v>
                </c:pt>
                <c:pt idx="634">
                  <c:v>23.113233487096203</c:v>
                </c:pt>
                <c:pt idx="635">
                  <c:v>23.153017546680001</c:v>
                </c:pt>
                <c:pt idx="636">
                  <c:v>23.153978357088402</c:v>
                </c:pt>
                <c:pt idx="637">
                  <c:v>23.220162221456501</c:v>
                </c:pt>
                <c:pt idx="638">
                  <c:v>23.2289035097984</c:v>
                </c:pt>
                <c:pt idx="639">
                  <c:v>23.265852089841697</c:v>
                </c:pt>
                <c:pt idx="640">
                  <c:v>23.295998750987501</c:v>
                </c:pt>
                <c:pt idx="641">
                  <c:v>23.3129341819938</c:v>
                </c:pt>
                <c:pt idx="642">
                  <c:v>23.336623579779783</c:v>
                </c:pt>
                <c:pt idx="643">
                  <c:v>23.354953739102204</c:v>
                </c:pt>
                <c:pt idx="644">
                  <c:v>23.40741087093938</c:v>
                </c:pt>
                <c:pt idx="645">
                  <c:v>23.414186028763098</c:v>
                </c:pt>
                <c:pt idx="646">
                  <c:v>23.434928491113503</c:v>
                </c:pt>
                <c:pt idx="647">
                  <c:v>23.491686016428702</c:v>
                </c:pt>
                <c:pt idx="648">
                  <c:v>23.496759977082984</c:v>
                </c:pt>
                <c:pt idx="649">
                  <c:v>23.508750894758098</c:v>
                </c:pt>
                <c:pt idx="650">
                  <c:v>23.518957847899003</c:v>
                </c:pt>
                <c:pt idx="651">
                  <c:v>23.530873003337899</c:v>
                </c:pt>
                <c:pt idx="652">
                  <c:v>23.574235463769</c:v>
                </c:pt>
                <c:pt idx="653">
                  <c:v>23.574616850487384</c:v>
                </c:pt>
                <c:pt idx="654">
                  <c:v>23.597439773050997</c:v>
                </c:pt>
                <c:pt idx="655">
                  <c:v>23.683906330111096</c:v>
                </c:pt>
                <c:pt idx="656">
                  <c:v>23.694954920399102</c:v>
                </c:pt>
                <c:pt idx="657">
                  <c:v>23.722494868988896</c:v>
                </c:pt>
                <c:pt idx="658">
                  <c:v>23.725337068645295</c:v>
                </c:pt>
                <c:pt idx="659">
                  <c:v>23.727902052402399</c:v>
                </c:pt>
                <c:pt idx="660">
                  <c:v>23.739219808046297</c:v>
                </c:pt>
                <c:pt idx="661">
                  <c:v>23.760714970758784</c:v>
                </c:pt>
                <c:pt idx="662">
                  <c:v>23.763317411389984</c:v>
                </c:pt>
                <c:pt idx="663">
                  <c:v>23.853291664855103</c:v>
                </c:pt>
                <c:pt idx="664">
                  <c:v>23.892493207752597</c:v>
                </c:pt>
                <c:pt idx="665">
                  <c:v>23.916427759176788</c:v>
                </c:pt>
                <c:pt idx="666">
                  <c:v>23.959747595246984</c:v>
                </c:pt>
                <c:pt idx="667">
                  <c:v>23.962043929728186</c:v>
                </c:pt>
                <c:pt idx="668">
                  <c:v>23.972354245090202</c:v>
                </c:pt>
                <c:pt idx="669">
                  <c:v>23.985895344758799</c:v>
                </c:pt>
                <c:pt idx="670">
                  <c:v>23.986534163075397</c:v>
                </c:pt>
                <c:pt idx="671">
                  <c:v>24.000839011052701</c:v>
                </c:pt>
                <c:pt idx="672">
                  <c:v>24.001579290433195</c:v>
                </c:pt>
                <c:pt idx="673">
                  <c:v>24.030022430617898</c:v>
                </c:pt>
                <c:pt idx="674">
                  <c:v>24.074898865950704</c:v>
                </c:pt>
                <c:pt idx="675">
                  <c:v>24.0940131375025</c:v>
                </c:pt>
                <c:pt idx="676">
                  <c:v>24.109637494778902</c:v>
                </c:pt>
                <c:pt idx="677">
                  <c:v>24.119590851929697</c:v>
                </c:pt>
                <c:pt idx="678">
                  <c:v>24.146616592363785</c:v>
                </c:pt>
                <c:pt idx="679">
                  <c:v>24.1630052368305</c:v>
                </c:pt>
                <c:pt idx="680">
                  <c:v>24.1770931349111</c:v>
                </c:pt>
                <c:pt idx="681">
                  <c:v>24.208649096158283</c:v>
                </c:pt>
                <c:pt idx="682">
                  <c:v>24.219852938442603</c:v>
                </c:pt>
                <c:pt idx="683">
                  <c:v>24.221553358359799</c:v>
                </c:pt>
                <c:pt idx="684">
                  <c:v>24.242862866563684</c:v>
                </c:pt>
                <c:pt idx="685">
                  <c:v>24.257571240531696</c:v>
                </c:pt>
                <c:pt idx="686">
                  <c:v>24.265270326818502</c:v>
                </c:pt>
                <c:pt idx="687">
                  <c:v>24.272495392833697</c:v>
                </c:pt>
                <c:pt idx="688">
                  <c:v>24.291352048046701</c:v>
                </c:pt>
                <c:pt idx="689">
                  <c:v>24.3001149508098</c:v>
                </c:pt>
                <c:pt idx="690">
                  <c:v>24.355873026203703</c:v>
                </c:pt>
                <c:pt idx="691">
                  <c:v>24.362348825325398</c:v>
                </c:pt>
                <c:pt idx="692">
                  <c:v>24.377093477476404</c:v>
                </c:pt>
                <c:pt idx="693">
                  <c:v>24.389135455544</c:v>
                </c:pt>
                <c:pt idx="694">
                  <c:v>24.418406744625695</c:v>
                </c:pt>
                <c:pt idx="695">
                  <c:v>24.428210467814498</c:v>
                </c:pt>
                <c:pt idx="696">
                  <c:v>24.43233921255338</c:v>
                </c:pt>
                <c:pt idx="697">
                  <c:v>24.438843389335396</c:v>
                </c:pt>
                <c:pt idx="698">
                  <c:v>24.445243944094084</c:v>
                </c:pt>
                <c:pt idx="699">
                  <c:v>24.454986837300897</c:v>
                </c:pt>
                <c:pt idx="700">
                  <c:v>24.466828568141384</c:v>
                </c:pt>
                <c:pt idx="701">
                  <c:v>24.549428904545998</c:v>
                </c:pt>
                <c:pt idx="702">
                  <c:v>24.565546052010795</c:v>
                </c:pt>
                <c:pt idx="703">
                  <c:v>24.597294264423802</c:v>
                </c:pt>
                <c:pt idx="704">
                  <c:v>24.630732648430296</c:v>
                </c:pt>
                <c:pt idx="705">
                  <c:v>24.6400091620275</c:v>
                </c:pt>
                <c:pt idx="706">
                  <c:v>24.656885997491305</c:v>
                </c:pt>
                <c:pt idx="707">
                  <c:v>24.665365387988299</c:v>
                </c:pt>
                <c:pt idx="708">
                  <c:v>24.693328772283888</c:v>
                </c:pt>
                <c:pt idx="709">
                  <c:v>24.6993573424378</c:v>
                </c:pt>
                <c:pt idx="710">
                  <c:v>24.712204418452703</c:v>
                </c:pt>
                <c:pt idx="711">
                  <c:v>24.738518582989595</c:v>
                </c:pt>
                <c:pt idx="712">
                  <c:v>24.741256156708612</c:v>
                </c:pt>
                <c:pt idx="713">
                  <c:v>24.7998297744995</c:v>
                </c:pt>
                <c:pt idx="714">
                  <c:v>24.807235648813403</c:v>
                </c:pt>
                <c:pt idx="715">
                  <c:v>24.865857437292203</c:v>
                </c:pt>
                <c:pt idx="716">
                  <c:v>24.926279624626499</c:v>
                </c:pt>
                <c:pt idx="717">
                  <c:v>24.952695009944996</c:v>
                </c:pt>
                <c:pt idx="718">
                  <c:v>24.964704648494699</c:v>
                </c:pt>
                <c:pt idx="719">
                  <c:v>24.978940756183697</c:v>
                </c:pt>
                <c:pt idx="720">
                  <c:v>24.990187607281197</c:v>
                </c:pt>
                <c:pt idx="721">
                  <c:v>25.067796968868102</c:v>
                </c:pt>
                <c:pt idx="722">
                  <c:v>25.100905055912303</c:v>
                </c:pt>
                <c:pt idx="723">
                  <c:v>25.102305983091899</c:v>
                </c:pt>
                <c:pt idx="724">
                  <c:v>25.125811964560388</c:v>
                </c:pt>
                <c:pt idx="725">
                  <c:v>25.152497364631298</c:v>
                </c:pt>
                <c:pt idx="726">
                  <c:v>25.199914259665999</c:v>
                </c:pt>
                <c:pt idx="727">
                  <c:v>25.230075290459201</c:v>
                </c:pt>
                <c:pt idx="728">
                  <c:v>25.244425094654598</c:v>
                </c:pt>
                <c:pt idx="729">
                  <c:v>25.2445151080329</c:v>
                </c:pt>
                <c:pt idx="730">
                  <c:v>25.261176707698404</c:v>
                </c:pt>
                <c:pt idx="731">
                  <c:v>25.263449098826985</c:v>
                </c:pt>
                <c:pt idx="732">
                  <c:v>25.290590249063381</c:v>
                </c:pt>
                <c:pt idx="733">
                  <c:v>25.320521005711598</c:v>
                </c:pt>
                <c:pt idx="734">
                  <c:v>25.423319288787081</c:v>
                </c:pt>
                <c:pt idx="735">
                  <c:v>25.434214348903499</c:v>
                </c:pt>
                <c:pt idx="736">
                  <c:v>25.435563917291699</c:v>
                </c:pt>
                <c:pt idx="737">
                  <c:v>25.46370913582188</c:v>
                </c:pt>
                <c:pt idx="738">
                  <c:v>25.470440422223195</c:v>
                </c:pt>
                <c:pt idx="739">
                  <c:v>25.499305763728099</c:v>
                </c:pt>
                <c:pt idx="740">
                  <c:v>25.523044202111684</c:v>
                </c:pt>
                <c:pt idx="741">
                  <c:v>25.573018373763883</c:v>
                </c:pt>
                <c:pt idx="742">
                  <c:v>25.602125013014312</c:v>
                </c:pt>
                <c:pt idx="743">
                  <c:v>25.623154229595002</c:v>
                </c:pt>
                <c:pt idx="744">
                  <c:v>25.624908602783602</c:v>
                </c:pt>
                <c:pt idx="745">
                  <c:v>25.713355353104404</c:v>
                </c:pt>
                <c:pt idx="746">
                  <c:v>25.720780282335483</c:v>
                </c:pt>
                <c:pt idx="747">
                  <c:v>25.724563074079597</c:v>
                </c:pt>
                <c:pt idx="748">
                  <c:v>25.7292913788324</c:v>
                </c:pt>
                <c:pt idx="749">
                  <c:v>25.747309009824995</c:v>
                </c:pt>
                <c:pt idx="750">
                  <c:v>25.752004795869802</c:v>
                </c:pt>
                <c:pt idx="751">
                  <c:v>25.764289740405896</c:v>
                </c:pt>
                <c:pt idx="752">
                  <c:v>25.832502592295096</c:v>
                </c:pt>
                <c:pt idx="753">
                  <c:v>25.884031230287896</c:v>
                </c:pt>
                <c:pt idx="754">
                  <c:v>25.891486859567998</c:v>
                </c:pt>
                <c:pt idx="755">
                  <c:v>25.8981410124007</c:v>
                </c:pt>
                <c:pt idx="756">
                  <c:v>25.907895420032304</c:v>
                </c:pt>
                <c:pt idx="757">
                  <c:v>25.958587701823184</c:v>
                </c:pt>
                <c:pt idx="758">
                  <c:v>25.971497270587186</c:v>
                </c:pt>
                <c:pt idx="759">
                  <c:v>26.009875508644516</c:v>
                </c:pt>
                <c:pt idx="760">
                  <c:v>26.028152329514999</c:v>
                </c:pt>
                <c:pt idx="761">
                  <c:v>26.028204564124596</c:v>
                </c:pt>
                <c:pt idx="762">
                  <c:v>26.033723393971282</c:v>
                </c:pt>
                <c:pt idx="763">
                  <c:v>26.043355430124997</c:v>
                </c:pt>
                <c:pt idx="764">
                  <c:v>26.075209743990602</c:v>
                </c:pt>
                <c:pt idx="765">
                  <c:v>26.099879432037302</c:v>
                </c:pt>
                <c:pt idx="766">
                  <c:v>26.102375377137697</c:v>
                </c:pt>
                <c:pt idx="767">
                  <c:v>26.138219663089099</c:v>
                </c:pt>
                <c:pt idx="768">
                  <c:v>26.149367305732699</c:v>
                </c:pt>
                <c:pt idx="769">
                  <c:v>26.1532166021845</c:v>
                </c:pt>
                <c:pt idx="770">
                  <c:v>26.184070519947799</c:v>
                </c:pt>
                <c:pt idx="771">
                  <c:v>26.235540265963483</c:v>
                </c:pt>
                <c:pt idx="772">
                  <c:v>26.236177233792102</c:v>
                </c:pt>
                <c:pt idx="773">
                  <c:v>26.240851308934101</c:v>
                </c:pt>
                <c:pt idx="774">
                  <c:v>26.266091512619099</c:v>
                </c:pt>
                <c:pt idx="775">
                  <c:v>26.307969081444504</c:v>
                </c:pt>
                <c:pt idx="776">
                  <c:v>26.319484008352703</c:v>
                </c:pt>
                <c:pt idx="777">
                  <c:v>26.323185754897604</c:v>
                </c:pt>
                <c:pt idx="778">
                  <c:v>26.346082616629499</c:v>
                </c:pt>
                <c:pt idx="779">
                  <c:v>26.354885011429705</c:v>
                </c:pt>
                <c:pt idx="780">
                  <c:v>26.418432040342683</c:v>
                </c:pt>
                <c:pt idx="781">
                  <c:v>26.430408409453399</c:v>
                </c:pt>
                <c:pt idx="782">
                  <c:v>26.47304957943788</c:v>
                </c:pt>
                <c:pt idx="783">
                  <c:v>26.473530163747895</c:v>
                </c:pt>
                <c:pt idx="784">
                  <c:v>26.480019340650795</c:v>
                </c:pt>
                <c:pt idx="785">
                  <c:v>26.498878288579196</c:v>
                </c:pt>
                <c:pt idx="786">
                  <c:v>26.5064739104625</c:v>
                </c:pt>
                <c:pt idx="787">
                  <c:v>26.518924530569283</c:v>
                </c:pt>
                <c:pt idx="788">
                  <c:v>26.545756349188597</c:v>
                </c:pt>
                <c:pt idx="789">
                  <c:v>26.569615704203088</c:v>
                </c:pt>
                <c:pt idx="790">
                  <c:v>26.601159134216005</c:v>
                </c:pt>
                <c:pt idx="791">
                  <c:v>26.6155777306133</c:v>
                </c:pt>
                <c:pt idx="792">
                  <c:v>26.6366004022079</c:v>
                </c:pt>
                <c:pt idx="793">
                  <c:v>26.643598118668798</c:v>
                </c:pt>
                <c:pt idx="794">
                  <c:v>26.662062604269696</c:v>
                </c:pt>
                <c:pt idx="795">
                  <c:v>26.673248334083297</c:v>
                </c:pt>
                <c:pt idx="796">
                  <c:v>26.700463461606503</c:v>
                </c:pt>
                <c:pt idx="797">
                  <c:v>26.707331000654502</c:v>
                </c:pt>
                <c:pt idx="798">
                  <c:v>26.707885058636702</c:v>
                </c:pt>
                <c:pt idx="799">
                  <c:v>26.749099779263883</c:v>
                </c:pt>
                <c:pt idx="800">
                  <c:v>26.8040936606656</c:v>
                </c:pt>
                <c:pt idx="801">
                  <c:v>26.808245237813502</c:v>
                </c:pt>
                <c:pt idx="802">
                  <c:v>26.820051151670203</c:v>
                </c:pt>
                <c:pt idx="803">
                  <c:v>26.856644098784088</c:v>
                </c:pt>
                <c:pt idx="804">
                  <c:v>26.8864603028684</c:v>
                </c:pt>
                <c:pt idx="805">
                  <c:v>26.904207628313888</c:v>
                </c:pt>
                <c:pt idx="806">
                  <c:v>26.904300919522196</c:v>
                </c:pt>
                <c:pt idx="807">
                  <c:v>26.945477416172896</c:v>
                </c:pt>
                <c:pt idx="808">
                  <c:v>26.945557824634296</c:v>
                </c:pt>
                <c:pt idx="809">
                  <c:v>26.984130859541786</c:v>
                </c:pt>
                <c:pt idx="810">
                  <c:v>27.002260378965886</c:v>
                </c:pt>
                <c:pt idx="811">
                  <c:v>27.026666864207897</c:v>
                </c:pt>
                <c:pt idx="812">
                  <c:v>27.033594882347497</c:v>
                </c:pt>
                <c:pt idx="813">
                  <c:v>27.033655102014805</c:v>
                </c:pt>
                <c:pt idx="814">
                  <c:v>27.047810737644504</c:v>
                </c:pt>
                <c:pt idx="815">
                  <c:v>27.0790921587528</c:v>
                </c:pt>
                <c:pt idx="816">
                  <c:v>27.086000781835597</c:v>
                </c:pt>
                <c:pt idx="817">
                  <c:v>27.117848336607004</c:v>
                </c:pt>
                <c:pt idx="818">
                  <c:v>27.148556703781296</c:v>
                </c:pt>
                <c:pt idx="819">
                  <c:v>27.171293293570599</c:v>
                </c:pt>
                <c:pt idx="820">
                  <c:v>27.185158834576995</c:v>
                </c:pt>
                <c:pt idx="821">
                  <c:v>27.1876186012285</c:v>
                </c:pt>
                <c:pt idx="822">
                  <c:v>27.190777638470298</c:v>
                </c:pt>
                <c:pt idx="823">
                  <c:v>27.202053052471197</c:v>
                </c:pt>
                <c:pt idx="824">
                  <c:v>27.239622545077886</c:v>
                </c:pt>
                <c:pt idx="825">
                  <c:v>27.2531096572244</c:v>
                </c:pt>
                <c:pt idx="826">
                  <c:v>27.256360975188802</c:v>
                </c:pt>
                <c:pt idx="827">
                  <c:v>27.267365113048502</c:v>
                </c:pt>
                <c:pt idx="828">
                  <c:v>27.267851126805205</c:v>
                </c:pt>
                <c:pt idx="829">
                  <c:v>27.2867613846044</c:v>
                </c:pt>
                <c:pt idx="830">
                  <c:v>27.3010412039025</c:v>
                </c:pt>
                <c:pt idx="831">
                  <c:v>27.3026457400384</c:v>
                </c:pt>
                <c:pt idx="832">
                  <c:v>27.304305342061099</c:v>
                </c:pt>
                <c:pt idx="833">
                  <c:v>27.304968439051905</c:v>
                </c:pt>
                <c:pt idx="834">
                  <c:v>27.313192835091296</c:v>
                </c:pt>
                <c:pt idx="835">
                  <c:v>27.313944289942999</c:v>
                </c:pt>
                <c:pt idx="836">
                  <c:v>27.317201205173799</c:v>
                </c:pt>
                <c:pt idx="837">
                  <c:v>27.329277544470099</c:v>
                </c:pt>
                <c:pt idx="838">
                  <c:v>27.330712580092499</c:v>
                </c:pt>
                <c:pt idx="839">
                  <c:v>27.346197090739295</c:v>
                </c:pt>
                <c:pt idx="840">
                  <c:v>27.386097991281297</c:v>
                </c:pt>
                <c:pt idx="841">
                  <c:v>27.3891244244471</c:v>
                </c:pt>
                <c:pt idx="842">
                  <c:v>27.450729997216602</c:v>
                </c:pt>
                <c:pt idx="843">
                  <c:v>27.463350615019888</c:v>
                </c:pt>
                <c:pt idx="844">
                  <c:v>27.477525040353598</c:v>
                </c:pt>
                <c:pt idx="845">
                  <c:v>27.526364900875699</c:v>
                </c:pt>
                <c:pt idx="846">
                  <c:v>27.543452774749998</c:v>
                </c:pt>
                <c:pt idx="847">
                  <c:v>27.555646258064684</c:v>
                </c:pt>
                <c:pt idx="848">
                  <c:v>27.5669427092561</c:v>
                </c:pt>
                <c:pt idx="849">
                  <c:v>27.567097853695188</c:v>
                </c:pt>
                <c:pt idx="850">
                  <c:v>27.602611922680612</c:v>
                </c:pt>
                <c:pt idx="851">
                  <c:v>27.634808876266703</c:v>
                </c:pt>
                <c:pt idx="852">
                  <c:v>27.638379810785295</c:v>
                </c:pt>
                <c:pt idx="853">
                  <c:v>27.643107182525402</c:v>
                </c:pt>
                <c:pt idx="854">
                  <c:v>27.644653297632399</c:v>
                </c:pt>
                <c:pt idx="855">
                  <c:v>27.646697314125397</c:v>
                </c:pt>
                <c:pt idx="856">
                  <c:v>27.662589657017296</c:v>
                </c:pt>
                <c:pt idx="857">
                  <c:v>27.681328666288405</c:v>
                </c:pt>
                <c:pt idx="858">
                  <c:v>27.707531507248</c:v>
                </c:pt>
                <c:pt idx="859">
                  <c:v>27.717607831907596</c:v>
                </c:pt>
                <c:pt idx="860">
                  <c:v>27.785226572734182</c:v>
                </c:pt>
                <c:pt idx="861">
                  <c:v>27.808155776289201</c:v>
                </c:pt>
                <c:pt idx="862">
                  <c:v>27.840132470590596</c:v>
                </c:pt>
                <c:pt idx="863">
                  <c:v>27.847626898383396</c:v>
                </c:pt>
                <c:pt idx="864">
                  <c:v>27.958481834369685</c:v>
                </c:pt>
                <c:pt idx="865">
                  <c:v>28.026944805816601</c:v>
                </c:pt>
                <c:pt idx="866">
                  <c:v>28.039674851641099</c:v>
                </c:pt>
                <c:pt idx="867">
                  <c:v>28.047920770835699</c:v>
                </c:pt>
                <c:pt idx="868">
                  <c:v>28.062683972577979</c:v>
                </c:pt>
                <c:pt idx="869">
                  <c:v>28.0758043201417</c:v>
                </c:pt>
                <c:pt idx="870">
                  <c:v>28.083878453523699</c:v>
                </c:pt>
                <c:pt idx="871">
                  <c:v>28.086605129432801</c:v>
                </c:pt>
                <c:pt idx="872">
                  <c:v>28.089573554313695</c:v>
                </c:pt>
                <c:pt idx="873">
                  <c:v>28.112940907165896</c:v>
                </c:pt>
                <c:pt idx="874">
                  <c:v>28.116734792423699</c:v>
                </c:pt>
                <c:pt idx="875">
                  <c:v>28.131578558359404</c:v>
                </c:pt>
                <c:pt idx="876">
                  <c:v>28.150425098786403</c:v>
                </c:pt>
                <c:pt idx="877">
                  <c:v>28.151678834378799</c:v>
                </c:pt>
                <c:pt idx="878">
                  <c:v>28.166007452802798</c:v>
                </c:pt>
                <c:pt idx="879">
                  <c:v>28.203139420038902</c:v>
                </c:pt>
                <c:pt idx="880">
                  <c:v>28.209501013831897</c:v>
                </c:pt>
                <c:pt idx="881">
                  <c:v>28.214177692586404</c:v>
                </c:pt>
                <c:pt idx="882">
                  <c:v>28.261947991745696</c:v>
                </c:pt>
                <c:pt idx="883">
                  <c:v>28.298476633299398</c:v>
                </c:pt>
                <c:pt idx="884">
                  <c:v>28.324915393452407</c:v>
                </c:pt>
                <c:pt idx="885">
                  <c:v>28.364039930918295</c:v>
                </c:pt>
                <c:pt idx="886">
                  <c:v>28.389474070824097</c:v>
                </c:pt>
                <c:pt idx="887">
                  <c:v>28.465707878731582</c:v>
                </c:pt>
                <c:pt idx="888">
                  <c:v>28.487040157165996</c:v>
                </c:pt>
                <c:pt idx="889">
                  <c:v>28.496474591451896</c:v>
                </c:pt>
                <c:pt idx="890">
                  <c:v>28.500971556032702</c:v>
                </c:pt>
                <c:pt idx="891">
                  <c:v>28.504860192390506</c:v>
                </c:pt>
                <c:pt idx="892">
                  <c:v>28.505531188921186</c:v>
                </c:pt>
                <c:pt idx="893">
                  <c:v>28.526258940688098</c:v>
                </c:pt>
                <c:pt idx="894">
                  <c:v>28.527681339624699</c:v>
                </c:pt>
                <c:pt idx="895">
                  <c:v>28.528188688133298</c:v>
                </c:pt>
                <c:pt idx="896">
                  <c:v>28.535770616269197</c:v>
                </c:pt>
                <c:pt idx="897">
                  <c:v>28.538518169936001</c:v>
                </c:pt>
                <c:pt idx="898">
                  <c:v>28.544279181549395</c:v>
                </c:pt>
                <c:pt idx="899">
                  <c:v>28.552354143283512</c:v>
                </c:pt>
                <c:pt idx="900">
                  <c:v>28.552492306730695</c:v>
                </c:pt>
                <c:pt idx="901">
                  <c:v>28.553014144177197</c:v>
                </c:pt>
                <c:pt idx="902">
                  <c:v>28.574040148757799</c:v>
                </c:pt>
                <c:pt idx="903">
                  <c:v>28.5783556328049</c:v>
                </c:pt>
                <c:pt idx="904">
                  <c:v>28.584639037259397</c:v>
                </c:pt>
                <c:pt idx="905">
                  <c:v>28.631843764230805</c:v>
                </c:pt>
                <c:pt idx="906">
                  <c:v>28.665643037768181</c:v>
                </c:pt>
                <c:pt idx="907">
                  <c:v>28.675292073449498</c:v>
                </c:pt>
                <c:pt idx="908">
                  <c:v>28.685677997006998</c:v>
                </c:pt>
                <c:pt idx="909">
                  <c:v>28.697443157737798</c:v>
                </c:pt>
                <c:pt idx="910">
                  <c:v>28.728075301293988</c:v>
                </c:pt>
                <c:pt idx="911">
                  <c:v>28.738680131535496</c:v>
                </c:pt>
                <c:pt idx="912">
                  <c:v>28.740128510307997</c:v>
                </c:pt>
                <c:pt idx="913">
                  <c:v>28.749083286398488</c:v>
                </c:pt>
                <c:pt idx="914">
                  <c:v>28.770433971863181</c:v>
                </c:pt>
                <c:pt idx="915">
                  <c:v>28.802451388915401</c:v>
                </c:pt>
                <c:pt idx="916">
                  <c:v>28.885845210939095</c:v>
                </c:pt>
                <c:pt idx="917">
                  <c:v>28.914048447360202</c:v>
                </c:pt>
                <c:pt idx="918">
                  <c:v>28.916419313366497</c:v>
                </c:pt>
                <c:pt idx="919">
                  <c:v>28.921622937359185</c:v>
                </c:pt>
                <c:pt idx="920">
                  <c:v>28.930557759523602</c:v>
                </c:pt>
                <c:pt idx="921">
                  <c:v>28.934077290558299</c:v>
                </c:pt>
                <c:pt idx="922">
                  <c:v>28.9544874963408</c:v>
                </c:pt>
                <c:pt idx="923">
                  <c:v>28.993954876697501</c:v>
                </c:pt>
                <c:pt idx="924">
                  <c:v>29.043280228465296</c:v>
                </c:pt>
                <c:pt idx="925">
                  <c:v>29.053601782722097</c:v>
                </c:pt>
                <c:pt idx="926">
                  <c:v>29.097977915280705</c:v>
                </c:pt>
                <c:pt idx="927">
                  <c:v>29.114569765541702</c:v>
                </c:pt>
                <c:pt idx="928">
                  <c:v>29.149100207248001</c:v>
                </c:pt>
                <c:pt idx="929">
                  <c:v>29.195022768422799</c:v>
                </c:pt>
                <c:pt idx="930">
                  <c:v>29.204159517119898</c:v>
                </c:pt>
                <c:pt idx="931">
                  <c:v>29.215689754504599</c:v>
                </c:pt>
                <c:pt idx="932">
                  <c:v>29.234584442110712</c:v>
                </c:pt>
                <c:pt idx="933">
                  <c:v>29.263525667980499</c:v>
                </c:pt>
                <c:pt idx="934">
                  <c:v>29.317969607911802</c:v>
                </c:pt>
                <c:pt idx="935">
                  <c:v>29.345304195929497</c:v>
                </c:pt>
                <c:pt idx="936">
                  <c:v>29.352307863823096</c:v>
                </c:pt>
                <c:pt idx="937">
                  <c:v>29.357942242299401</c:v>
                </c:pt>
                <c:pt idx="938">
                  <c:v>29.379931286164499</c:v>
                </c:pt>
                <c:pt idx="939">
                  <c:v>29.393410532326183</c:v>
                </c:pt>
                <c:pt idx="940">
                  <c:v>29.4048965120394</c:v>
                </c:pt>
                <c:pt idx="941">
                  <c:v>29.430641488045396</c:v>
                </c:pt>
                <c:pt idx="942">
                  <c:v>29.4559678998009</c:v>
                </c:pt>
                <c:pt idx="943">
                  <c:v>29.461764182487197</c:v>
                </c:pt>
                <c:pt idx="944">
                  <c:v>29.486697289138583</c:v>
                </c:pt>
                <c:pt idx="945">
                  <c:v>29.491739934226583</c:v>
                </c:pt>
                <c:pt idx="946">
                  <c:v>29.510706731885897</c:v>
                </c:pt>
                <c:pt idx="947">
                  <c:v>29.522354428179401</c:v>
                </c:pt>
                <c:pt idx="948">
                  <c:v>29.556088927817804</c:v>
                </c:pt>
                <c:pt idx="949">
                  <c:v>29.598155706641801</c:v>
                </c:pt>
                <c:pt idx="950">
                  <c:v>29.691328441828112</c:v>
                </c:pt>
                <c:pt idx="951">
                  <c:v>29.7012359480774</c:v>
                </c:pt>
                <c:pt idx="952">
                  <c:v>29.726251967442202</c:v>
                </c:pt>
                <c:pt idx="953">
                  <c:v>29.7426157269844</c:v>
                </c:pt>
                <c:pt idx="954">
                  <c:v>29.743832412266197</c:v>
                </c:pt>
                <c:pt idx="955">
                  <c:v>29.746952918980899</c:v>
                </c:pt>
                <c:pt idx="956">
                  <c:v>29.811574465680806</c:v>
                </c:pt>
                <c:pt idx="957">
                  <c:v>29.8775938202552</c:v>
                </c:pt>
                <c:pt idx="958">
                  <c:v>29.947747130652097</c:v>
                </c:pt>
                <c:pt idx="959">
                  <c:v>29.950719011130598</c:v>
                </c:pt>
                <c:pt idx="960">
                  <c:v>29.9628874852705</c:v>
                </c:pt>
                <c:pt idx="961">
                  <c:v>29.963490935732484</c:v>
                </c:pt>
                <c:pt idx="962">
                  <c:v>30.016681822192712</c:v>
                </c:pt>
                <c:pt idx="963">
                  <c:v>30.048414164124896</c:v>
                </c:pt>
                <c:pt idx="964">
                  <c:v>30.067624084479498</c:v>
                </c:pt>
                <c:pt idx="965">
                  <c:v>30.082616991656096</c:v>
                </c:pt>
                <c:pt idx="966">
                  <c:v>30.143387768340403</c:v>
                </c:pt>
                <c:pt idx="967">
                  <c:v>30.153253036866701</c:v>
                </c:pt>
                <c:pt idx="968">
                  <c:v>30.153361039243112</c:v>
                </c:pt>
                <c:pt idx="969">
                  <c:v>30.157329122968498</c:v>
                </c:pt>
                <c:pt idx="970">
                  <c:v>30.176829646852504</c:v>
                </c:pt>
                <c:pt idx="971">
                  <c:v>30.206666409961695</c:v>
                </c:pt>
                <c:pt idx="972">
                  <c:v>30.211252439477899</c:v>
                </c:pt>
                <c:pt idx="973">
                  <c:v>30.235954894309099</c:v>
                </c:pt>
                <c:pt idx="974">
                  <c:v>30.258810153444603</c:v>
                </c:pt>
                <c:pt idx="975">
                  <c:v>30.285159018155998</c:v>
                </c:pt>
                <c:pt idx="976">
                  <c:v>30.285951228920197</c:v>
                </c:pt>
                <c:pt idx="977">
                  <c:v>30.305321011069296</c:v>
                </c:pt>
                <c:pt idx="978">
                  <c:v>30.312747359210299</c:v>
                </c:pt>
                <c:pt idx="979">
                  <c:v>30.345434684300695</c:v>
                </c:pt>
                <c:pt idx="980">
                  <c:v>30.386703062830996</c:v>
                </c:pt>
                <c:pt idx="981">
                  <c:v>30.388717490884996</c:v>
                </c:pt>
                <c:pt idx="982">
                  <c:v>30.407500286082499</c:v>
                </c:pt>
                <c:pt idx="983">
                  <c:v>30.411242518920595</c:v>
                </c:pt>
                <c:pt idx="984">
                  <c:v>30.411447147839198</c:v>
                </c:pt>
                <c:pt idx="985">
                  <c:v>30.4147821812766</c:v>
                </c:pt>
                <c:pt idx="986">
                  <c:v>30.469329345448696</c:v>
                </c:pt>
                <c:pt idx="987">
                  <c:v>30.482574495867997</c:v>
                </c:pt>
                <c:pt idx="988">
                  <c:v>30.483566400479198</c:v>
                </c:pt>
                <c:pt idx="989">
                  <c:v>30.491651504577796</c:v>
                </c:pt>
                <c:pt idx="990">
                  <c:v>30.579768322832503</c:v>
                </c:pt>
                <c:pt idx="991">
                  <c:v>30.586521933500595</c:v>
                </c:pt>
                <c:pt idx="992">
                  <c:v>30.619725383739699</c:v>
                </c:pt>
                <c:pt idx="993">
                  <c:v>30.623078561326501</c:v>
                </c:pt>
                <c:pt idx="994">
                  <c:v>30.6973221908721</c:v>
                </c:pt>
                <c:pt idx="995">
                  <c:v>30.707526031022084</c:v>
                </c:pt>
                <c:pt idx="996">
                  <c:v>30.714375207051901</c:v>
                </c:pt>
                <c:pt idx="997">
                  <c:v>30.728279695619296</c:v>
                </c:pt>
                <c:pt idx="998">
                  <c:v>30.778389839916596</c:v>
                </c:pt>
                <c:pt idx="999">
                  <c:v>30.779656186038601</c:v>
                </c:pt>
                <c:pt idx="1000">
                  <c:v>30.826425213480412</c:v>
                </c:pt>
                <c:pt idx="1001">
                  <c:v>30.827861423573903</c:v>
                </c:pt>
                <c:pt idx="1002">
                  <c:v>30.878855591706898</c:v>
                </c:pt>
                <c:pt idx="1003">
                  <c:v>30.8965800796514</c:v>
                </c:pt>
                <c:pt idx="1004">
                  <c:v>30.9149963406011</c:v>
                </c:pt>
                <c:pt idx="1005">
                  <c:v>30.9250888294956</c:v>
                </c:pt>
                <c:pt idx="1006">
                  <c:v>30.925419866804596</c:v>
                </c:pt>
                <c:pt idx="1007">
                  <c:v>30.935106033542283</c:v>
                </c:pt>
                <c:pt idx="1008">
                  <c:v>31.022099888223281</c:v>
                </c:pt>
                <c:pt idx="1009">
                  <c:v>31.028775310281898</c:v>
                </c:pt>
                <c:pt idx="1010">
                  <c:v>31.057773671152898</c:v>
                </c:pt>
                <c:pt idx="1011">
                  <c:v>31.060333158114897</c:v>
                </c:pt>
                <c:pt idx="1012">
                  <c:v>31.080124723365095</c:v>
                </c:pt>
                <c:pt idx="1013">
                  <c:v>31.089760524737883</c:v>
                </c:pt>
                <c:pt idx="1014">
                  <c:v>31.093697217196198</c:v>
                </c:pt>
                <c:pt idx="1015">
                  <c:v>31.107010340616004</c:v>
                </c:pt>
                <c:pt idx="1016">
                  <c:v>31.198177105069099</c:v>
                </c:pt>
                <c:pt idx="1017">
                  <c:v>31.198207736852403</c:v>
                </c:pt>
                <c:pt idx="1018">
                  <c:v>31.2202800760485</c:v>
                </c:pt>
                <c:pt idx="1019">
                  <c:v>31.225080773329083</c:v>
                </c:pt>
                <c:pt idx="1020">
                  <c:v>31.233071073119799</c:v>
                </c:pt>
                <c:pt idx="1021">
                  <c:v>31.235334245258198</c:v>
                </c:pt>
                <c:pt idx="1022">
                  <c:v>31.2411074784976</c:v>
                </c:pt>
                <c:pt idx="1023">
                  <c:v>31.244509908994097</c:v>
                </c:pt>
                <c:pt idx="1024">
                  <c:v>31.257762302676699</c:v>
                </c:pt>
                <c:pt idx="1025">
                  <c:v>31.282455985969886</c:v>
                </c:pt>
                <c:pt idx="1026">
                  <c:v>31.282784172720586</c:v>
                </c:pt>
                <c:pt idx="1027">
                  <c:v>31.3070983498339</c:v>
                </c:pt>
                <c:pt idx="1028">
                  <c:v>31.308406380212197</c:v>
                </c:pt>
                <c:pt idx="1029">
                  <c:v>31.320412035877883</c:v>
                </c:pt>
                <c:pt idx="1030">
                  <c:v>31.322246966407697</c:v>
                </c:pt>
                <c:pt idx="1031">
                  <c:v>31.349450964901788</c:v>
                </c:pt>
                <c:pt idx="1032">
                  <c:v>31.351960378173199</c:v>
                </c:pt>
                <c:pt idx="1033">
                  <c:v>31.420695349909096</c:v>
                </c:pt>
                <c:pt idx="1034">
                  <c:v>31.432401974145495</c:v>
                </c:pt>
                <c:pt idx="1035">
                  <c:v>31.450833934858988</c:v>
                </c:pt>
                <c:pt idx="1036">
                  <c:v>31.481105094093799</c:v>
                </c:pt>
                <c:pt idx="1037">
                  <c:v>31.504277248333384</c:v>
                </c:pt>
                <c:pt idx="1038">
                  <c:v>31.512788171195002</c:v>
                </c:pt>
                <c:pt idx="1039">
                  <c:v>31.514540571035695</c:v>
                </c:pt>
                <c:pt idx="1040">
                  <c:v>31.515908695942702</c:v>
                </c:pt>
                <c:pt idx="1041">
                  <c:v>31.530679544473283</c:v>
                </c:pt>
                <c:pt idx="1042">
                  <c:v>31.551155206103001</c:v>
                </c:pt>
                <c:pt idx="1043">
                  <c:v>31.567524637102984</c:v>
                </c:pt>
                <c:pt idx="1044">
                  <c:v>31.572316390632196</c:v>
                </c:pt>
                <c:pt idx="1045">
                  <c:v>31.596974972201988</c:v>
                </c:pt>
                <c:pt idx="1046">
                  <c:v>31.598135672747283</c:v>
                </c:pt>
                <c:pt idx="1047">
                  <c:v>31.663682835952798</c:v>
                </c:pt>
                <c:pt idx="1048">
                  <c:v>31.683385982239788</c:v>
                </c:pt>
                <c:pt idx="1049">
                  <c:v>31.683443202257997</c:v>
                </c:pt>
                <c:pt idx="1050">
                  <c:v>31.710750220296102</c:v>
                </c:pt>
                <c:pt idx="1051">
                  <c:v>31.732525554946797</c:v>
                </c:pt>
                <c:pt idx="1052">
                  <c:v>31.739382313669996</c:v>
                </c:pt>
                <c:pt idx="1053">
                  <c:v>31.739766711091601</c:v>
                </c:pt>
                <c:pt idx="1054">
                  <c:v>31.743644782699498</c:v>
                </c:pt>
                <c:pt idx="1055">
                  <c:v>31.775299594027786</c:v>
                </c:pt>
                <c:pt idx="1056">
                  <c:v>31.783691090104195</c:v>
                </c:pt>
                <c:pt idx="1057">
                  <c:v>31.8004537491314</c:v>
                </c:pt>
                <c:pt idx="1058">
                  <c:v>31.815112292108296</c:v>
                </c:pt>
                <c:pt idx="1059">
                  <c:v>31.837884164749507</c:v>
                </c:pt>
                <c:pt idx="1060">
                  <c:v>31.8481089796914</c:v>
                </c:pt>
                <c:pt idx="1061">
                  <c:v>31.8525852127928</c:v>
                </c:pt>
                <c:pt idx="1062">
                  <c:v>31.854466411826404</c:v>
                </c:pt>
                <c:pt idx="1063">
                  <c:v>31.858719070387483</c:v>
                </c:pt>
                <c:pt idx="1064">
                  <c:v>31.928681579382083</c:v>
                </c:pt>
                <c:pt idx="1065">
                  <c:v>31.947297089850899</c:v>
                </c:pt>
                <c:pt idx="1066">
                  <c:v>31.995593355894002</c:v>
                </c:pt>
                <c:pt idx="1067">
                  <c:v>32.001454349381994</c:v>
                </c:pt>
                <c:pt idx="1068">
                  <c:v>32.002817580509102</c:v>
                </c:pt>
                <c:pt idx="1069">
                  <c:v>32.003015198015206</c:v>
                </c:pt>
                <c:pt idx="1070">
                  <c:v>32.014906006018997</c:v>
                </c:pt>
                <c:pt idx="1071">
                  <c:v>32.0177618867747</c:v>
                </c:pt>
                <c:pt idx="1072">
                  <c:v>32.080206894322586</c:v>
                </c:pt>
                <c:pt idx="1073">
                  <c:v>32.0976932168183</c:v>
                </c:pt>
                <c:pt idx="1074">
                  <c:v>32.141145960195502</c:v>
                </c:pt>
                <c:pt idx="1075">
                  <c:v>32.175743115735102</c:v>
                </c:pt>
                <c:pt idx="1076">
                  <c:v>32.176076096522401</c:v>
                </c:pt>
                <c:pt idx="1077">
                  <c:v>32.176778497478907</c:v>
                </c:pt>
                <c:pt idx="1078">
                  <c:v>32.187158956557106</c:v>
                </c:pt>
                <c:pt idx="1079">
                  <c:v>32.2000445889242</c:v>
                </c:pt>
                <c:pt idx="1080">
                  <c:v>32.217725346606102</c:v>
                </c:pt>
                <c:pt idx="1081">
                  <c:v>32.218876009527804</c:v>
                </c:pt>
                <c:pt idx="1082">
                  <c:v>32.258422525791197</c:v>
                </c:pt>
                <c:pt idx="1083">
                  <c:v>32.264388964878407</c:v>
                </c:pt>
                <c:pt idx="1084">
                  <c:v>32.268398541365308</c:v>
                </c:pt>
                <c:pt idx="1085">
                  <c:v>32.343790056543185</c:v>
                </c:pt>
                <c:pt idx="1086">
                  <c:v>32.354186835349083</c:v>
                </c:pt>
                <c:pt idx="1087">
                  <c:v>32.354676878304375</c:v>
                </c:pt>
                <c:pt idx="1088">
                  <c:v>32.368440287147585</c:v>
                </c:pt>
                <c:pt idx="1089">
                  <c:v>32.37629742379746</c:v>
                </c:pt>
                <c:pt idx="1090">
                  <c:v>32.379252040409007</c:v>
                </c:pt>
                <c:pt idx="1091">
                  <c:v>32.408805991756097</c:v>
                </c:pt>
                <c:pt idx="1092">
                  <c:v>32.410429613521799</c:v>
                </c:pt>
                <c:pt idx="1093">
                  <c:v>32.412019001587701</c:v>
                </c:pt>
                <c:pt idx="1094">
                  <c:v>32.420742095150203</c:v>
                </c:pt>
                <c:pt idx="1095">
                  <c:v>32.425012817603807</c:v>
                </c:pt>
                <c:pt idx="1096">
                  <c:v>32.452118730051211</c:v>
                </c:pt>
                <c:pt idx="1097">
                  <c:v>32.473350272013001</c:v>
                </c:pt>
                <c:pt idx="1098">
                  <c:v>32.521335944958317</c:v>
                </c:pt>
                <c:pt idx="1099">
                  <c:v>32.526620513123099</c:v>
                </c:pt>
                <c:pt idx="1100">
                  <c:v>32.527707485794274</c:v>
                </c:pt>
                <c:pt idx="1101">
                  <c:v>32.528362766654006</c:v>
                </c:pt>
                <c:pt idx="1102">
                  <c:v>32.534437563948174</c:v>
                </c:pt>
                <c:pt idx="1103">
                  <c:v>32.536888931242174</c:v>
                </c:pt>
                <c:pt idx="1104">
                  <c:v>32.538482736515604</c:v>
                </c:pt>
                <c:pt idx="1105">
                  <c:v>32.546113744540605</c:v>
                </c:pt>
                <c:pt idx="1106">
                  <c:v>32.555688632013286</c:v>
                </c:pt>
                <c:pt idx="1107">
                  <c:v>32.562893066083497</c:v>
                </c:pt>
                <c:pt idx="1108">
                  <c:v>32.6089960447026</c:v>
                </c:pt>
                <c:pt idx="1109">
                  <c:v>32.614489052446963</c:v>
                </c:pt>
                <c:pt idx="1110">
                  <c:v>32.623086464848384</c:v>
                </c:pt>
                <c:pt idx="1111">
                  <c:v>32.632155394935616</c:v>
                </c:pt>
                <c:pt idx="1112">
                  <c:v>32.657366959275386</c:v>
                </c:pt>
                <c:pt idx="1113">
                  <c:v>32.662909123513401</c:v>
                </c:pt>
                <c:pt idx="1114">
                  <c:v>32.68610013216081</c:v>
                </c:pt>
                <c:pt idx="1115">
                  <c:v>32.697903666178405</c:v>
                </c:pt>
                <c:pt idx="1116">
                  <c:v>32.718714934622504</c:v>
                </c:pt>
                <c:pt idx="1117">
                  <c:v>32.719220858411497</c:v>
                </c:pt>
                <c:pt idx="1118">
                  <c:v>32.719994129696985</c:v>
                </c:pt>
                <c:pt idx="1119">
                  <c:v>32.729737323432502</c:v>
                </c:pt>
                <c:pt idx="1120">
                  <c:v>32.747169397310586</c:v>
                </c:pt>
                <c:pt idx="1121">
                  <c:v>32.750023702043798</c:v>
                </c:pt>
                <c:pt idx="1122">
                  <c:v>32.7609458174975</c:v>
                </c:pt>
                <c:pt idx="1123">
                  <c:v>32.763468758664381</c:v>
                </c:pt>
                <c:pt idx="1124">
                  <c:v>32.786664550826472</c:v>
                </c:pt>
                <c:pt idx="1125">
                  <c:v>32.794340761201497</c:v>
                </c:pt>
                <c:pt idx="1126">
                  <c:v>32.794952104857508</c:v>
                </c:pt>
                <c:pt idx="1127">
                  <c:v>32.802141174412981</c:v>
                </c:pt>
                <c:pt idx="1128">
                  <c:v>32.815188244694902</c:v>
                </c:pt>
                <c:pt idx="1129">
                  <c:v>32.819389266241984</c:v>
                </c:pt>
                <c:pt idx="1130">
                  <c:v>32.829730606632296</c:v>
                </c:pt>
                <c:pt idx="1131">
                  <c:v>32.860492846456012</c:v>
                </c:pt>
                <c:pt idx="1132">
                  <c:v>32.860811859651086</c:v>
                </c:pt>
                <c:pt idx="1133">
                  <c:v>32.886295115588496</c:v>
                </c:pt>
                <c:pt idx="1134">
                  <c:v>32.892252409129505</c:v>
                </c:pt>
                <c:pt idx="1135">
                  <c:v>32.914523254540683</c:v>
                </c:pt>
                <c:pt idx="1136">
                  <c:v>32.935920332700306</c:v>
                </c:pt>
                <c:pt idx="1137">
                  <c:v>32.938636751931703</c:v>
                </c:pt>
                <c:pt idx="1138">
                  <c:v>32.940288506693896</c:v>
                </c:pt>
                <c:pt idx="1139">
                  <c:v>32.966528797575506</c:v>
                </c:pt>
                <c:pt idx="1140">
                  <c:v>32.970683666216061</c:v>
                </c:pt>
                <c:pt idx="1141">
                  <c:v>32.971769058048274</c:v>
                </c:pt>
                <c:pt idx="1142">
                  <c:v>32.978685343335101</c:v>
                </c:pt>
                <c:pt idx="1143">
                  <c:v>32.994300317609301</c:v>
                </c:pt>
                <c:pt idx="1144">
                  <c:v>33.017998289506899</c:v>
                </c:pt>
                <c:pt idx="1145">
                  <c:v>33.025112530078516</c:v>
                </c:pt>
                <c:pt idx="1146">
                  <c:v>33.034098326273202</c:v>
                </c:pt>
                <c:pt idx="1147">
                  <c:v>33.039895428389201</c:v>
                </c:pt>
                <c:pt idx="1148">
                  <c:v>33.041105998293396</c:v>
                </c:pt>
                <c:pt idx="1149">
                  <c:v>33.050727713389286</c:v>
                </c:pt>
                <c:pt idx="1150">
                  <c:v>33.059987650856563</c:v>
                </c:pt>
                <c:pt idx="1151">
                  <c:v>33.076302780144502</c:v>
                </c:pt>
                <c:pt idx="1152">
                  <c:v>33.083941891584196</c:v>
                </c:pt>
                <c:pt idx="1153">
                  <c:v>33.085047725432375</c:v>
                </c:pt>
                <c:pt idx="1154">
                  <c:v>33.086518018849503</c:v>
                </c:pt>
                <c:pt idx="1155">
                  <c:v>33.086725520572102</c:v>
                </c:pt>
                <c:pt idx="1156">
                  <c:v>33.090108289299302</c:v>
                </c:pt>
                <c:pt idx="1157">
                  <c:v>33.114007815283372</c:v>
                </c:pt>
                <c:pt idx="1158">
                  <c:v>33.119081505684875</c:v>
                </c:pt>
                <c:pt idx="1159">
                  <c:v>33.146601238987003</c:v>
                </c:pt>
                <c:pt idx="1160">
                  <c:v>33.158249205604584</c:v>
                </c:pt>
                <c:pt idx="1161">
                  <c:v>33.168843943524308</c:v>
                </c:pt>
                <c:pt idx="1162">
                  <c:v>33.170231599417484</c:v>
                </c:pt>
                <c:pt idx="1163">
                  <c:v>33.183771950502098</c:v>
                </c:pt>
                <c:pt idx="1164">
                  <c:v>33.184574996879604</c:v>
                </c:pt>
                <c:pt idx="1165">
                  <c:v>33.185506835208002</c:v>
                </c:pt>
                <c:pt idx="1166">
                  <c:v>33.189383492866895</c:v>
                </c:pt>
                <c:pt idx="1167">
                  <c:v>33.197870308754304</c:v>
                </c:pt>
                <c:pt idx="1168">
                  <c:v>33.204423373365898</c:v>
                </c:pt>
                <c:pt idx="1169">
                  <c:v>33.224571606751908</c:v>
                </c:pt>
                <c:pt idx="1170">
                  <c:v>33.226971757536006</c:v>
                </c:pt>
                <c:pt idx="1171">
                  <c:v>33.236309606019503</c:v>
                </c:pt>
                <c:pt idx="1172">
                  <c:v>33.251661053698761</c:v>
                </c:pt>
                <c:pt idx="1173">
                  <c:v>33.264473172930003</c:v>
                </c:pt>
                <c:pt idx="1174">
                  <c:v>33.267177016255403</c:v>
                </c:pt>
                <c:pt idx="1175">
                  <c:v>33.278061323534402</c:v>
                </c:pt>
                <c:pt idx="1176">
                  <c:v>33.3224403302683</c:v>
                </c:pt>
                <c:pt idx="1177">
                  <c:v>33.324257571328374</c:v>
                </c:pt>
                <c:pt idx="1178">
                  <c:v>33.329348557160998</c:v>
                </c:pt>
                <c:pt idx="1179">
                  <c:v>33.339196470681998</c:v>
                </c:pt>
                <c:pt idx="1180">
                  <c:v>33.344764320437896</c:v>
                </c:pt>
                <c:pt idx="1181">
                  <c:v>33.356560471816863</c:v>
                </c:pt>
                <c:pt idx="1182">
                  <c:v>33.357952120841396</c:v>
                </c:pt>
                <c:pt idx="1183">
                  <c:v>33.362519638894206</c:v>
                </c:pt>
                <c:pt idx="1184">
                  <c:v>33.365169980514203</c:v>
                </c:pt>
                <c:pt idx="1185">
                  <c:v>33.37970170679278</c:v>
                </c:pt>
                <c:pt idx="1186">
                  <c:v>33.389550826793297</c:v>
                </c:pt>
                <c:pt idx="1187">
                  <c:v>33.409806442275702</c:v>
                </c:pt>
                <c:pt idx="1188">
                  <c:v>33.440244228249981</c:v>
                </c:pt>
                <c:pt idx="1189">
                  <c:v>33.457678760256464</c:v>
                </c:pt>
                <c:pt idx="1190">
                  <c:v>33.500003017934098</c:v>
                </c:pt>
                <c:pt idx="1191">
                  <c:v>33.530534006275005</c:v>
                </c:pt>
                <c:pt idx="1192">
                  <c:v>33.554125494269684</c:v>
                </c:pt>
                <c:pt idx="1193">
                  <c:v>33.558742699147579</c:v>
                </c:pt>
                <c:pt idx="1194">
                  <c:v>33.568952088784108</c:v>
                </c:pt>
                <c:pt idx="1195">
                  <c:v>33.571236767780583</c:v>
                </c:pt>
                <c:pt idx="1196">
                  <c:v>33.576582090660899</c:v>
                </c:pt>
                <c:pt idx="1197">
                  <c:v>33.603031825229301</c:v>
                </c:pt>
                <c:pt idx="1198">
                  <c:v>33.626521177545904</c:v>
                </c:pt>
                <c:pt idx="1199">
                  <c:v>33.636718851628906</c:v>
                </c:pt>
                <c:pt idx="1200">
                  <c:v>33.654573454716278</c:v>
                </c:pt>
                <c:pt idx="1201">
                  <c:v>33.662670946346303</c:v>
                </c:pt>
                <c:pt idx="1202">
                  <c:v>33.684440052706975</c:v>
                </c:pt>
                <c:pt idx="1203">
                  <c:v>33.687069252510696</c:v>
                </c:pt>
                <c:pt idx="1204">
                  <c:v>33.693194946726607</c:v>
                </c:pt>
                <c:pt idx="1205">
                  <c:v>33.698367743169108</c:v>
                </c:pt>
                <c:pt idx="1206">
                  <c:v>33.703005703776697</c:v>
                </c:pt>
                <c:pt idx="1207">
                  <c:v>33.709317568288498</c:v>
                </c:pt>
                <c:pt idx="1208">
                  <c:v>33.734888796032486</c:v>
                </c:pt>
                <c:pt idx="1209">
                  <c:v>33.738680542968403</c:v>
                </c:pt>
                <c:pt idx="1210">
                  <c:v>33.7404008990408</c:v>
                </c:pt>
                <c:pt idx="1211">
                  <c:v>33.757535464838703</c:v>
                </c:pt>
                <c:pt idx="1212">
                  <c:v>33.762513084403011</c:v>
                </c:pt>
                <c:pt idx="1213">
                  <c:v>33.767875084121812</c:v>
                </c:pt>
                <c:pt idx="1214">
                  <c:v>33.785257716529507</c:v>
                </c:pt>
                <c:pt idx="1215">
                  <c:v>33.802984180214573</c:v>
                </c:pt>
                <c:pt idx="1216">
                  <c:v>33.835318678376808</c:v>
                </c:pt>
                <c:pt idx="1217">
                  <c:v>33.851574868846974</c:v>
                </c:pt>
                <c:pt idx="1218">
                  <c:v>33.859228408238074</c:v>
                </c:pt>
                <c:pt idx="1219">
                  <c:v>33.860868839622896</c:v>
                </c:pt>
                <c:pt idx="1220">
                  <c:v>33.867607196701286</c:v>
                </c:pt>
                <c:pt idx="1221">
                  <c:v>33.872961543251186</c:v>
                </c:pt>
                <c:pt idx="1222">
                  <c:v>33.875119345629813</c:v>
                </c:pt>
                <c:pt idx="1223">
                  <c:v>33.902885795599701</c:v>
                </c:pt>
                <c:pt idx="1224">
                  <c:v>33.9234746469375</c:v>
                </c:pt>
                <c:pt idx="1225">
                  <c:v>33.954229350838474</c:v>
                </c:pt>
                <c:pt idx="1226">
                  <c:v>33.96892168599458</c:v>
                </c:pt>
                <c:pt idx="1227">
                  <c:v>33.988660203287886</c:v>
                </c:pt>
                <c:pt idx="1228">
                  <c:v>33.990664401688178</c:v>
                </c:pt>
                <c:pt idx="1229">
                  <c:v>34.013414257704696</c:v>
                </c:pt>
                <c:pt idx="1230">
                  <c:v>34.035381674893898</c:v>
                </c:pt>
                <c:pt idx="1231">
                  <c:v>34.055133714508507</c:v>
                </c:pt>
                <c:pt idx="1232">
                  <c:v>34.056258607022798</c:v>
                </c:pt>
                <c:pt idx="1233">
                  <c:v>34.062340577625001</c:v>
                </c:pt>
                <c:pt idx="1234">
                  <c:v>34.066296687827197</c:v>
                </c:pt>
                <c:pt idx="1235">
                  <c:v>34.077491332899498</c:v>
                </c:pt>
                <c:pt idx="1236">
                  <c:v>34.078397233598601</c:v>
                </c:pt>
                <c:pt idx="1237">
                  <c:v>34.093043272581006</c:v>
                </c:pt>
                <c:pt idx="1238">
                  <c:v>34.104890105472997</c:v>
                </c:pt>
                <c:pt idx="1239">
                  <c:v>34.106229341651201</c:v>
                </c:pt>
                <c:pt idx="1240">
                  <c:v>34.170329799587101</c:v>
                </c:pt>
                <c:pt idx="1241">
                  <c:v>34.176519083062395</c:v>
                </c:pt>
                <c:pt idx="1242">
                  <c:v>34.18552289259501</c:v>
                </c:pt>
                <c:pt idx="1243">
                  <c:v>34.193460094417496</c:v>
                </c:pt>
                <c:pt idx="1244">
                  <c:v>34.241551499732886</c:v>
                </c:pt>
                <c:pt idx="1245">
                  <c:v>34.2596111779281</c:v>
                </c:pt>
                <c:pt idx="1246">
                  <c:v>34.263245209785602</c:v>
                </c:pt>
                <c:pt idx="1247">
                  <c:v>34.263913318213405</c:v>
                </c:pt>
                <c:pt idx="1248">
                  <c:v>34.274725539776597</c:v>
                </c:pt>
                <c:pt idx="1249">
                  <c:v>34.277553648314303</c:v>
                </c:pt>
                <c:pt idx="1250">
                  <c:v>34.290780055278802</c:v>
                </c:pt>
                <c:pt idx="1251">
                  <c:v>34.317096178235275</c:v>
                </c:pt>
                <c:pt idx="1252">
                  <c:v>34.344009618948675</c:v>
                </c:pt>
                <c:pt idx="1253">
                  <c:v>34.359158386258699</c:v>
                </c:pt>
                <c:pt idx="1254">
                  <c:v>34.3647320248486</c:v>
                </c:pt>
                <c:pt idx="1255">
                  <c:v>34.372233716103111</c:v>
                </c:pt>
                <c:pt idx="1256">
                  <c:v>34.382465298344179</c:v>
                </c:pt>
                <c:pt idx="1257">
                  <c:v>34.397145304042901</c:v>
                </c:pt>
                <c:pt idx="1258">
                  <c:v>34.408371431039804</c:v>
                </c:pt>
                <c:pt idx="1259">
                  <c:v>34.412303836376907</c:v>
                </c:pt>
                <c:pt idx="1260">
                  <c:v>34.413704084404486</c:v>
                </c:pt>
                <c:pt idx="1261">
                  <c:v>34.415310290483006</c:v>
                </c:pt>
                <c:pt idx="1262">
                  <c:v>34.439113900060207</c:v>
                </c:pt>
                <c:pt idx="1263">
                  <c:v>34.447523665748278</c:v>
                </c:pt>
                <c:pt idx="1264">
                  <c:v>34.456102617833899</c:v>
                </c:pt>
                <c:pt idx="1265">
                  <c:v>34.462421112967199</c:v>
                </c:pt>
                <c:pt idx="1266">
                  <c:v>34.469953958508505</c:v>
                </c:pt>
                <c:pt idx="1267">
                  <c:v>34.472898826586203</c:v>
                </c:pt>
                <c:pt idx="1268">
                  <c:v>34.488536271531402</c:v>
                </c:pt>
                <c:pt idx="1269">
                  <c:v>34.491858544731699</c:v>
                </c:pt>
                <c:pt idx="1270">
                  <c:v>34.493986738000601</c:v>
                </c:pt>
                <c:pt idx="1271">
                  <c:v>34.499784858308701</c:v>
                </c:pt>
                <c:pt idx="1272">
                  <c:v>34.505578628203601</c:v>
                </c:pt>
                <c:pt idx="1273">
                  <c:v>34.508281767585096</c:v>
                </c:pt>
                <c:pt idx="1274">
                  <c:v>34.52738455099928</c:v>
                </c:pt>
                <c:pt idx="1275">
                  <c:v>34.536982232059408</c:v>
                </c:pt>
                <c:pt idx="1276">
                  <c:v>34.556112586524407</c:v>
                </c:pt>
                <c:pt idx="1277">
                  <c:v>34.567485722411803</c:v>
                </c:pt>
                <c:pt idx="1278">
                  <c:v>34.5765026498323</c:v>
                </c:pt>
                <c:pt idx="1279">
                  <c:v>34.57883801734458</c:v>
                </c:pt>
                <c:pt idx="1280">
                  <c:v>34.587220905686273</c:v>
                </c:pt>
                <c:pt idx="1281">
                  <c:v>34.600767385368485</c:v>
                </c:pt>
                <c:pt idx="1282">
                  <c:v>34.608359704327505</c:v>
                </c:pt>
                <c:pt idx="1283">
                  <c:v>34.616172291641398</c:v>
                </c:pt>
                <c:pt idx="1284">
                  <c:v>34.62346346791778</c:v>
                </c:pt>
                <c:pt idx="1285">
                  <c:v>34.625059887101507</c:v>
                </c:pt>
                <c:pt idx="1286">
                  <c:v>34.632037665879004</c:v>
                </c:pt>
                <c:pt idx="1287">
                  <c:v>34.638326962365205</c:v>
                </c:pt>
                <c:pt idx="1288">
                  <c:v>34.6394343988486</c:v>
                </c:pt>
                <c:pt idx="1289">
                  <c:v>34.653472442964201</c:v>
                </c:pt>
                <c:pt idx="1290">
                  <c:v>34.655338862720207</c:v>
                </c:pt>
                <c:pt idx="1291">
                  <c:v>34.669144323133708</c:v>
                </c:pt>
                <c:pt idx="1292">
                  <c:v>34.6733096851993</c:v>
                </c:pt>
                <c:pt idx="1293">
                  <c:v>34.674192949737808</c:v>
                </c:pt>
                <c:pt idx="1294">
                  <c:v>34.680090467647062</c:v>
                </c:pt>
                <c:pt idx="1295">
                  <c:v>34.681536019887801</c:v>
                </c:pt>
                <c:pt idx="1296">
                  <c:v>34.683526798795</c:v>
                </c:pt>
                <c:pt idx="1297">
                  <c:v>34.687326254868097</c:v>
                </c:pt>
                <c:pt idx="1298">
                  <c:v>34.687806567644962</c:v>
                </c:pt>
                <c:pt idx="1299">
                  <c:v>34.690761423665386</c:v>
                </c:pt>
                <c:pt idx="1300">
                  <c:v>34.698129067567201</c:v>
                </c:pt>
                <c:pt idx="1301">
                  <c:v>34.705420692257299</c:v>
                </c:pt>
                <c:pt idx="1302">
                  <c:v>34.706281042242885</c:v>
                </c:pt>
                <c:pt idx="1303">
                  <c:v>34.706501286524308</c:v>
                </c:pt>
                <c:pt idx="1304">
                  <c:v>34.708475244773112</c:v>
                </c:pt>
                <c:pt idx="1305">
                  <c:v>34.712493214601004</c:v>
                </c:pt>
                <c:pt idx="1306">
                  <c:v>34.715868492395096</c:v>
                </c:pt>
                <c:pt idx="1307">
                  <c:v>34.719042506042584</c:v>
                </c:pt>
                <c:pt idx="1308">
                  <c:v>34.720334915102207</c:v>
                </c:pt>
                <c:pt idx="1309">
                  <c:v>34.721120439171706</c:v>
                </c:pt>
                <c:pt idx="1310">
                  <c:v>34.722547210397707</c:v>
                </c:pt>
                <c:pt idx="1311">
                  <c:v>34.722564342755412</c:v>
                </c:pt>
                <c:pt idx="1312">
                  <c:v>34.72301423742541</c:v>
                </c:pt>
                <c:pt idx="1313">
                  <c:v>34.723072028578613</c:v>
                </c:pt>
                <c:pt idx="1314">
                  <c:v>34.723153678947206</c:v>
                </c:pt>
                <c:pt idx="1315">
                  <c:v>34.723382679120405</c:v>
                </c:pt>
                <c:pt idx="1316">
                  <c:v>34.723382953494102</c:v>
                </c:pt>
                <c:pt idx="1317">
                  <c:v>34.72338946383838</c:v>
                </c:pt>
                <c:pt idx="1318">
                  <c:v>34.723391100878409</c:v>
                </c:pt>
                <c:pt idx="1319">
                  <c:v>34.723391141886204</c:v>
                </c:pt>
                <c:pt idx="1320">
                  <c:v>34.723391141941406</c:v>
                </c:pt>
                <c:pt idx="1321">
                  <c:v>34.723391141941406</c:v>
                </c:pt>
                <c:pt idx="1322">
                  <c:v>34.723391141941406</c:v>
                </c:pt>
                <c:pt idx="1323">
                  <c:v>34.763544302011908</c:v>
                </c:pt>
                <c:pt idx="1324">
                  <c:v>34.780072212378009</c:v>
                </c:pt>
                <c:pt idx="1325">
                  <c:v>34.781718146358109</c:v>
                </c:pt>
                <c:pt idx="1326">
                  <c:v>34.806790068131399</c:v>
                </c:pt>
                <c:pt idx="1327">
                  <c:v>34.809728922971011</c:v>
                </c:pt>
                <c:pt idx="1328">
                  <c:v>34.816688127581997</c:v>
                </c:pt>
                <c:pt idx="1329">
                  <c:v>34.823836393618897</c:v>
                </c:pt>
                <c:pt idx="1330">
                  <c:v>34.824985457367561</c:v>
                </c:pt>
                <c:pt idx="1331">
                  <c:v>34.839532501405003</c:v>
                </c:pt>
                <c:pt idx="1332">
                  <c:v>34.848974788710684</c:v>
                </c:pt>
                <c:pt idx="1333">
                  <c:v>34.849903943703495</c:v>
                </c:pt>
                <c:pt idx="1334">
                  <c:v>34.855033266996898</c:v>
                </c:pt>
                <c:pt idx="1335">
                  <c:v>34.869843521735596</c:v>
                </c:pt>
                <c:pt idx="1336">
                  <c:v>34.878490746469105</c:v>
                </c:pt>
                <c:pt idx="1337">
                  <c:v>34.900923605767083</c:v>
                </c:pt>
                <c:pt idx="1338">
                  <c:v>34.946789644970501</c:v>
                </c:pt>
                <c:pt idx="1339">
                  <c:v>34.949900662788281</c:v>
                </c:pt>
                <c:pt idx="1340">
                  <c:v>34.967640960116086</c:v>
                </c:pt>
                <c:pt idx="1341">
                  <c:v>34.982726088485599</c:v>
                </c:pt>
                <c:pt idx="1342">
                  <c:v>34.989337739568398</c:v>
                </c:pt>
                <c:pt idx="1343">
                  <c:v>34.991132724506606</c:v>
                </c:pt>
                <c:pt idx="1344">
                  <c:v>35.069332683673103</c:v>
                </c:pt>
                <c:pt idx="1345">
                  <c:v>35.078879482547897</c:v>
                </c:pt>
                <c:pt idx="1346">
                  <c:v>35.114834276429001</c:v>
                </c:pt>
                <c:pt idx="1347">
                  <c:v>35.117826405223667</c:v>
                </c:pt>
                <c:pt idx="1348">
                  <c:v>35.132059768926304</c:v>
                </c:pt>
                <c:pt idx="1349">
                  <c:v>35.1338931253892</c:v>
                </c:pt>
                <c:pt idx="1350">
                  <c:v>35.142461461835886</c:v>
                </c:pt>
                <c:pt idx="1351">
                  <c:v>35.148141888600499</c:v>
                </c:pt>
                <c:pt idx="1352">
                  <c:v>35.148739420184505</c:v>
                </c:pt>
                <c:pt idx="1353">
                  <c:v>35.154401654522573</c:v>
                </c:pt>
                <c:pt idx="1354">
                  <c:v>35.168748233995011</c:v>
                </c:pt>
                <c:pt idx="1355">
                  <c:v>35.1920746803561</c:v>
                </c:pt>
                <c:pt idx="1356">
                  <c:v>35.194143529953806</c:v>
                </c:pt>
                <c:pt idx="1357">
                  <c:v>35.21416953390208</c:v>
                </c:pt>
                <c:pt idx="1358">
                  <c:v>35.229886910510501</c:v>
                </c:pt>
                <c:pt idx="1359">
                  <c:v>35.236623288283397</c:v>
                </c:pt>
                <c:pt idx="1360">
                  <c:v>35.237423627348385</c:v>
                </c:pt>
                <c:pt idx="1361">
                  <c:v>35.247432009894901</c:v>
                </c:pt>
                <c:pt idx="1362">
                  <c:v>35.312395177182196</c:v>
                </c:pt>
                <c:pt idx="1363">
                  <c:v>35.316785601053184</c:v>
                </c:pt>
                <c:pt idx="1364">
                  <c:v>35.416273324792996</c:v>
                </c:pt>
                <c:pt idx="1365">
                  <c:v>35.427615336333709</c:v>
                </c:pt>
                <c:pt idx="1366">
                  <c:v>35.439300130040905</c:v>
                </c:pt>
                <c:pt idx="1367">
                  <c:v>35.482067413515985</c:v>
                </c:pt>
                <c:pt idx="1368">
                  <c:v>35.485884221341173</c:v>
                </c:pt>
                <c:pt idx="1369">
                  <c:v>35.54722684146148</c:v>
                </c:pt>
                <c:pt idx="1370">
                  <c:v>35.561726137717997</c:v>
                </c:pt>
                <c:pt idx="1371">
                  <c:v>35.699936855426202</c:v>
                </c:pt>
                <c:pt idx="1372">
                  <c:v>35.781768353016894</c:v>
                </c:pt>
                <c:pt idx="1373">
                  <c:v>35.792566864469912</c:v>
                </c:pt>
                <c:pt idx="1374">
                  <c:v>35.936879193834081</c:v>
                </c:pt>
                <c:pt idx="1375">
                  <c:v>35.94058535300438</c:v>
                </c:pt>
                <c:pt idx="1376">
                  <c:v>35.957793347104598</c:v>
                </c:pt>
                <c:pt idx="1377">
                  <c:v>35.998310338494917</c:v>
                </c:pt>
                <c:pt idx="1378">
                  <c:v>36.016462046047479</c:v>
                </c:pt>
                <c:pt idx="1379">
                  <c:v>36.063510261784302</c:v>
                </c:pt>
                <c:pt idx="1380">
                  <c:v>36.099828624394902</c:v>
                </c:pt>
                <c:pt idx="1381">
                  <c:v>36.178765668150909</c:v>
                </c:pt>
                <c:pt idx="1382">
                  <c:v>36.178874188609299</c:v>
                </c:pt>
                <c:pt idx="1383">
                  <c:v>36.204144046591104</c:v>
                </c:pt>
                <c:pt idx="1384">
                  <c:v>36.258044400893986</c:v>
                </c:pt>
                <c:pt idx="1385">
                  <c:v>36.289546723901502</c:v>
                </c:pt>
                <c:pt idx="1386">
                  <c:v>36.310158138580505</c:v>
                </c:pt>
                <c:pt idx="1387">
                  <c:v>36.354489246233086</c:v>
                </c:pt>
                <c:pt idx="1388">
                  <c:v>36.510600533097275</c:v>
                </c:pt>
                <c:pt idx="1389">
                  <c:v>36.566638883105711</c:v>
                </c:pt>
                <c:pt idx="1390">
                  <c:v>36.604428869740275</c:v>
                </c:pt>
                <c:pt idx="1391">
                  <c:v>36.612612299989308</c:v>
                </c:pt>
                <c:pt idx="1392">
                  <c:v>36.628131881222707</c:v>
                </c:pt>
                <c:pt idx="1393">
                  <c:v>36.668789799466005</c:v>
                </c:pt>
                <c:pt idx="1394">
                  <c:v>36.670765999957709</c:v>
                </c:pt>
                <c:pt idx="1395">
                  <c:v>36.685242375883099</c:v>
                </c:pt>
                <c:pt idx="1396">
                  <c:v>36.71192582080571</c:v>
                </c:pt>
                <c:pt idx="1397">
                  <c:v>36.723605309898105</c:v>
                </c:pt>
                <c:pt idx="1398">
                  <c:v>36.7459245802117</c:v>
                </c:pt>
                <c:pt idx="1399">
                  <c:v>36.784125127315498</c:v>
                </c:pt>
                <c:pt idx="1400">
                  <c:v>36.793481699421804</c:v>
                </c:pt>
                <c:pt idx="1401">
                  <c:v>36.813284427882962</c:v>
                </c:pt>
                <c:pt idx="1402">
                  <c:v>36.884826916100799</c:v>
                </c:pt>
                <c:pt idx="1403">
                  <c:v>36.98377190520528</c:v>
                </c:pt>
                <c:pt idx="1404">
                  <c:v>37.048371939695102</c:v>
                </c:pt>
                <c:pt idx="1405">
                  <c:v>37.142190975577911</c:v>
                </c:pt>
                <c:pt idx="1406">
                  <c:v>37.253469502893374</c:v>
                </c:pt>
                <c:pt idx="1407">
                  <c:v>37.321241492760564</c:v>
                </c:pt>
                <c:pt idx="1408">
                  <c:v>37.334649423425184</c:v>
                </c:pt>
                <c:pt idx="1409">
                  <c:v>37.341363002698984</c:v>
                </c:pt>
                <c:pt idx="1410">
                  <c:v>37.467077364835596</c:v>
                </c:pt>
                <c:pt idx="1411">
                  <c:v>37.538138025600709</c:v>
                </c:pt>
                <c:pt idx="1412">
                  <c:v>37.576431703255196</c:v>
                </c:pt>
                <c:pt idx="1413">
                  <c:v>37.584907069323172</c:v>
                </c:pt>
                <c:pt idx="1414">
                  <c:v>37.686405340168307</c:v>
                </c:pt>
                <c:pt idx="1415">
                  <c:v>37.690257844995912</c:v>
                </c:pt>
                <c:pt idx="1416">
                  <c:v>37.788270897605805</c:v>
                </c:pt>
                <c:pt idx="1417">
                  <c:v>37.793930045429413</c:v>
                </c:pt>
                <c:pt idx="1418">
                  <c:v>37.819774657887272</c:v>
                </c:pt>
                <c:pt idx="1419">
                  <c:v>37.851159944360006</c:v>
                </c:pt>
                <c:pt idx="1420">
                  <c:v>37.854020468105183</c:v>
                </c:pt>
                <c:pt idx="1421">
                  <c:v>37.910972546042295</c:v>
                </c:pt>
                <c:pt idx="1422">
                  <c:v>37.916044808812174</c:v>
                </c:pt>
                <c:pt idx="1423">
                  <c:v>37.938675062219296</c:v>
                </c:pt>
                <c:pt idx="1424">
                  <c:v>38.013577562950999</c:v>
                </c:pt>
                <c:pt idx="1425">
                  <c:v>38.079559200791401</c:v>
                </c:pt>
                <c:pt idx="1426">
                  <c:v>38.133991854984401</c:v>
                </c:pt>
                <c:pt idx="1427">
                  <c:v>38.206934039981107</c:v>
                </c:pt>
                <c:pt idx="1428">
                  <c:v>38.225472407357806</c:v>
                </c:pt>
                <c:pt idx="1429">
                  <c:v>38.265536744466111</c:v>
                </c:pt>
                <c:pt idx="1430">
                  <c:v>38.324097878288086</c:v>
                </c:pt>
                <c:pt idx="1431">
                  <c:v>38.333261568310874</c:v>
                </c:pt>
                <c:pt idx="1432">
                  <c:v>38.355347936099399</c:v>
                </c:pt>
                <c:pt idx="1433">
                  <c:v>38.491446157447179</c:v>
                </c:pt>
                <c:pt idx="1434">
                  <c:v>38.532973025970108</c:v>
                </c:pt>
                <c:pt idx="1435">
                  <c:v>38.560076548361003</c:v>
                </c:pt>
                <c:pt idx="1436">
                  <c:v>38.62178431325318</c:v>
                </c:pt>
                <c:pt idx="1437">
                  <c:v>38.709278082569909</c:v>
                </c:pt>
                <c:pt idx="1438">
                  <c:v>38.711015614830707</c:v>
                </c:pt>
                <c:pt idx="1439">
                  <c:v>38.723700029156809</c:v>
                </c:pt>
                <c:pt idx="1440">
                  <c:v>38.778119606877816</c:v>
                </c:pt>
                <c:pt idx="1441">
                  <c:v>38.816953113323081</c:v>
                </c:pt>
                <c:pt idx="1442">
                  <c:v>38.832482574577298</c:v>
                </c:pt>
                <c:pt idx="1443">
                  <c:v>38.841211001665378</c:v>
                </c:pt>
                <c:pt idx="1444">
                  <c:v>38.871095806667284</c:v>
                </c:pt>
                <c:pt idx="1445">
                  <c:v>38.966344592606795</c:v>
                </c:pt>
                <c:pt idx="1446">
                  <c:v>38.976874740091397</c:v>
                </c:pt>
                <c:pt idx="1447">
                  <c:v>39.007439861368283</c:v>
                </c:pt>
                <c:pt idx="1448">
                  <c:v>39.073976928012499</c:v>
                </c:pt>
                <c:pt idx="1449">
                  <c:v>39.168078727527607</c:v>
                </c:pt>
                <c:pt idx="1450">
                  <c:v>39.179697831673195</c:v>
                </c:pt>
                <c:pt idx="1451">
                  <c:v>39.215751285952201</c:v>
                </c:pt>
                <c:pt idx="1452">
                  <c:v>39.278861502312083</c:v>
                </c:pt>
                <c:pt idx="1453">
                  <c:v>39.363347723918579</c:v>
                </c:pt>
                <c:pt idx="1454">
                  <c:v>39.476217231673395</c:v>
                </c:pt>
                <c:pt idx="1455">
                  <c:v>39.540363465677473</c:v>
                </c:pt>
                <c:pt idx="1456">
                  <c:v>39.61923594648011</c:v>
                </c:pt>
                <c:pt idx="1457">
                  <c:v>39.630025767446483</c:v>
                </c:pt>
                <c:pt idx="1458">
                  <c:v>39.67837893128921</c:v>
                </c:pt>
                <c:pt idx="1459">
                  <c:v>39.679188372815808</c:v>
                </c:pt>
                <c:pt idx="1460">
                  <c:v>39.683742630839106</c:v>
                </c:pt>
                <c:pt idx="1461">
                  <c:v>39.709247089987585</c:v>
                </c:pt>
                <c:pt idx="1462">
                  <c:v>39.719263687952285</c:v>
                </c:pt>
                <c:pt idx="1463">
                  <c:v>39.765393050359705</c:v>
                </c:pt>
                <c:pt idx="1464">
                  <c:v>39.77494615250248</c:v>
                </c:pt>
                <c:pt idx="1465">
                  <c:v>39.800890425647161</c:v>
                </c:pt>
                <c:pt idx="1466">
                  <c:v>39.860157646800204</c:v>
                </c:pt>
                <c:pt idx="1467">
                  <c:v>39.876295052119495</c:v>
                </c:pt>
              </c:numCache>
            </c:numRef>
          </c:xVal>
          <c:yVal>
            <c:numRef>
              <c:f>'sape parameter k'!$D$4:$D$1471</c:f>
              <c:numCache>
                <c:formatCode>General</c:formatCode>
                <c:ptCount val="1468"/>
                <c:pt idx="0">
                  <c:v>0</c:v>
                </c:pt>
                <c:pt idx="1">
                  <c:v>4.9535029834168111E-2</c:v>
                </c:pt>
                <c:pt idx="2">
                  <c:v>0.10100048229661501</c:v>
                </c:pt>
                <c:pt idx="3">
                  <c:v>0.15283714856974304</c:v>
                </c:pt>
                <c:pt idx="4">
                  <c:v>0.20361767114625101</c:v>
                </c:pt>
                <c:pt idx="5">
                  <c:v>0.25464643029586598</c:v>
                </c:pt>
                <c:pt idx="6">
                  <c:v>0.301975140730117</c:v>
                </c:pt>
                <c:pt idx="7">
                  <c:v>0.35236195617905103</c:v>
                </c:pt>
                <c:pt idx="8">
                  <c:v>0.39884403396499313</c:v>
                </c:pt>
                <c:pt idx="9">
                  <c:v>0.45155604260337895</c:v>
                </c:pt>
                <c:pt idx="10">
                  <c:v>0.50214498117302098</c:v>
                </c:pt>
                <c:pt idx="11">
                  <c:v>0.55504674272189991</c:v>
                </c:pt>
                <c:pt idx="12">
                  <c:v>0.60726633591504986</c:v>
                </c:pt>
                <c:pt idx="13">
                  <c:v>0.65710884274064707</c:v>
                </c:pt>
                <c:pt idx="14">
                  <c:v>0.70839930923335803</c:v>
                </c:pt>
                <c:pt idx="15">
                  <c:v>0.7588213342973732</c:v>
                </c:pt>
                <c:pt idx="16">
                  <c:v>0.80948419018117401</c:v>
                </c:pt>
                <c:pt idx="17">
                  <c:v>0.86257432737955209</c:v>
                </c:pt>
                <c:pt idx="18">
                  <c:v>0.91277722998294086</c:v>
                </c:pt>
                <c:pt idx="19">
                  <c:v>0.96546218032081188</c:v>
                </c:pt>
                <c:pt idx="20">
                  <c:v>1.0160620019134501</c:v>
                </c:pt>
                <c:pt idx="21">
                  <c:v>1.0599436478195796</c:v>
                </c:pt>
                <c:pt idx="22">
                  <c:v>1.1090803678913201</c:v>
                </c:pt>
                <c:pt idx="23">
                  <c:v>1.1607508992739402</c:v>
                </c:pt>
                <c:pt idx="24">
                  <c:v>1.2138987437130397</c:v>
                </c:pt>
                <c:pt idx="25">
                  <c:v>1.2637831430005499</c:v>
                </c:pt>
                <c:pt idx="26">
                  <c:v>1.31261420941024</c:v>
                </c:pt>
                <c:pt idx="27">
                  <c:v>1.3604918126936798</c:v>
                </c:pt>
                <c:pt idx="28">
                  <c:v>1.40839902927154</c:v>
                </c:pt>
                <c:pt idx="29">
                  <c:v>1.4611592418770398</c:v>
                </c:pt>
                <c:pt idx="30">
                  <c:v>1.51351919414325</c:v>
                </c:pt>
                <c:pt idx="31">
                  <c:v>1.5657981765117102</c:v>
                </c:pt>
                <c:pt idx="32">
                  <c:v>1.60551255304042</c:v>
                </c:pt>
                <c:pt idx="33">
                  <c:v>1.54784196438618</c:v>
                </c:pt>
                <c:pt idx="34">
                  <c:v>1.5881522455569301</c:v>
                </c:pt>
                <c:pt idx="35">
                  <c:v>1.6390791365380002</c:v>
                </c:pt>
                <c:pt idx="36">
                  <c:v>1.68141579889618</c:v>
                </c:pt>
                <c:pt idx="37">
                  <c:v>1.7266340929144894</c:v>
                </c:pt>
                <c:pt idx="38">
                  <c:v>1.77678970462118</c:v>
                </c:pt>
                <c:pt idx="39">
                  <c:v>1.8296819680590799</c:v>
                </c:pt>
                <c:pt idx="40">
                  <c:v>1.88121407786822</c:v>
                </c:pt>
                <c:pt idx="41">
                  <c:v>1.9332016451313099</c:v>
                </c:pt>
                <c:pt idx="42">
                  <c:v>1.9806122065386902</c:v>
                </c:pt>
                <c:pt idx="43">
                  <c:v>1.9225563371098</c:v>
                </c:pt>
                <c:pt idx="44">
                  <c:v>1.9699171736662104</c:v>
                </c:pt>
                <c:pt idx="45">
                  <c:v>2.0206154495211486</c:v>
                </c:pt>
                <c:pt idx="46">
                  <c:v>2.0659146833300399</c:v>
                </c:pt>
                <c:pt idx="47">
                  <c:v>2.1183678339215799</c:v>
                </c:pt>
                <c:pt idx="48">
                  <c:v>2.1662304298999997</c:v>
                </c:pt>
                <c:pt idx="49">
                  <c:v>2.2180393755841399</c:v>
                </c:pt>
                <c:pt idx="50">
                  <c:v>2.2668875291285397</c:v>
                </c:pt>
                <c:pt idx="51">
                  <c:v>2.3133419783415401</c:v>
                </c:pt>
                <c:pt idx="52">
                  <c:v>2.3636921865321798</c:v>
                </c:pt>
                <c:pt idx="53">
                  <c:v>2.41194172464491</c:v>
                </c:pt>
                <c:pt idx="54">
                  <c:v>2.4640162585032499</c:v>
                </c:pt>
                <c:pt idx="55">
                  <c:v>2.4049902767317204</c:v>
                </c:pt>
                <c:pt idx="56">
                  <c:v>2.4475549828647898</c:v>
                </c:pt>
                <c:pt idx="57">
                  <c:v>2.3932885716870098</c:v>
                </c:pt>
                <c:pt idx="58">
                  <c:v>2.4456166933605386</c:v>
                </c:pt>
                <c:pt idx="59">
                  <c:v>2.3849451839170697</c:v>
                </c:pt>
                <c:pt idx="60">
                  <c:v>2.3109359529738485</c:v>
                </c:pt>
                <c:pt idx="61">
                  <c:v>2.3605436121794199</c:v>
                </c:pt>
                <c:pt idx="62">
                  <c:v>2.3065371783550201</c:v>
                </c:pt>
                <c:pt idx="63">
                  <c:v>2.3593554129495184</c:v>
                </c:pt>
                <c:pt idx="64">
                  <c:v>2.3963625765720598</c:v>
                </c:pt>
                <c:pt idx="65">
                  <c:v>2.4454610488738999</c:v>
                </c:pt>
                <c:pt idx="66">
                  <c:v>2.4863062076035001</c:v>
                </c:pt>
                <c:pt idx="67">
                  <c:v>2.5370152838800597</c:v>
                </c:pt>
                <c:pt idx="68">
                  <c:v>2.5894371933937785</c:v>
                </c:pt>
                <c:pt idx="69">
                  <c:v>2.5352051231977879</c:v>
                </c:pt>
                <c:pt idx="70">
                  <c:v>2.5771559645197297</c:v>
                </c:pt>
                <c:pt idx="71">
                  <c:v>2.6285180364806102</c:v>
                </c:pt>
                <c:pt idx="72">
                  <c:v>2.6798027547421199</c:v>
                </c:pt>
                <c:pt idx="73">
                  <c:v>2.7315982370330003</c:v>
                </c:pt>
                <c:pt idx="74">
                  <c:v>2.6671726220847698</c:v>
                </c:pt>
                <c:pt idx="75">
                  <c:v>2.7143950439000202</c:v>
                </c:pt>
                <c:pt idx="76">
                  <c:v>2.7638954087979206</c:v>
                </c:pt>
                <c:pt idx="77">
                  <c:v>2.8160925351320985</c:v>
                </c:pt>
                <c:pt idx="78">
                  <c:v>2.8679866028976404</c:v>
                </c:pt>
                <c:pt idx="79">
                  <c:v>2.812669643684838</c:v>
                </c:pt>
                <c:pt idx="80">
                  <c:v>2.8658877639981997</c:v>
                </c:pt>
                <c:pt idx="81">
                  <c:v>2.9122115497526999</c:v>
                </c:pt>
                <c:pt idx="82">
                  <c:v>2.9651193787365906</c:v>
                </c:pt>
                <c:pt idx="83">
                  <c:v>3.0167836600596085</c:v>
                </c:pt>
                <c:pt idx="84">
                  <c:v>2.9628942434785399</c:v>
                </c:pt>
                <c:pt idx="85">
                  <c:v>3.0085115718321909</c:v>
                </c:pt>
                <c:pt idx="86">
                  <c:v>2.9465300622427706</c:v>
                </c:pt>
                <c:pt idx="87">
                  <c:v>2.998865863818728</c:v>
                </c:pt>
                <c:pt idx="88">
                  <c:v>3.0512053869375397</c:v>
                </c:pt>
                <c:pt idx="89">
                  <c:v>3.1005646005847001</c:v>
                </c:pt>
                <c:pt idx="90">
                  <c:v>3.1529281474488298</c:v>
                </c:pt>
                <c:pt idx="91">
                  <c:v>3.0926897640782998</c:v>
                </c:pt>
                <c:pt idx="92">
                  <c:v>3.0381874180485799</c:v>
                </c:pt>
                <c:pt idx="93">
                  <c:v>2.9651271994712798</c:v>
                </c:pt>
                <c:pt idx="94">
                  <c:v>2.9060452045964795</c:v>
                </c:pt>
                <c:pt idx="95">
                  <c:v>2.9435183745381885</c:v>
                </c:pt>
                <c:pt idx="96">
                  <c:v>2.8801512144911698</c:v>
                </c:pt>
                <c:pt idx="97">
                  <c:v>2.8217167094043898</c:v>
                </c:pt>
                <c:pt idx="98">
                  <c:v>2.8735984764000686</c:v>
                </c:pt>
                <c:pt idx="99">
                  <c:v>2.9236136346887185</c:v>
                </c:pt>
                <c:pt idx="100">
                  <c:v>2.86728975210388</c:v>
                </c:pt>
                <c:pt idx="101">
                  <c:v>2.9194226458165198</c:v>
                </c:pt>
                <c:pt idx="102">
                  <c:v>2.8595422285719101</c:v>
                </c:pt>
                <c:pt idx="103">
                  <c:v>2.8034054177463901</c:v>
                </c:pt>
                <c:pt idx="104">
                  <c:v>2.8538019837493196</c:v>
                </c:pt>
                <c:pt idx="105">
                  <c:v>2.89831472025881</c:v>
                </c:pt>
                <c:pt idx="106">
                  <c:v>2.9347932666482199</c:v>
                </c:pt>
                <c:pt idx="107">
                  <c:v>2.9820418195819798</c:v>
                </c:pt>
                <c:pt idx="108">
                  <c:v>2.9282038480669503</c:v>
                </c:pt>
                <c:pt idx="109">
                  <c:v>2.9761702129445902</c:v>
                </c:pt>
                <c:pt idx="110">
                  <c:v>2.9126243952739896</c:v>
                </c:pt>
                <c:pt idx="111">
                  <c:v>2.8446371177144201</c:v>
                </c:pt>
                <c:pt idx="112">
                  <c:v>2.7845945269227208</c:v>
                </c:pt>
                <c:pt idx="113">
                  <c:v>2.8365778903408185</c:v>
                </c:pt>
                <c:pt idx="114">
                  <c:v>2.8764171895803585</c:v>
                </c:pt>
                <c:pt idx="115">
                  <c:v>2.91476574145373</c:v>
                </c:pt>
                <c:pt idx="116">
                  <c:v>2.8553828633045297</c:v>
                </c:pt>
                <c:pt idx="117">
                  <c:v>2.8015858173572301</c:v>
                </c:pt>
                <c:pt idx="118">
                  <c:v>2.8499569970273999</c:v>
                </c:pt>
                <c:pt idx="119">
                  <c:v>2.9022603832777896</c:v>
                </c:pt>
                <c:pt idx="120">
                  <c:v>2.9485176295939102</c:v>
                </c:pt>
                <c:pt idx="121">
                  <c:v>3.0000958908983901</c:v>
                </c:pt>
                <c:pt idx="122">
                  <c:v>2.9292994933119196</c:v>
                </c:pt>
                <c:pt idx="123">
                  <c:v>2.8719084374633681</c:v>
                </c:pt>
                <c:pt idx="124">
                  <c:v>2.9166768636021896</c:v>
                </c:pt>
                <c:pt idx="125">
                  <c:v>2.8555829032753186</c:v>
                </c:pt>
                <c:pt idx="126">
                  <c:v>2.9086171960879601</c:v>
                </c:pt>
                <c:pt idx="127">
                  <c:v>2.9337172717361706</c:v>
                </c:pt>
                <c:pt idx="128">
                  <c:v>2.8783507555007302</c:v>
                </c:pt>
                <c:pt idx="129">
                  <c:v>2.8218025856451785</c:v>
                </c:pt>
                <c:pt idx="130">
                  <c:v>2.7520314412403506</c:v>
                </c:pt>
                <c:pt idx="131">
                  <c:v>2.6978790863248197</c:v>
                </c:pt>
                <c:pt idx="132">
                  <c:v>2.7501024218369698</c:v>
                </c:pt>
                <c:pt idx="133">
                  <c:v>2.80134255574534</c:v>
                </c:pt>
                <c:pt idx="134">
                  <c:v>2.7434097464966509</c:v>
                </c:pt>
                <c:pt idx="135">
                  <c:v>2.7889962790272502</c:v>
                </c:pt>
                <c:pt idx="136">
                  <c:v>2.832316429943218</c:v>
                </c:pt>
                <c:pt idx="137">
                  <c:v>2.8783164046180985</c:v>
                </c:pt>
                <c:pt idx="138">
                  <c:v>2.9283282616443005</c:v>
                </c:pt>
                <c:pt idx="139">
                  <c:v>2.8734044668816399</c:v>
                </c:pt>
                <c:pt idx="140">
                  <c:v>2.9260574802443586</c:v>
                </c:pt>
                <c:pt idx="141">
                  <c:v>2.8648212953310899</c:v>
                </c:pt>
                <c:pt idx="142">
                  <c:v>2.8052407719478198</c:v>
                </c:pt>
                <c:pt idx="143">
                  <c:v>2.8570900512414004</c:v>
                </c:pt>
                <c:pt idx="144">
                  <c:v>2.8024464243770981</c:v>
                </c:pt>
                <c:pt idx="145">
                  <c:v>2.8440539915878498</c:v>
                </c:pt>
                <c:pt idx="146">
                  <c:v>2.8956023282528585</c:v>
                </c:pt>
                <c:pt idx="147">
                  <c:v>2.8393497073359</c:v>
                </c:pt>
                <c:pt idx="148">
                  <c:v>2.8812703552614898</c:v>
                </c:pt>
                <c:pt idx="149">
                  <c:v>2.9247395711722404</c:v>
                </c:pt>
                <c:pt idx="150">
                  <c:v>2.9608322963536997</c:v>
                </c:pt>
                <c:pt idx="151">
                  <c:v>2.9029670607571498</c:v>
                </c:pt>
                <c:pt idx="152">
                  <c:v>2.8444755585797101</c:v>
                </c:pt>
                <c:pt idx="153">
                  <c:v>2.7843024448051801</c:v>
                </c:pt>
                <c:pt idx="154">
                  <c:v>2.8343654815138382</c:v>
                </c:pt>
                <c:pt idx="155">
                  <c:v>2.7777089167097686</c:v>
                </c:pt>
                <c:pt idx="156">
                  <c:v>2.7196678320866101</c:v>
                </c:pt>
                <c:pt idx="157">
                  <c:v>2.6515551000494986</c:v>
                </c:pt>
                <c:pt idx="158">
                  <c:v>2.5940114682632101</c:v>
                </c:pt>
                <c:pt idx="159">
                  <c:v>2.5366377144285197</c:v>
                </c:pt>
                <c:pt idx="160">
                  <c:v>2.5893475757487501</c:v>
                </c:pt>
                <c:pt idx="161">
                  <c:v>2.6419931821254603</c:v>
                </c:pt>
                <c:pt idx="162">
                  <c:v>2.6806055820300698</c:v>
                </c:pt>
                <c:pt idx="163">
                  <c:v>2.7291572532668105</c:v>
                </c:pt>
                <c:pt idx="164">
                  <c:v>2.6735067592123207</c:v>
                </c:pt>
                <c:pt idx="165">
                  <c:v>2.6190032384923905</c:v>
                </c:pt>
                <c:pt idx="166">
                  <c:v>2.5527563426059499</c:v>
                </c:pt>
                <c:pt idx="167">
                  <c:v>2.5972680255862897</c:v>
                </c:pt>
                <c:pt idx="168">
                  <c:v>2.535958410195688</c:v>
                </c:pt>
                <c:pt idx="169">
                  <c:v>2.5803601475383204</c:v>
                </c:pt>
                <c:pt idx="170">
                  <c:v>2.5223300499541002</c:v>
                </c:pt>
                <c:pt idx="171">
                  <c:v>2.4687687461016803</c:v>
                </c:pt>
                <c:pt idx="172">
                  <c:v>2.5198398487514106</c:v>
                </c:pt>
                <c:pt idx="173">
                  <c:v>2.5589082333947784</c:v>
                </c:pt>
                <c:pt idx="174">
                  <c:v>2.6077223073920806</c:v>
                </c:pt>
                <c:pt idx="175">
                  <c:v>2.6584671402812599</c:v>
                </c:pt>
                <c:pt idx="176">
                  <c:v>2.6033115818141606</c:v>
                </c:pt>
                <c:pt idx="177">
                  <c:v>2.5472454265199995</c:v>
                </c:pt>
                <c:pt idx="178">
                  <c:v>2.4891346105794905</c:v>
                </c:pt>
                <c:pt idx="179">
                  <c:v>2.5411615232845999</c:v>
                </c:pt>
                <c:pt idx="180">
                  <c:v>2.5904557654979699</c:v>
                </c:pt>
                <c:pt idx="181">
                  <c:v>2.5354525447736584</c:v>
                </c:pt>
                <c:pt idx="182">
                  <c:v>2.4806823529645499</c:v>
                </c:pt>
                <c:pt idx="183">
                  <c:v>2.5289847039728306</c:v>
                </c:pt>
                <c:pt idx="184">
                  <c:v>2.4683371221074006</c:v>
                </c:pt>
                <c:pt idx="185">
                  <c:v>2.4146452270321497</c:v>
                </c:pt>
                <c:pt idx="186">
                  <c:v>2.4632679438473004</c:v>
                </c:pt>
                <c:pt idx="187">
                  <c:v>2.4018140407230901</c:v>
                </c:pt>
                <c:pt idx="188">
                  <c:v>2.4517326739129901</c:v>
                </c:pt>
                <c:pt idx="189">
                  <c:v>2.5032141454500105</c:v>
                </c:pt>
                <c:pt idx="190">
                  <c:v>2.4465798882093699</c:v>
                </c:pt>
                <c:pt idx="191">
                  <c:v>2.49956130925109</c:v>
                </c:pt>
                <c:pt idx="192">
                  <c:v>2.55092051481504</c:v>
                </c:pt>
                <c:pt idx="193">
                  <c:v>2.6029258626628402</c:v>
                </c:pt>
                <c:pt idx="194">
                  <c:v>2.6534642168619302</c:v>
                </c:pt>
                <c:pt idx="195">
                  <c:v>2.6992836245341385</c:v>
                </c:pt>
                <c:pt idx="196">
                  <c:v>2.7487506926478105</c:v>
                </c:pt>
                <c:pt idx="197">
                  <c:v>2.6911143185562802</c:v>
                </c:pt>
                <c:pt idx="198">
                  <c:v>2.632209424408178</c:v>
                </c:pt>
                <c:pt idx="199">
                  <c:v>2.6841806848672403</c:v>
                </c:pt>
                <c:pt idx="200">
                  <c:v>2.7258340814942801</c:v>
                </c:pt>
                <c:pt idx="201">
                  <c:v>2.6672901441747401</c:v>
                </c:pt>
                <c:pt idx="202">
                  <c:v>2.706584242791231</c:v>
                </c:pt>
                <c:pt idx="203">
                  <c:v>2.7580722386764203</c:v>
                </c:pt>
                <c:pt idx="204">
                  <c:v>2.81089340779232</c:v>
                </c:pt>
                <c:pt idx="205">
                  <c:v>2.7506338880900603</c:v>
                </c:pt>
                <c:pt idx="206">
                  <c:v>2.6866470299138681</c:v>
                </c:pt>
                <c:pt idx="207">
                  <c:v>2.6245519680169709</c:v>
                </c:pt>
                <c:pt idx="208">
                  <c:v>2.5691215719447604</c:v>
                </c:pt>
                <c:pt idx="209">
                  <c:v>2.6198465016965597</c:v>
                </c:pt>
                <c:pt idx="210">
                  <c:v>2.5660622036506786</c:v>
                </c:pt>
                <c:pt idx="211">
                  <c:v>2.6189388431390199</c:v>
                </c:pt>
                <c:pt idx="212">
                  <c:v>2.5638740030079505</c:v>
                </c:pt>
                <c:pt idx="213">
                  <c:v>2.6062103496947886</c:v>
                </c:pt>
                <c:pt idx="214">
                  <c:v>2.5450850566723306</c:v>
                </c:pt>
                <c:pt idx="215">
                  <c:v>2.5931702656411306</c:v>
                </c:pt>
                <c:pt idx="216">
                  <c:v>2.5332449599547195</c:v>
                </c:pt>
                <c:pt idx="217">
                  <c:v>2.4779803024381502</c:v>
                </c:pt>
                <c:pt idx="218">
                  <c:v>2.4184074034709195</c:v>
                </c:pt>
                <c:pt idx="219">
                  <c:v>2.4638522244207786</c:v>
                </c:pt>
                <c:pt idx="220">
                  <c:v>2.5146964701420997</c:v>
                </c:pt>
                <c:pt idx="221">
                  <c:v>2.4503797985284099</c:v>
                </c:pt>
                <c:pt idx="222">
                  <c:v>2.3879181135195497</c:v>
                </c:pt>
                <c:pt idx="223">
                  <c:v>2.3296107063493099</c:v>
                </c:pt>
                <c:pt idx="224">
                  <c:v>2.2741320774640403</c:v>
                </c:pt>
                <c:pt idx="225">
                  <c:v>2.21944172436111</c:v>
                </c:pt>
                <c:pt idx="226">
                  <c:v>2.1642888231237296</c:v>
                </c:pt>
                <c:pt idx="227">
                  <c:v>2.1013349306262401</c:v>
                </c:pt>
                <c:pt idx="228">
                  <c:v>2.0466528331829985</c:v>
                </c:pt>
                <c:pt idx="229">
                  <c:v>1.9926031572682401</c:v>
                </c:pt>
                <c:pt idx="230">
                  <c:v>2.0454426946413697</c:v>
                </c:pt>
                <c:pt idx="231">
                  <c:v>2.0962902234168586</c:v>
                </c:pt>
                <c:pt idx="232">
                  <c:v>2.0368579842203585</c:v>
                </c:pt>
                <c:pt idx="233">
                  <c:v>1.98343610136436</c:v>
                </c:pt>
                <c:pt idx="234">
                  <c:v>1.9238868023976898</c:v>
                </c:pt>
                <c:pt idx="235">
                  <c:v>1.9759029912242301</c:v>
                </c:pt>
                <c:pt idx="236">
                  <c:v>1.9202088568789202</c:v>
                </c:pt>
                <c:pt idx="237">
                  <c:v>1.97134026864297</c:v>
                </c:pt>
                <c:pt idx="238">
                  <c:v>2.02168368532609</c:v>
                </c:pt>
                <c:pt idx="239">
                  <c:v>1.9619950138008899</c:v>
                </c:pt>
                <c:pt idx="240">
                  <c:v>1.9085606968696098</c:v>
                </c:pt>
                <c:pt idx="241">
                  <c:v>1.96132411841073</c:v>
                </c:pt>
                <c:pt idx="242">
                  <c:v>1.9070943140540988</c:v>
                </c:pt>
                <c:pt idx="243">
                  <c:v>1.9593045041339601</c:v>
                </c:pt>
                <c:pt idx="244">
                  <c:v>2.01125375355217</c:v>
                </c:pt>
                <c:pt idx="245">
                  <c:v>1.95604925906755</c:v>
                </c:pt>
                <c:pt idx="246">
                  <c:v>1.9013173730642301</c:v>
                </c:pt>
                <c:pt idx="247">
                  <c:v>1.9531954706319701</c:v>
                </c:pt>
                <c:pt idx="248">
                  <c:v>1.89872003284473</c:v>
                </c:pt>
                <c:pt idx="249">
                  <c:v>1.8443784623188502</c:v>
                </c:pt>
                <c:pt idx="250">
                  <c:v>1.77744723580773</c:v>
                </c:pt>
                <c:pt idx="251">
                  <c:v>1.7236948636615099</c:v>
                </c:pt>
                <c:pt idx="252">
                  <c:v>1.7701483905400799</c:v>
                </c:pt>
                <c:pt idx="253">
                  <c:v>1.71232293063259</c:v>
                </c:pt>
                <c:pt idx="254">
                  <c:v>1.7653626685242898</c:v>
                </c:pt>
                <c:pt idx="255">
                  <c:v>1.8164284522234797</c:v>
                </c:pt>
                <c:pt idx="256">
                  <c:v>1.8659914439888898</c:v>
                </c:pt>
                <c:pt idx="257">
                  <c:v>1.9163575030850704</c:v>
                </c:pt>
                <c:pt idx="258">
                  <c:v>1.9646353057622701</c:v>
                </c:pt>
                <c:pt idx="259">
                  <c:v>1.9087809718139004</c:v>
                </c:pt>
                <c:pt idx="260">
                  <c:v>1.9617897453622499</c:v>
                </c:pt>
                <c:pt idx="261">
                  <c:v>1.9077936326897098</c:v>
                </c:pt>
                <c:pt idx="262">
                  <c:v>1.9584775810084503</c:v>
                </c:pt>
                <c:pt idx="263">
                  <c:v>2.01051235933447</c:v>
                </c:pt>
                <c:pt idx="264">
                  <c:v>1.9566822883959401</c:v>
                </c:pt>
                <c:pt idx="265">
                  <c:v>2.0087657997538586</c:v>
                </c:pt>
                <c:pt idx="266">
                  <c:v>1.9540621593808203</c:v>
                </c:pt>
                <c:pt idx="267">
                  <c:v>2.0050092853689798</c:v>
                </c:pt>
                <c:pt idx="268">
                  <c:v>1.9487844565430901</c:v>
                </c:pt>
                <c:pt idx="269">
                  <c:v>2.0015033057929106</c:v>
                </c:pt>
                <c:pt idx="270">
                  <c:v>2.0528866974936584</c:v>
                </c:pt>
                <c:pt idx="271">
                  <c:v>1.9891438678457602</c:v>
                </c:pt>
                <c:pt idx="272">
                  <c:v>2.0386037763718701</c:v>
                </c:pt>
                <c:pt idx="273">
                  <c:v>1.9849279136280702</c:v>
                </c:pt>
                <c:pt idx="274">
                  <c:v>1.9303864496102703</c:v>
                </c:pt>
                <c:pt idx="275">
                  <c:v>1.87666528632301</c:v>
                </c:pt>
                <c:pt idx="276">
                  <c:v>1.8217692622998796</c:v>
                </c:pt>
                <c:pt idx="277">
                  <c:v>1.8746766922104596</c:v>
                </c:pt>
                <c:pt idx="278">
                  <c:v>1.9242529903432204</c:v>
                </c:pt>
                <c:pt idx="279">
                  <c:v>1.8698814033644597</c:v>
                </c:pt>
                <c:pt idx="280">
                  <c:v>1.81568117047196</c:v>
                </c:pt>
                <c:pt idx="281">
                  <c:v>1.7614478536319</c:v>
                </c:pt>
                <c:pt idx="282">
                  <c:v>1.8139202300661597</c:v>
                </c:pt>
                <c:pt idx="283">
                  <c:v>1.7600568948347202</c:v>
                </c:pt>
                <c:pt idx="284">
                  <c:v>1.7059723569710499</c:v>
                </c:pt>
                <c:pt idx="285">
                  <c:v>1.7588634010003199</c:v>
                </c:pt>
                <c:pt idx="286">
                  <c:v>1.8114816808515899</c:v>
                </c:pt>
                <c:pt idx="287">
                  <c:v>1.8628972320849697</c:v>
                </c:pt>
                <c:pt idx="288">
                  <c:v>1.91555342789907</c:v>
                </c:pt>
                <c:pt idx="289">
                  <c:v>1.9676616756826488</c:v>
                </c:pt>
                <c:pt idx="290">
                  <c:v>2.0207996964842101</c:v>
                </c:pt>
                <c:pt idx="291">
                  <c:v>2.0726579950180182</c:v>
                </c:pt>
                <c:pt idx="292">
                  <c:v>2.1246128932501898</c:v>
                </c:pt>
                <c:pt idx="293">
                  <c:v>2.1723327264764802</c:v>
                </c:pt>
                <c:pt idx="294">
                  <c:v>2.1131631984163604</c:v>
                </c:pt>
                <c:pt idx="295">
                  <c:v>2.1629419420079303</c:v>
                </c:pt>
                <c:pt idx="296">
                  <c:v>2.108981722057711</c:v>
                </c:pt>
                <c:pt idx="297">
                  <c:v>2.0537876159989601</c:v>
                </c:pt>
                <c:pt idx="298">
                  <c:v>2.10133237407008</c:v>
                </c:pt>
                <c:pt idx="299">
                  <c:v>2.04646619247261</c:v>
                </c:pt>
                <c:pt idx="300">
                  <c:v>2.0991727581134003</c:v>
                </c:pt>
                <c:pt idx="301">
                  <c:v>2.04331549451756</c:v>
                </c:pt>
                <c:pt idx="302">
                  <c:v>1.98799814394733</c:v>
                </c:pt>
                <c:pt idx="303">
                  <c:v>2.0397919211414601</c:v>
                </c:pt>
                <c:pt idx="304">
                  <c:v>1.9853079354907903</c:v>
                </c:pt>
                <c:pt idx="305">
                  <c:v>1.9285138522163401</c:v>
                </c:pt>
                <c:pt idx="306">
                  <c:v>1.9818166569921698</c:v>
                </c:pt>
                <c:pt idx="307">
                  <c:v>2.0347218590554705</c:v>
                </c:pt>
                <c:pt idx="308">
                  <c:v>2.0793717907273006</c:v>
                </c:pt>
                <c:pt idx="309">
                  <c:v>2.0254051784543101</c:v>
                </c:pt>
                <c:pt idx="310">
                  <c:v>2.0776075063824107</c:v>
                </c:pt>
                <c:pt idx="311">
                  <c:v>2.0233644079425304</c:v>
                </c:pt>
                <c:pt idx="312">
                  <c:v>2.07119522206985</c:v>
                </c:pt>
                <c:pt idx="313">
                  <c:v>2.1233761759936298</c:v>
                </c:pt>
                <c:pt idx="314">
                  <c:v>2.0634549098031996</c:v>
                </c:pt>
                <c:pt idx="315">
                  <c:v>2.0070103944062998</c:v>
                </c:pt>
                <c:pt idx="316">
                  <c:v>1.9481265272984101</c:v>
                </c:pt>
                <c:pt idx="317">
                  <c:v>2.0008264888893201</c:v>
                </c:pt>
                <c:pt idx="318">
                  <c:v>1.9470999088298899</c:v>
                </c:pt>
                <c:pt idx="319">
                  <c:v>1.8927982106747698</c:v>
                </c:pt>
                <c:pt idx="320">
                  <c:v>1.94548616730493</c:v>
                </c:pt>
                <c:pt idx="321">
                  <c:v>1.8883706874674697</c:v>
                </c:pt>
                <c:pt idx="322">
                  <c:v>1.83415415786335</c:v>
                </c:pt>
                <c:pt idx="323">
                  <c:v>1.7798925065090598</c:v>
                </c:pt>
                <c:pt idx="324">
                  <c:v>1.7247603257500399</c:v>
                </c:pt>
                <c:pt idx="325">
                  <c:v>1.6712999435098799</c:v>
                </c:pt>
                <c:pt idx="326">
                  <c:v>1.6100422943719301</c:v>
                </c:pt>
                <c:pt idx="327">
                  <c:v>1.5541313900169498</c:v>
                </c:pt>
                <c:pt idx="328">
                  <c:v>1.5007573010580302</c:v>
                </c:pt>
                <c:pt idx="329">
                  <c:v>1.55361623108661</c:v>
                </c:pt>
                <c:pt idx="330">
                  <c:v>1.5000578996074601</c:v>
                </c:pt>
                <c:pt idx="331">
                  <c:v>1.4448750422232899</c:v>
                </c:pt>
                <c:pt idx="332">
                  <c:v>1.3868844546686201</c:v>
                </c:pt>
                <c:pt idx="333">
                  <c:v>1.3316503287753301</c:v>
                </c:pt>
                <c:pt idx="334">
                  <c:v>1.3836354858349198</c:v>
                </c:pt>
                <c:pt idx="335">
                  <c:v>1.3292799644510702</c:v>
                </c:pt>
                <c:pt idx="336">
                  <c:v>1.3814323860347999</c:v>
                </c:pt>
                <c:pt idx="337">
                  <c:v>1.43476153827151</c:v>
                </c:pt>
                <c:pt idx="338">
                  <c:v>1.4876191732789799</c:v>
                </c:pt>
                <c:pt idx="339">
                  <c:v>1.5409282224090797</c:v>
                </c:pt>
                <c:pt idx="340">
                  <c:v>1.5929977959101698</c:v>
                </c:pt>
                <c:pt idx="341">
                  <c:v>1.53957286923545</c:v>
                </c:pt>
                <c:pt idx="342">
                  <c:v>1.5914296940180896</c:v>
                </c:pt>
                <c:pt idx="343">
                  <c:v>1.5368628580966099</c:v>
                </c:pt>
                <c:pt idx="344">
                  <c:v>1.5880209446110403</c:v>
                </c:pt>
                <c:pt idx="345">
                  <c:v>1.6398422003753899</c:v>
                </c:pt>
                <c:pt idx="346">
                  <c:v>1.6927906167835101</c:v>
                </c:pt>
                <c:pt idx="347">
                  <c:v>1.6392174502978101</c:v>
                </c:pt>
                <c:pt idx="348">
                  <c:v>1.6908226492673399</c:v>
                </c:pt>
                <c:pt idx="349">
                  <c:v>1.7412868959488299</c:v>
                </c:pt>
                <c:pt idx="350">
                  <c:v>1.68750008435067</c:v>
                </c:pt>
                <c:pt idx="351">
                  <c:v>1.6339168429864099</c:v>
                </c:pt>
                <c:pt idx="352">
                  <c:v>1.68429033992218</c:v>
                </c:pt>
                <c:pt idx="353">
                  <c:v>1.6298559499732803</c:v>
                </c:pt>
                <c:pt idx="354">
                  <c:v>1.57506811296133</c:v>
                </c:pt>
                <c:pt idx="355">
                  <c:v>1.5189168289764101</c:v>
                </c:pt>
                <c:pt idx="356">
                  <c:v>1.4642589855035801</c:v>
                </c:pt>
                <c:pt idx="357">
                  <c:v>1.5147854169325201</c:v>
                </c:pt>
                <c:pt idx="358">
                  <c:v>1.5672283025605798</c:v>
                </c:pt>
                <c:pt idx="359">
                  <c:v>1.6194493301300599</c:v>
                </c:pt>
                <c:pt idx="360">
                  <c:v>1.6726025027056002</c:v>
                </c:pt>
                <c:pt idx="361">
                  <c:v>1.6162470621445402</c:v>
                </c:pt>
                <c:pt idx="362">
                  <c:v>1.6683785322532503</c:v>
                </c:pt>
                <c:pt idx="363">
                  <c:v>1.6146244850585898</c:v>
                </c:pt>
                <c:pt idx="364">
                  <c:v>1.5599990918043496</c:v>
                </c:pt>
                <c:pt idx="365">
                  <c:v>1.60595914139457</c:v>
                </c:pt>
                <c:pt idx="366">
                  <c:v>1.6587676641762703</c:v>
                </c:pt>
                <c:pt idx="367">
                  <c:v>1.7120462747556899</c:v>
                </c:pt>
                <c:pt idx="368">
                  <c:v>1.76381211365198</c:v>
                </c:pt>
                <c:pt idx="369">
                  <c:v>1.8152509327342201</c:v>
                </c:pt>
                <c:pt idx="370">
                  <c:v>1.8668924909842899</c:v>
                </c:pt>
                <c:pt idx="371">
                  <c:v>1.9189987793496399</c:v>
                </c:pt>
                <c:pt idx="372">
                  <c:v>1.9710053023569301</c:v>
                </c:pt>
                <c:pt idx="373">
                  <c:v>1.9176096879984388</c:v>
                </c:pt>
                <c:pt idx="374">
                  <c:v>1.86370657552362</c:v>
                </c:pt>
                <c:pt idx="375">
                  <c:v>1.9157754166294698</c:v>
                </c:pt>
                <c:pt idx="376">
                  <c:v>1.9686895851112203</c:v>
                </c:pt>
                <c:pt idx="377">
                  <c:v>1.9153203143778199</c:v>
                </c:pt>
                <c:pt idx="378">
                  <c:v>1.86112459495355</c:v>
                </c:pt>
                <c:pt idx="379">
                  <c:v>1.80744311903273</c:v>
                </c:pt>
                <c:pt idx="380">
                  <c:v>1.8604540762766102</c:v>
                </c:pt>
                <c:pt idx="381">
                  <c:v>1.8071142005821497</c:v>
                </c:pt>
                <c:pt idx="382">
                  <c:v>1.8597582877778998</c:v>
                </c:pt>
                <c:pt idx="383">
                  <c:v>1.80434743506935</c:v>
                </c:pt>
                <c:pt idx="384">
                  <c:v>1.8574237852481097</c:v>
                </c:pt>
                <c:pt idx="385">
                  <c:v>1.8006781899707303</c:v>
                </c:pt>
                <c:pt idx="386">
                  <c:v>1.7458063934503396</c:v>
                </c:pt>
                <c:pt idx="387">
                  <c:v>1.6919433781126298</c:v>
                </c:pt>
                <c:pt idx="388">
                  <c:v>1.6380954755905102</c:v>
                </c:pt>
                <c:pt idx="389">
                  <c:v>1.58455719213905</c:v>
                </c:pt>
                <c:pt idx="390">
                  <c:v>1.5312087402385699</c:v>
                </c:pt>
                <c:pt idx="391">
                  <c:v>1.4777985605276298</c:v>
                </c:pt>
                <c:pt idx="392">
                  <c:v>1.4244106297589301</c:v>
                </c:pt>
                <c:pt idx="393">
                  <c:v>1.47765599400454</c:v>
                </c:pt>
                <c:pt idx="394">
                  <c:v>1.5308877264383702</c:v>
                </c:pt>
                <c:pt idx="395">
                  <c:v>1.4732730061623298</c:v>
                </c:pt>
                <c:pt idx="396">
                  <c:v>1.52376383391326</c:v>
                </c:pt>
                <c:pt idx="397">
                  <c:v>1.4694312123464996</c:v>
                </c:pt>
                <c:pt idx="398">
                  <c:v>1.4154963969969996</c:v>
                </c:pt>
                <c:pt idx="399">
                  <c:v>1.4683843072970797</c:v>
                </c:pt>
                <c:pt idx="400">
                  <c:v>1.52130396862843</c:v>
                </c:pt>
                <c:pt idx="401">
                  <c:v>1.5741121471431501</c:v>
                </c:pt>
                <c:pt idx="402">
                  <c:v>1.5192851440032302</c:v>
                </c:pt>
                <c:pt idx="403">
                  <c:v>1.4648190074720198</c:v>
                </c:pt>
                <c:pt idx="404">
                  <c:v>1.5179688762857999</c:v>
                </c:pt>
                <c:pt idx="405">
                  <c:v>1.5703512977192997</c:v>
                </c:pt>
                <c:pt idx="406">
                  <c:v>1.6217388136696398</c:v>
                </c:pt>
                <c:pt idx="407">
                  <c:v>1.67377393202118</c:v>
                </c:pt>
                <c:pt idx="408">
                  <c:v>1.6204524448805304</c:v>
                </c:pt>
                <c:pt idx="409">
                  <c:v>1.5664384983040498</c:v>
                </c:pt>
                <c:pt idx="410">
                  <c:v>1.51294493884815</c:v>
                </c:pt>
                <c:pt idx="411">
                  <c:v>1.4593821829638001</c:v>
                </c:pt>
                <c:pt idx="412">
                  <c:v>1.5110838838599499</c:v>
                </c:pt>
                <c:pt idx="413">
                  <c:v>1.5624661168470899</c:v>
                </c:pt>
                <c:pt idx="414">
                  <c:v>1.6143768041511801</c:v>
                </c:pt>
                <c:pt idx="415">
                  <c:v>1.5601511663209402</c:v>
                </c:pt>
                <c:pt idx="416">
                  <c:v>1.61249611364138</c:v>
                </c:pt>
                <c:pt idx="417">
                  <c:v>1.5575600597000199</c:v>
                </c:pt>
                <c:pt idx="418">
                  <c:v>1.5024813187960899</c:v>
                </c:pt>
                <c:pt idx="419">
                  <c:v>1.5555597922609397</c:v>
                </c:pt>
                <c:pt idx="420">
                  <c:v>1.5018780935653298</c:v>
                </c:pt>
                <c:pt idx="421">
                  <c:v>1.4480202403122497</c:v>
                </c:pt>
                <c:pt idx="422">
                  <c:v>1.5001219183799297</c:v>
                </c:pt>
                <c:pt idx="423">
                  <c:v>1.5531074873349298</c:v>
                </c:pt>
                <c:pt idx="424">
                  <c:v>1.60365088070113</c:v>
                </c:pt>
                <c:pt idx="425">
                  <c:v>1.6567510200031701</c:v>
                </c:pt>
                <c:pt idx="426">
                  <c:v>1.7084956119172499</c:v>
                </c:pt>
                <c:pt idx="427">
                  <c:v>1.7617796289309697</c:v>
                </c:pt>
                <c:pt idx="428">
                  <c:v>1.8140807305172901</c:v>
                </c:pt>
                <c:pt idx="429">
                  <c:v>1.7603829429435502</c:v>
                </c:pt>
                <c:pt idx="430">
                  <c:v>1.8106059438275401</c:v>
                </c:pt>
                <c:pt idx="431">
                  <c:v>1.7571260550420795</c:v>
                </c:pt>
                <c:pt idx="432">
                  <c:v>1.7037552033236099</c:v>
                </c:pt>
                <c:pt idx="433">
                  <c:v>1.6494948381714898</c:v>
                </c:pt>
                <c:pt idx="434">
                  <c:v>1.7019929279823398</c:v>
                </c:pt>
                <c:pt idx="435">
                  <c:v>1.7550847937086198</c:v>
                </c:pt>
                <c:pt idx="436">
                  <c:v>1.7015692553229094</c:v>
                </c:pt>
                <c:pt idx="437">
                  <c:v>1.6482126398427204</c:v>
                </c:pt>
                <c:pt idx="438">
                  <c:v>1.6998947135184597</c:v>
                </c:pt>
                <c:pt idx="439">
                  <c:v>1.6447668633952601</c:v>
                </c:pt>
                <c:pt idx="440">
                  <c:v>1.6975924999404</c:v>
                </c:pt>
                <c:pt idx="441">
                  <c:v>1.7502952269562402</c:v>
                </c:pt>
                <c:pt idx="442">
                  <c:v>1.6955417355812901</c:v>
                </c:pt>
                <c:pt idx="443">
                  <c:v>1.6405055807463003</c:v>
                </c:pt>
                <c:pt idx="444">
                  <c:v>1.58577313576165</c:v>
                </c:pt>
                <c:pt idx="445">
                  <c:v>1.5301431958591398</c:v>
                </c:pt>
                <c:pt idx="446">
                  <c:v>1.4764502295569302</c:v>
                </c:pt>
                <c:pt idx="447">
                  <c:v>1.5287190910335</c:v>
                </c:pt>
                <c:pt idx="448">
                  <c:v>1.5816990722454998</c:v>
                </c:pt>
                <c:pt idx="449">
                  <c:v>1.6342113763423001</c:v>
                </c:pt>
                <c:pt idx="450">
                  <c:v>1.68642701941938</c:v>
                </c:pt>
                <c:pt idx="451">
                  <c:v>1.63164897415414</c:v>
                </c:pt>
                <c:pt idx="452">
                  <c:v>1.68135461470257</c:v>
                </c:pt>
                <c:pt idx="453">
                  <c:v>1.7344979150793598</c:v>
                </c:pt>
                <c:pt idx="454">
                  <c:v>1.67569700918433</c:v>
                </c:pt>
                <c:pt idx="455">
                  <c:v>1.7274540403603698</c:v>
                </c:pt>
                <c:pt idx="456">
                  <c:v>1.67407426202362</c:v>
                </c:pt>
                <c:pt idx="457">
                  <c:v>1.6169940972254886</c:v>
                </c:pt>
                <c:pt idx="458">
                  <c:v>1.5625236191708898</c:v>
                </c:pt>
                <c:pt idx="459">
                  <c:v>1.6157143253484199</c:v>
                </c:pt>
                <c:pt idx="460">
                  <c:v>1.66804625958312</c:v>
                </c:pt>
                <c:pt idx="461">
                  <c:v>1.6138712578712398</c:v>
                </c:pt>
                <c:pt idx="462">
                  <c:v>1.66578854744782</c:v>
                </c:pt>
                <c:pt idx="463">
                  <c:v>1.6101642436464598</c:v>
                </c:pt>
                <c:pt idx="464">
                  <c:v>1.55616967351158</c:v>
                </c:pt>
                <c:pt idx="465">
                  <c:v>1.5022102200926</c:v>
                </c:pt>
                <c:pt idx="466">
                  <c:v>1.4471497212748599</c:v>
                </c:pt>
                <c:pt idx="467">
                  <c:v>1.49957072568328</c:v>
                </c:pt>
                <c:pt idx="468">
                  <c:v>1.4455641430582398</c:v>
                </c:pt>
                <c:pt idx="469">
                  <c:v>1.4959579288181801</c:v>
                </c:pt>
                <c:pt idx="470">
                  <c:v>1.4426120631985202</c:v>
                </c:pt>
                <c:pt idx="471">
                  <c:v>1.4926943317461898</c:v>
                </c:pt>
                <c:pt idx="472">
                  <c:v>1.5457750372874597</c:v>
                </c:pt>
                <c:pt idx="473">
                  <c:v>1.5988356752676898</c:v>
                </c:pt>
                <c:pt idx="474">
                  <c:v>1.65202684172433</c:v>
                </c:pt>
                <c:pt idx="475">
                  <c:v>1.7037076773606596</c:v>
                </c:pt>
                <c:pt idx="476">
                  <c:v>1.6483616704829398</c:v>
                </c:pt>
                <c:pt idx="477">
                  <c:v>1.5911655478596298</c:v>
                </c:pt>
                <c:pt idx="478">
                  <c:v>1.6444704431208101</c:v>
                </c:pt>
                <c:pt idx="479">
                  <c:v>1.6951929629349101</c:v>
                </c:pt>
                <c:pt idx="480">
                  <c:v>1.6416767119298699</c:v>
                </c:pt>
                <c:pt idx="481">
                  <c:v>1.5883459509138402</c:v>
                </c:pt>
                <c:pt idx="482">
                  <c:v>1.6415332931771887</c:v>
                </c:pt>
                <c:pt idx="483">
                  <c:v>1.58804699074288</c:v>
                </c:pt>
                <c:pt idx="484">
                  <c:v>1.6400625675028402</c:v>
                </c:pt>
                <c:pt idx="485">
                  <c:v>1.6932349827089799</c:v>
                </c:pt>
                <c:pt idx="486">
                  <c:v>1.7443861377549199</c:v>
                </c:pt>
                <c:pt idx="487">
                  <c:v>1.69071204300717</c:v>
                </c:pt>
                <c:pt idx="488">
                  <c:v>1.7436952970314996</c:v>
                </c:pt>
                <c:pt idx="489">
                  <c:v>1.68964209667535</c:v>
                </c:pt>
                <c:pt idx="490">
                  <c:v>1.7399350979533597</c:v>
                </c:pt>
                <c:pt idx="491">
                  <c:v>1.68622970553723</c:v>
                </c:pt>
                <c:pt idx="492">
                  <c:v>1.6316800345911202</c:v>
                </c:pt>
                <c:pt idx="493">
                  <c:v>1.5776033177701196</c:v>
                </c:pt>
                <c:pt idx="494">
                  <c:v>1.5241305055394199</c:v>
                </c:pt>
                <c:pt idx="495">
                  <c:v>1.4705399453155998</c:v>
                </c:pt>
                <c:pt idx="496">
                  <c:v>1.4164163463803598</c:v>
                </c:pt>
                <c:pt idx="497">
                  <c:v>1.3625504407337503</c:v>
                </c:pt>
                <c:pt idx="498">
                  <c:v>1.3089511923003698</c:v>
                </c:pt>
                <c:pt idx="499">
                  <c:v>1.3622217906034297</c:v>
                </c:pt>
                <c:pt idx="500">
                  <c:v>1.4153994597803596</c:v>
                </c:pt>
                <c:pt idx="501">
                  <c:v>1.3619233028297597</c:v>
                </c:pt>
                <c:pt idx="502">
                  <c:v>1.4151867469693298</c:v>
                </c:pt>
                <c:pt idx="503">
                  <c:v>1.36139370149573</c:v>
                </c:pt>
                <c:pt idx="504">
                  <c:v>1.4114798970473386</c:v>
                </c:pt>
                <c:pt idx="505">
                  <c:v>1.3577953827659397</c:v>
                </c:pt>
                <c:pt idx="506">
                  <c:v>1.4094965061891096</c:v>
                </c:pt>
                <c:pt idx="507">
                  <c:v>1.4627606556404997</c:v>
                </c:pt>
                <c:pt idx="508">
                  <c:v>1.5126722949290199</c:v>
                </c:pt>
                <c:pt idx="509">
                  <c:v>1.4591567083611798</c:v>
                </c:pt>
                <c:pt idx="510">
                  <c:v>1.4048179713038003</c:v>
                </c:pt>
                <c:pt idx="511">
                  <c:v>1.3502317124601497</c:v>
                </c:pt>
                <c:pt idx="512">
                  <c:v>1.4022238018395199</c:v>
                </c:pt>
                <c:pt idx="513">
                  <c:v>1.45344634131677</c:v>
                </c:pt>
                <c:pt idx="514">
                  <c:v>1.3995617108388598</c:v>
                </c:pt>
                <c:pt idx="515">
                  <c:v>1.3443976427537401</c:v>
                </c:pt>
                <c:pt idx="516">
                  <c:v>1.3976938722648198</c:v>
                </c:pt>
                <c:pt idx="517">
                  <c:v>1.4509066625886498</c:v>
                </c:pt>
                <c:pt idx="518">
                  <c:v>1.5039341867462799</c:v>
                </c:pt>
                <c:pt idx="519">
                  <c:v>1.4480818148444898</c:v>
                </c:pt>
                <c:pt idx="520">
                  <c:v>1.5006601559422699</c:v>
                </c:pt>
                <c:pt idx="521">
                  <c:v>1.4463703916517201</c:v>
                </c:pt>
                <c:pt idx="522">
                  <c:v>1.4983801337151001</c:v>
                </c:pt>
                <c:pt idx="523">
                  <c:v>1.5514509828068601</c:v>
                </c:pt>
                <c:pt idx="524">
                  <c:v>1.6042053420939699</c:v>
                </c:pt>
                <c:pt idx="525">
                  <c:v>1.6572402042985102</c:v>
                </c:pt>
                <c:pt idx="526">
                  <c:v>1.6031806246528701</c:v>
                </c:pt>
                <c:pt idx="527">
                  <c:v>1.6541933388682002</c:v>
                </c:pt>
                <c:pt idx="528">
                  <c:v>1.5984698558011299</c:v>
                </c:pt>
                <c:pt idx="529">
                  <c:v>1.6516016290160001</c:v>
                </c:pt>
                <c:pt idx="530">
                  <c:v>1.5972000607468702</c:v>
                </c:pt>
                <c:pt idx="531">
                  <c:v>1.5434001271934699</c:v>
                </c:pt>
                <c:pt idx="532">
                  <c:v>1.59647205420991</c:v>
                </c:pt>
                <c:pt idx="533">
                  <c:v>1.5423663822511997</c:v>
                </c:pt>
                <c:pt idx="534">
                  <c:v>1.59558736915465</c:v>
                </c:pt>
                <c:pt idx="535">
                  <c:v>1.6447301781819301</c:v>
                </c:pt>
                <c:pt idx="536">
                  <c:v>1.5907909046014501</c:v>
                </c:pt>
                <c:pt idx="537">
                  <c:v>1.53443726334726</c:v>
                </c:pt>
                <c:pt idx="538">
                  <c:v>1.5872864861895799</c:v>
                </c:pt>
                <c:pt idx="539">
                  <c:v>1.5339185298666203</c:v>
                </c:pt>
                <c:pt idx="540">
                  <c:v>1.4798896377887298</c:v>
                </c:pt>
                <c:pt idx="541">
                  <c:v>1.4261278489403</c:v>
                </c:pt>
                <c:pt idx="542">
                  <c:v>1.37040656031047</c:v>
                </c:pt>
                <c:pt idx="543">
                  <c:v>1.3170169085696199</c:v>
                </c:pt>
                <c:pt idx="544">
                  <c:v>1.36905555547293</c:v>
                </c:pt>
                <c:pt idx="545">
                  <c:v>1.3139382433398796</c:v>
                </c:pt>
                <c:pt idx="546">
                  <c:v>1.2596895344347101</c:v>
                </c:pt>
                <c:pt idx="547">
                  <c:v>1.2055124824105798</c:v>
                </c:pt>
                <c:pt idx="548">
                  <c:v>1.2581086132531698</c:v>
                </c:pt>
                <c:pt idx="549">
                  <c:v>1.2044844309510501</c:v>
                </c:pt>
                <c:pt idx="550">
                  <c:v>1.2571346912689396</c:v>
                </c:pt>
                <c:pt idx="551">
                  <c:v>1.2036754790382</c:v>
                </c:pt>
                <c:pt idx="552">
                  <c:v>1.2549905308299398</c:v>
                </c:pt>
                <c:pt idx="553">
                  <c:v>1.3079197463134897</c:v>
                </c:pt>
                <c:pt idx="554">
                  <c:v>1.2543919777353498</c:v>
                </c:pt>
                <c:pt idx="555">
                  <c:v>1.2001228129288</c:v>
                </c:pt>
                <c:pt idx="556">
                  <c:v>1.2533088971814397</c:v>
                </c:pt>
                <c:pt idx="557">
                  <c:v>1.3056057110229597</c:v>
                </c:pt>
                <c:pt idx="558">
                  <c:v>1.25068957467945</c:v>
                </c:pt>
                <c:pt idx="559">
                  <c:v>1.30345023267857</c:v>
                </c:pt>
                <c:pt idx="560">
                  <c:v>1.3564269682243399</c:v>
                </c:pt>
                <c:pt idx="561">
                  <c:v>1.3026570829659601</c:v>
                </c:pt>
                <c:pt idx="562">
                  <c:v>1.35591636547605</c:v>
                </c:pt>
                <c:pt idx="563">
                  <c:v>1.3009266941470397</c:v>
                </c:pt>
                <c:pt idx="564">
                  <c:v>1.2463061339161801</c:v>
                </c:pt>
                <c:pt idx="565">
                  <c:v>1.2996362182612198</c:v>
                </c:pt>
                <c:pt idx="566">
                  <c:v>1.35293518502029</c:v>
                </c:pt>
                <c:pt idx="567">
                  <c:v>1.29815440530145</c:v>
                </c:pt>
                <c:pt idx="568">
                  <c:v>1.3491334460825199</c:v>
                </c:pt>
                <c:pt idx="569">
                  <c:v>1.3998860450342299</c:v>
                </c:pt>
                <c:pt idx="570">
                  <c:v>1.4525854287005502</c:v>
                </c:pt>
                <c:pt idx="571">
                  <c:v>1.5051757720939498</c:v>
                </c:pt>
                <c:pt idx="572">
                  <c:v>1.4501763242438801</c:v>
                </c:pt>
                <c:pt idx="573">
                  <c:v>1.3956717486820598</c:v>
                </c:pt>
                <c:pt idx="574">
                  <c:v>1.4477951360078598</c:v>
                </c:pt>
                <c:pt idx="575">
                  <c:v>1.4991698759816798</c:v>
                </c:pt>
                <c:pt idx="576">
                  <c:v>1.5510987502406497</c:v>
                </c:pt>
                <c:pt idx="577">
                  <c:v>1.6039675755863001</c:v>
                </c:pt>
                <c:pt idx="578">
                  <c:v>1.5503979735235303</c:v>
                </c:pt>
                <c:pt idx="579">
                  <c:v>1.4969155634962603</c:v>
                </c:pt>
                <c:pt idx="580">
                  <c:v>1.5493077082056099</c:v>
                </c:pt>
                <c:pt idx="581">
                  <c:v>1.4948554160896499</c:v>
                </c:pt>
                <c:pt idx="582">
                  <c:v>1.5478515236332402</c:v>
                </c:pt>
                <c:pt idx="583">
                  <c:v>1.49374551086077</c:v>
                </c:pt>
                <c:pt idx="584">
                  <c:v>1.5468160793149499</c:v>
                </c:pt>
                <c:pt idx="585">
                  <c:v>1.49324722920432</c:v>
                </c:pt>
                <c:pt idx="586">
                  <c:v>1.4389816156853696</c:v>
                </c:pt>
                <c:pt idx="587">
                  <c:v>1.3854849828575</c:v>
                </c:pt>
                <c:pt idx="588">
                  <c:v>1.3319399290287801</c:v>
                </c:pt>
                <c:pt idx="589">
                  <c:v>1.2783789536152701</c:v>
                </c:pt>
                <c:pt idx="590">
                  <c:v>1.33101032784012</c:v>
                </c:pt>
                <c:pt idx="591">
                  <c:v>1.2771307145183399</c:v>
                </c:pt>
                <c:pt idx="592">
                  <c:v>1.2236768163312099</c:v>
                </c:pt>
                <c:pt idx="593">
                  <c:v>1.2758472990598997</c:v>
                </c:pt>
                <c:pt idx="594">
                  <c:v>1.3291620355578</c:v>
                </c:pt>
                <c:pt idx="595">
                  <c:v>1.3823440883393399</c:v>
                </c:pt>
                <c:pt idx="596">
                  <c:v>1.3276646545704998</c:v>
                </c:pt>
                <c:pt idx="597">
                  <c:v>1.3796632945006198</c:v>
                </c:pt>
                <c:pt idx="598">
                  <c:v>1.4327168529801597</c:v>
                </c:pt>
                <c:pt idx="599">
                  <c:v>1.3785908187157101</c:v>
                </c:pt>
                <c:pt idx="600">
                  <c:v>1.4318374396691198</c:v>
                </c:pt>
                <c:pt idx="601">
                  <c:v>1.3781712787306499</c:v>
                </c:pt>
                <c:pt idx="602">
                  <c:v>1.4313618696469599</c:v>
                </c:pt>
                <c:pt idx="603">
                  <c:v>1.4846869121379098</c:v>
                </c:pt>
                <c:pt idx="604">
                  <c:v>1.5377106586843496</c:v>
                </c:pt>
                <c:pt idx="605">
                  <c:v>1.59019709562634</c:v>
                </c:pt>
                <c:pt idx="606">
                  <c:v>1.6423601891044299</c:v>
                </c:pt>
                <c:pt idx="607">
                  <c:v>1.6951437596867103</c:v>
                </c:pt>
                <c:pt idx="608">
                  <c:v>1.6416847521159097</c:v>
                </c:pt>
                <c:pt idx="609">
                  <c:v>1.5864397669302801</c:v>
                </c:pt>
                <c:pt idx="610">
                  <c:v>1.53270847811279</c:v>
                </c:pt>
                <c:pt idx="611">
                  <c:v>1.5859346198881998</c:v>
                </c:pt>
                <c:pt idx="612">
                  <c:v>1.5318526884399797</c:v>
                </c:pt>
                <c:pt idx="613">
                  <c:v>1.58301717246967</c:v>
                </c:pt>
                <c:pt idx="614">
                  <c:v>1.5292018240620899</c:v>
                </c:pt>
                <c:pt idx="615">
                  <c:v>1.4747356370099896</c:v>
                </c:pt>
                <c:pt idx="616">
                  <c:v>1.5278394983844785</c:v>
                </c:pt>
                <c:pt idx="617">
                  <c:v>1.5801204083423799</c:v>
                </c:pt>
                <c:pt idx="618">
                  <c:v>1.6333264191944097</c:v>
                </c:pt>
                <c:pt idx="619">
                  <c:v>1.68665426838847</c:v>
                </c:pt>
                <c:pt idx="620">
                  <c:v>1.6327312482721197</c:v>
                </c:pt>
                <c:pt idx="621">
                  <c:v>1.5792838207855602</c:v>
                </c:pt>
                <c:pt idx="622">
                  <c:v>1.6324168417229801</c:v>
                </c:pt>
                <c:pt idx="623">
                  <c:v>1.5784758748752203</c:v>
                </c:pt>
                <c:pt idx="624">
                  <c:v>1.52401574788973</c:v>
                </c:pt>
                <c:pt idx="625">
                  <c:v>1.5772662067005998</c:v>
                </c:pt>
                <c:pt idx="626">
                  <c:v>1.6303510592788402</c:v>
                </c:pt>
                <c:pt idx="627">
                  <c:v>1.5762238037786001</c:v>
                </c:pt>
                <c:pt idx="628">
                  <c:v>1.6273595348941901</c:v>
                </c:pt>
                <c:pt idx="629">
                  <c:v>1.5740387555531399</c:v>
                </c:pt>
                <c:pt idx="630">
                  <c:v>1.6270088902022999</c:v>
                </c:pt>
                <c:pt idx="631">
                  <c:v>1.57114256793518</c:v>
                </c:pt>
                <c:pt idx="632">
                  <c:v>1.6241979663570003</c:v>
                </c:pt>
                <c:pt idx="633">
                  <c:v>1.5687310941364598</c:v>
                </c:pt>
                <c:pt idx="634">
                  <c:v>1.51517917936558</c:v>
                </c:pt>
                <c:pt idx="635">
                  <c:v>1.4608593318926899</c:v>
                </c:pt>
                <c:pt idx="636">
                  <c:v>1.4075267529623385</c:v>
                </c:pt>
                <c:pt idx="637">
                  <c:v>1.35255341612405</c:v>
                </c:pt>
                <c:pt idx="638">
                  <c:v>1.2990073082621698</c:v>
                </c:pt>
                <c:pt idx="639">
                  <c:v>1.2447625347763702</c:v>
                </c:pt>
                <c:pt idx="640">
                  <c:v>1.1906914700459399</c:v>
                </c:pt>
                <c:pt idx="641">
                  <c:v>1.2436040208732999</c:v>
                </c:pt>
                <c:pt idx="642">
                  <c:v>1.1897044949956099</c:v>
                </c:pt>
                <c:pt idx="643">
                  <c:v>1.2425838387982202</c:v>
                </c:pt>
                <c:pt idx="644">
                  <c:v>1.1879781733797801</c:v>
                </c:pt>
                <c:pt idx="645">
                  <c:v>1.1344912685848998</c:v>
                </c:pt>
                <c:pt idx="646">
                  <c:v>1.0806761073412501</c:v>
                </c:pt>
                <c:pt idx="647">
                  <c:v>1.1326144458651</c:v>
                </c:pt>
                <c:pt idx="648">
                  <c:v>1.1858236358177199</c:v>
                </c:pt>
                <c:pt idx="649">
                  <c:v>1.1322244970796997</c:v>
                </c:pt>
                <c:pt idx="650">
                  <c:v>1.0786625545837703</c:v>
                </c:pt>
                <c:pt idx="651">
                  <c:v>1.13170495409136</c:v>
                </c:pt>
                <c:pt idx="652">
                  <c:v>1.1839805023447401</c:v>
                </c:pt>
                <c:pt idx="653">
                  <c:v>1.1306519306268703</c:v>
                </c:pt>
                <c:pt idx="654">
                  <c:v>1.0767820687443901</c:v>
                </c:pt>
                <c:pt idx="655">
                  <c:v>1.1280171404832604</c:v>
                </c:pt>
                <c:pt idx="656">
                  <c:v>1.1810842125967</c:v>
                </c:pt>
                <c:pt idx="657">
                  <c:v>1.2337544395633799</c:v>
                </c:pt>
                <c:pt idx="658">
                  <c:v>1.1803697072295098</c:v>
                </c:pt>
                <c:pt idx="659">
                  <c:v>1.1270067237916701</c:v>
                </c:pt>
                <c:pt idx="660">
                  <c:v>1.0734184457997999</c:v>
                </c:pt>
                <c:pt idx="661">
                  <c:v>1.0195791126304796</c:v>
                </c:pt>
                <c:pt idx="662">
                  <c:v>0.96621284365623994</c:v>
                </c:pt>
                <c:pt idx="663">
                  <c:v>1.0173909066987601</c:v>
                </c:pt>
                <c:pt idx="664">
                  <c:v>1.0697919440174797</c:v>
                </c:pt>
                <c:pt idx="665">
                  <c:v>1.1225578431683603</c:v>
                </c:pt>
                <c:pt idx="666">
                  <c:v>1.0682179256220503</c:v>
                </c:pt>
                <c:pt idx="667">
                  <c:v>1.0148531949718902</c:v>
                </c:pt>
                <c:pt idx="668">
                  <c:v>1.0679434194554598</c:v>
                </c:pt>
                <c:pt idx="669">
                  <c:v>1.0143073268077003</c:v>
                </c:pt>
                <c:pt idx="670">
                  <c:v>0.96098412452065496</c:v>
                </c:pt>
                <c:pt idx="671">
                  <c:v>0.90733386649601899</c:v>
                </c:pt>
                <c:pt idx="672">
                  <c:v>0.96064979538934214</c:v>
                </c:pt>
                <c:pt idx="673">
                  <c:v>0.90668420780758707</c:v>
                </c:pt>
                <c:pt idx="674">
                  <c:v>0.95896479891131692</c:v>
                </c:pt>
                <c:pt idx="675">
                  <c:v>0.90521565996494191</c:v>
                </c:pt>
                <c:pt idx="676">
                  <c:v>0.85153874476787694</c:v>
                </c:pt>
                <c:pt idx="677">
                  <c:v>0.79798954758198903</c:v>
                </c:pt>
                <c:pt idx="678">
                  <c:v>0.85069328592268001</c:v>
                </c:pt>
                <c:pt idx="679">
                  <c:v>0.79698046469588013</c:v>
                </c:pt>
                <c:pt idx="680">
                  <c:v>0.74335461013854021</c:v>
                </c:pt>
                <c:pt idx="681">
                  <c:v>0.79595610287788698</c:v>
                </c:pt>
                <c:pt idx="682">
                  <c:v>0.84903025194940707</c:v>
                </c:pt>
                <c:pt idx="683">
                  <c:v>0.90232428350028704</c:v>
                </c:pt>
                <c:pt idx="684">
                  <c:v>0.84852429486869407</c:v>
                </c:pt>
                <c:pt idx="685">
                  <c:v>0.79486699593686083</c:v>
                </c:pt>
                <c:pt idx="686">
                  <c:v>0.84802289286600208</c:v>
                </c:pt>
                <c:pt idx="687">
                  <c:v>0.9011898153691742</c:v>
                </c:pt>
                <c:pt idx="688">
                  <c:v>0.95408908149444605</c:v>
                </c:pt>
                <c:pt idx="689">
                  <c:v>1.0072210014371397</c:v>
                </c:pt>
                <c:pt idx="690">
                  <c:v>1.0592736361258199</c:v>
                </c:pt>
                <c:pt idx="691">
                  <c:v>1.0058071788138201</c:v>
                </c:pt>
                <c:pt idx="692">
                  <c:v>0.95214208395259403</c:v>
                </c:pt>
                <c:pt idx="693">
                  <c:v>1.0052005099957602</c:v>
                </c:pt>
                <c:pt idx="694">
                  <c:v>1.0578662451701286</c:v>
                </c:pt>
                <c:pt idx="695">
                  <c:v>1.0043363738033999</c:v>
                </c:pt>
                <c:pt idx="696">
                  <c:v>1.0575758270584099</c:v>
                </c:pt>
                <c:pt idx="697">
                  <c:v>1.00411421074179</c:v>
                </c:pt>
                <c:pt idx="698">
                  <c:v>0.95065579049198012</c:v>
                </c:pt>
                <c:pt idx="699">
                  <c:v>1.00376786054087</c:v>
                </c:pt>
                <c:pt idx="700">
                  <c:v>0.95019207757811019</c:v>
                </c:pt>
                <c:pt idx="701">
                  <c:v>0.89500619722096386</c:v>
                </c:pt>
                <c:pt idx="702">
                  <c:v>0.94797649472176693</c:v>
                </c:pt>
                <c:pt idx="703">
                  <c:v>1.0005956214004699</c:v>
                </c:pt>
                <c:pt idx="704">
                  <c:v>1.0531786301885899</c:v>
                </c:pt>
                <c:pt idx="705">
                  <c:v>0.99965839534696588</c:v>
                </c:pt>
                <c:pt idx="706">
                  <c:v>1.0526142939493497</c:v>
                </c:pt>
                <c:pt idx="707">
                  <c:v>1.1057582481606198</c:v>
                </c:pt>
                <c:pt idx="708">
                  <c:v>1.1584674650353701</c:v>
                </c:pt>
                <c:pt idx="709">
                  <c:v>1.2116665463358598</c:v>
                </c:pt>
                <c:pt idx="710">
                  <c:v>1.2647139203613902</c:v>
                </c:pt>
                <c:pt idx="711">
                  <c:v>1.2108082558710798</c:v>
                </c:pt>
                <c:pt idx="712">
                  <c:v>1.26408084225564</c:v>
                </c:pt>
                <c:pt idx="713">
                  <c:v>1.3161146993950799</c:v>
                </c:pt>
                <c:pt idx="714">
                  <c:v>1.3692844994593198</c:v>
                </c:pt>
                <c:pt idx="715">
                  <c:v>1.4213241312622298</c:v>
                </c:pt>
                <c:pt idx="716">
                  <c:v>1.4733302746076298</c:v>
                </c:pt>
                <c:pt idx="717">
                  <c:v>1.52608618730221</c:v>
                </c:pt>
                <c:pt idx="718">
                  <c:v>1.5791575520861501</c:v>
                </c:pt>
                <c:pt idx="719">
                  <c:v>1.5255332446566199</c:v>
                </c:pt>
                <c:pt idx="720">
                  <c:v>1.4719797191557498</c:v>
                </c:pt>
                <c:pt idx="721">
                  <c:v>1.5236249521723095</c:v>
                </c:pt>
                <c:pt idx="722">
                  <c:v>1.5762426092947501</c:v>
                </c:pt>
                <c:pt idx="723">
                  <c:v>1.5228919350100798</c:v>
                </c:pt>
                <c:pt idx="724">
                  <c:v>1.4690752533515499</c:v>
                </c:pt>
                <c:pt idx="725">
                  <c:v>1.4151987753682198</c:v>
                </c:pt>
                <c:pt idx="726">
                  <c:v>1.4675138114305499</c:v>
                </c:pt>
                <c:pt idx="727">
                  <c:v>1.4135565120427598</c:v>
                </c:pt>
                <c:pt idx="728">
                  <c:v>1.3599389314839101</c:v>
                </c:pt>
                <c:pt idx="729">
                  <c:v>1.4132703456248696</c:v>
                </c:pt>
                <c:pt idx="730">
                  <c:v>1.35960173884633</c:v>
                </c:pt>
                <c:pt idx="731">
                  <c:v>1.4128866833043496</c:v>
                </c:pt>
                <c:pt idx="732">
                  <c:v>1.4656421678528699</c:v>
                </c:pt>
                <c:pt idx="733">
                  <c:v>1.4116760056902498</c:v>
                </c:pt>
                <c:pt idx="734">
                  <c:v>1.4628306648445399</c:v>
                </c:pt>
                <c:pt idx="735">
                  <c:v>1.40928156959392</c:v>
                </c:pt>
                <c:pt idx="736">
                  <c:v>1.4625865590323699</c:v>
                </c:pt>
                <c:pt idx="737">
                  <c:v>1.4086843020684297</c:v>
                </c:pt>
                <c:pt idx="738">
                  <c:v>1.3552391419708401</c:v>
                </c:pt>
                <c:pt idx="739">
                  <c:v>1.4079678802033198</c:v>
                </c:pt>
                <c:pt idx="740">
                  <c:v>1.4608051482734798</c:v>
                </c:pt>
                <c:pt idx="741">
                  <c:v>1.4064350839600699</c:v>
                </c:pt>
                <c:pt idx="742">
                  <c:v>1.4591637400037798</c:v>
                </c:pt>
                <c:pt idx="743">
                  <c:v>1.4054013909582996</c:v>
                </c:pt>
                <c:pt idx="744">
                  <c:v>1.4586984230093198</c:v>
                </c:pt>
                <c:pt idx="745">
                  <c:v>1.4035506249001299</c:v>
                </c:pt>
                <c:pt idx="746">
                  <c:v>1.45673142146281</c:v>
                </c:pt>
                <c:pt idx="747">
                  <c:v>1.4033435878238798</c:v>
                </c:pt>
                <c:pt idx="748">
                  <c:v>1.4565798617753001</c:v>
                </c:pt>
                <c:pt idx="749">
                  <c:v>1.4028988579669897</c:v>
                </c:pt>
                <c:pt idx="750">
                  <c:v>1.34947508459401</c:v>
                </c:pt>
                <c:pt idx="751">
                  <c:v>1.4025567682571298</c:v>
                </c:pt>
                <c:pt idx="752">
                  <c:v>1.3478337730206298</c:v>
                </c:pt>
                <c:pt idx="753">
                  <c:v>1.40011833698953</c:v>
                </c:pt>
                <c:pt idx="754">
                  <c:v>1.4533005493598798</c:v>
                </c:pt>
                <c:pt idx="755">
                  <c:v>1.39985966987706</c:v>
                </c:pt>
                <c:pt idx="756">
                  <c:v>1.4529954892282599</c:v>
                </c:pt>
                <c:pt idx="757">
                  <c:v>1.5053031653544997</c:v>
                </c:pt>
                <c:pt idx="758">
                  <c:v>1.4517124807625499</c:v>
                </c:pt>
                <c:pt idx="759">
                  <c:v>1.39761567672982</c:v>
                </c:pt>
                <c:pt idx="760">
                  <c:v>1.3439451867819401</c:v>
                </c:pt>
                <c:pt idx="761">
                  <c:v>1.2906259757465002</c:v>
                </c:pt>
                <c:pt idx="762">
                  <c:v>1.2371958727291097</c:v>
                </c:pt>
                <c:pt idx="763">
                  <c:v>1.2903362252683499</c:v>
                </c:pt>
                <c:pt idx="764">
                  <c:v>1.34303183540772</c:v>
                </c:pt>
                <c:pt idx="765">
                  <c:v>1.2892164925071397</c:v>
                </c:pt>
                <c:pt idx="766">
                  <c:v>1.2358580162172299</c:v>
                </c:pt>
                <c:pt idx="767">
                  <c:v>1.2884770333087303</c:v>
                </c:pt>
                <c:pt idx="768">
                  <c:v>1.2349500319363402</c:v>
                </c:pt>
                <c:pt idx="769">
                  <c:v>1.2882069347848801</c:v>
                </c:pt>
                <c:pt idx="770">
                  <c:v>1.2342858444425102</c:v>
                </c:pt>
                <c:pt idx="771">
                  <c:v>1.2865999437122899</c:v>
                </c:pt>
                <c:pt idx="772">
                  <c:v>1.2332812459750897</c:v>
                </c:pt>
                <c:pt idx="773">
                  <c:v>1.2865223960461598</c:v>
                </c:pt>
                <c:pt idx="774">
                  <c:v>1.2327207467755898</c:v>
                </c:pt>
                <c:pt idx="775">
                  <c:v>1.1785842162281499</c:v>
                </c:pt>
                <c:pt idx="776">
                  <c:v>1.2316917065389497</c:v>
                </c:pt>
                <c:pt idx="777">
                  <c:v>1.2849525036758103</c:v>
                </c:pt>
                <c:pt idx="778">
                  <c:v>1.3378373001901198</c:v>
                </c:pt>
                <c:pt idx="779">
                  <c:v>1.2843380582624997</c:v>
                </c:pt>
                <c:pt idx="780">
                  <c:v>1.3364296631667101</c:v>
                </c:pt>
                <c:pt idx="781">
                  <c:v>1.28286350612527</c:v>
                </c:pt>
                <c:pt idx="782">
                  <c:v>1.3353686463193997</c:v>
                </c:pt>
                <c:pt idx="783">
                  <c:v>1.28203355530129</c:v>
                </c:pt>
                <c:pt idx="784">
                  <c:v>1.2286060133604397</c:v>
                </c:pt>
                <c:pt idx="785">
                  <c:v>1.2815744570016496</c:v>
                </c:pt>
                <c:pt idx="786">
                  <c:v>1.3347610482786698</c:v>
                </c:pt>
                <c:pt idx="787">
                  <c:v>1.2812024112899398</c:v>
                </c:pt>
                <c:pt idx="788">
                  <c:v>1.2273789137512501</c:v>
                </c:pt>
                <c:pt idx="789">
                  <c:v>1.2802529491241101</c:v>
                </c:pt>
                <c:pt idx="790">
                  <c:v>1.22632506122197</c:v>
                </c:pt>
                <c:pt idx="791">
                  <c:v>1.1727479657776902</c:v>
                </c:pt>
                <c:pt idx="792">
                  <c:v>1.2256787920488996</c:v>
                </c:pt>
                <c:pt idx="793">
                  <c:v>1.2788783691858101</c:v>
                </c:pt>
                <c:pt idx="794">
                  <c:v>1.33185896285797</c:v>
                </c:pt>
                <c:pt idx="795">
                  <c:v>1.3849789218632504</c:v>
                </c:pt>
                <c:pt idx="796">
                  <c:v>1.3311561782716201</c:v>
                </c:pt>
                <c:pt idx="797">
                  <c:v>1.2777170141402201</c:v>
                </c:pt>
                <c:pt idx="798">
                  <c:v>1.2243902925287398</c:v>
                </c:pt>
                <c:pt idx="799">
                  <c:v>1.2769400837607501</c:v>
                </c:pt>
                <c:pt idx="800">
                  <c:v>1.22258215358904</c:v>
                </c:pt>
                <c:pt idx="801">
                  <c:v>1.1691800315328102</c:v>
                </c:pt>
                <c:pt idx="802">
                  <c:v>1.2222906935271396</c:v>
                </c:pt>
                <c:pt idx="803">
                  <c:v>1.1682829760222104</c:v>
                </c:pt>
                <c:pt idx="804">
                  <c:v>1.11440831974343</c:v>
                </c:pt>
                <c:pt idx="805">
                  <c:v>1.1674089643947203</c:v>
                </c:pt>
                <c:pt idx="806">
                  <c:v>1.2207405513767202</c:v>
                </c:pt>
                <c:pt idx="807">
                  <c:v>1.1666501517276902</c:v>
                </c:pt>
                <c:pt idx="808">
                  <c:v>1.1133427613963203</c:v>
                </c:pt>
                <c:pt idx="809">
                  <c:v>1.1659562973953097</c:v>
                </c:pt>
                <c:pt idx="810">
                  <c:v>1.1122889545815504</c:v>
                </c:pt>
                <c:pt idx="811">
                  <c:v>1.1651689042248101</c:v>
                </c:pt>
                <c:pt idx="812">
                  <c:v>1.2183737905518899</c:v>
                </c:pt>
                <c:pt idx="813">
                  <c:v>1.1650604948162102</c:v>
                </c:pt>
                <c:pt idx="814">
                  <c:v>1.2181315022157</c:v>
                </c:pt>
                <c:pt idx="815">
                  <c:v>1.2708857948015102</c:v>
                </c:pt>
                <c:pt idx="816">
                  <c:v>1.32409156388739</c:v>
                </c:pt>
                <c:pt idx="817">
                  <c:v>1.2701871593481002</c:v>
                </c:pt>
                <c:pt idx="818">
                  <c:v>1.2163023589739799</c:v>
                </c:pt>
                <c:pt idx="819">
                  <c:v>1.1625692976932298</c:v>
                </c:pt>
                <c:pt idx="820">
                  <c:v>1.10900277752472</c:v>
                </c:pt>
                <c:pt idx="821">
                  <c:v>1.0556381458575499</c:v>
                </c:pt>
                <c:pt idx="822">
                  <c:v>1.1089136342585602</c:v>
                </c:pt>
                <c:pt idx="823">
                  <c:v>1.0554017794141797</c:v>
                </c:pt>
                <c:pt idx="824">
                  <c:v>1.1080478903036501</c:v>
                </c:pt>
                <c:pt idx="825">
                  <c:v>1.1611352564796098</c:v>
                </c:pt>
                <c:pt idx="826">
                  <c:v>1.1077623445287901</c:v>
                </c:pt>
                <c:pt idx="827">
                  <c:v>1.0542452890605201</c:v>
                </c:pt>
                <c:pt idx="828">
                  <c:v>1.1075697771629696</c:v>
                </c:pt>
                <c:pt idx="829">
                  <c:v>1.1605589633878504</c:v>
                </c:pt>
                <c:pt idx="830">
                  <c:v>1.2136328101202898</c:v>
                </c:pt>
                <c:pt idx="831">
                  <c:v>1.16029393566049</c:v>
                </c:pt>
                <c:pt idx="832">
                  <c:v>1.1069614643049599</c:v>
                </c:pt>
                <c:pt idx="833">
                  <c:v>1.0536211921327596</c:v>
                </c:pt>
                <c:pt idx="834">
                  <c:v>1.1068052556386898</c:v>
                </c:pt>
                <c:pt idx="835">
                  <c:v>1.05348388352691</c:v>
                </c:pt>
                <c:pt idx="836">
                  <c:v>1.0001163233633701</c:v>
                </c:pt>
                <c:pt idx="837">
                  <c:v>0.94656614122673377</c:v>
                </c:pt>
                <c:pt idx="838">
                  <c:v>0.89322982609936208</c:v>
                </c:pt>
                <c:pt idx="839">
                  <c:v>0.94628261187971197</c:v>
                </c:pt>
                <c:pt idx="840">
                  <c:v>0.89226295587319893</c:v>
                </c:pt>
                <c:pt idx="841">
                  <c:v>0.94554169045179215</c:v>
                </c:pt>
                <c:pt idx="842">
                  <c:v>0.99776388114566883</c:v>
                </c:pt>
                <c:pt idx="843">
                  <c:v>1.0508707037801099</c:v>
                </c:pt>
                <c:pt idx="844">
                  <c:v>1.1039498941716599</c:v>
                </c:pt>
                <c:pt idx="845">
                  <c:v>1.1564085310485204</c:v>
                </c:pt>
                <c:pt idx="846">
                  <c:v>1.1027936244666701</c:v>
                </c:pt>
                <c:pt idx="847">
                  <c:v>1.1559097063725299</c:v>
                </c:pt>
                <c:pt idx="848">
                  <c:v>1.10240749816926</c:v>
                </c:pt>
                <c:pt idx="849">
                  <c:v>1.04907571477782</c:v>
                </c:pt>
                <c:pt idx="850">
                  <c:v>1.10177739003682</c:v>
                </c:pt>
                <c:pt idx="851">
                  <c:v>1.1545396865125399</c:v>
                </c:pt>
                <c:pt idx="852">
                  <c:v>1.2078098493340697</c:v>
                </c:pt>
                <c:pt idx="853">
                  <c:v>1.2610595779215501</c:v>
                </c:pt>
                <c:pt idx="854">
                  <c:v>1.20771010927303</c:v>
                </c:pt>
                <c:pt idx="855">
                  <c:v>1.26100730996788</c:v>
                </c:pt>
                <c:pt idx="856">
                  <c:v>1.3140597542429</c:v>
                </c:pt>
                <c:pt idx="857">
                  <c:v>1.26041449969108</c:v>
                </c:pt>
                <c:pt idx="858">
                  <c:v>1.31328595340649</c:v>
                </c:pt>
                <c:pt idx="859">
                  <c:v>1.3664420417014702</c:v>
                </c:pt>
                <c:pt idx="860">
                  <c:v>1.31193232096638</c:v>
                </c:pt>
                <c:pt idx="861">
                  <c:v>1.2582220081924798</c:v>
                </c:pt>
                <c:pt idx="862">
                  <c:v>1.2043446196364198</c:v>
                </c:pt>
                <c:pt idx="863">
                  <c:v>1.1508996554543196</c:v>
                </c:pt>
                <c:pt idx="864">
                  <c:v>1.2023042135797997</c:v>
                </c:pt>
                <c:pt idx="865">
                  <c:v>1.1478112933304396</c:v>
                </c:pt>
                <c:pt idx="866">
                  <c:v>1.09427608007505</c:v>
                </c:pt>
                <c:pt idx="867">
                  <c:v>1.1474681125302</c:v>
                </c:pt>
                <c:pt idx="868">
                  <c:v>1.2005486309583999</c:v>
                </c:pt>
                <c:pt idx="869">
                  <c:v>1.14701799289516</c:v>
                </c:pt>
                <c:pt idx="870">
                  <c:v>1.2002133500312699</c:v>
                </c:pt>
                <c:pt idx="871">
                  <c:v>1.1468604123026098</c:v>
                </c:pt>
                <c:pt idx="872">
                  <c:v>1.09349309978176</c:v>
                </c:pt>
                <c:pt idx="873">
                  <c:v>1.1464274767026801</c:v>
                </c:pt>
                <c:pt idx="874">
                  <c:v>1.1996961567478299</c:v>
                </c:pt>
                <c:pt idx="875">
                  <c:v>1.1461348338758701</c:v>
                </c:pt>
                <c:pt idx="876">
                  <c:v>1.1991474359888803</c:v>
                </c:pt>
                <c:pt idx="877">
                  <c:v>1.1458212670172396</c:v>
                </c:pt>
                <c:pt idx="878">
                  <c:v>1.0922645041405301</c:v>
                </c:pt>
                <c:pt idx="879">
                  <c:v>1.0383158527846099</c:v>
                </c:pt>
                <c:pt idx="880">
                  <c:v>0.98490590681280099</c:v>
                </c:pt>
                <c:pt idx="881">
                  <c:v>0.93152571769822912</c:v>
                </c:pt>
                <c:pt idx="882">
                  <c:v>0.87739964675376214</c:v>
                </c:pt>
                <c:pt idx="883">
                  <c:v>0.9301173983324319</c:v>
                </c:pt>
                <c:pt idx="884">
                  <c:v>0.983006483049506</c:v>
                </c:pt>
                <c:pt idx="885">
                  <c:v>0.92902395798169302</c:v>
                </c:pt>
                <c:pt idx="886">
                  <c:v>0.98193214726362088</c:v>
                </c:pt>
                <c:pt idx="887">
                  <c:v>0.92736120477472483</c:v>
                </c:pt>
                <c:pt idx="888">
                  <c:v>0.87369219655608221</c:v>
                </c:pt>
                <c:pt idx="889">
                  <c:v>0.92686933764013713</c:v>
                </c:pt>
                <c:pt idx="890">
                  <c:v>0.98012827685945303</c:v>
                </c:pt>
                <c:pt idx="891">
                  <c:v>1.0333973024331098</c:v>
                </c:pt>
                <c:pt idx="892">
                  <c:v>1.0867195426327401</c:v>
                </c:pt>
                <c:pt idx="893">
                  <c:v>1.1397102140603399</c:v>
                </c:pt>
                <c:pt idx="894">
                  <c:v>1.1930200717577502</c:v>
                </c:pt>
                <c:pt idx="895">
                  <c:v>1.13970419972078</c:v>
                </c:pt>
                <c:pt idx="896">
                  <c:v>1.0862690486484399</c:v>
                </c:pt>
                <c:pt idx="897">
                  <c:v>1.1395570596397901</c:v>
                </c:pt>
                <c:pt idx="898">
                  <c:v>1.0861575580019203</c:v>
                </c:pt>
                <c:pt idx="899">
                  <c:v>1.13935776259445</c:v>
                </c:pt>
                <c:pt idx="900">
                  <c:v>1.0860441247800103</c:v>
                </c:pt>
                <c:pt idx="901">
                  <c:v>1.03272586820162</c:v>
                </c:pt>
                <c:pt idx="902">
                  <c:v>0.97906462572827002</c:v>
                </c:pt>
                <c:pt idx="903">
                  <c:v>0.92566309149247294</c:v>
                </c:pt>
                <c:pt idx="904">
                  <c:v>0.87225575590820603</c:v>
                </c:pt>
                <c:pt idx="905">
                  <c:v>0.9248130114405011</c:v>
                </c:pt>
                <c:pt idx="906">
                  <c:v>0.87095531576337615</c:v>
                </c:pt>
                <c:pt idx="907">
                  <c:v>0.92413101583861501</c:v>
                </c:pt>
                <c:pt idx="908">
                  <c:v>0.97729480724925211</c:v>
                </c:pt>
                <c:pt idx="909">
                  <c:v>1.0304362418340698</c:v>
                </c:pt>
                <c:pt idx="910">
                  <c:v>1.0832704081331199</c:v>
                </c:pt>
                <c:pt idx="911">
                  <c:v>1.1364313523000098</c:v>
                </c:pt>
                <c:pt idx="912">
                  <c:v>1.1897411610087603</c:v>
                </c:pt>
                <c:pt idx="913">
                  <c:v>1.1362846865471499</c:v>
                </c:pt>
                <c:pt idx="914">
                  <c:v>1.18927149160135</c:v>
                </c:pt>
                <c:pt idx="915">
                  <c:v>1.2420860563062301</c:v>
                </c:pt>
                <c:pt idx="916">
                  <c:v>1.2940716360906599</c:v>
                </c:pt>
                <c:pt idx="917">
                  <c:v>1.2402886798466801</c:v>
                </c:pt>
                <c:pt idx="918">
                  <c:v>1.1869468664246501</c:v>
                </c:pt>
                <c:pt idx="919">
                  <c:v>1.2401968543736399</c:v>
                </c:pt>
                <c:pt idx="920">
                  <c:v>1.2933871391697702</c:v>
                </c:pt>
                <c:pt idx="921">
                  <c:v>1.2400020765116502</c:v>
                </c:pt>
                <c:pt idx="922">
                  <c:v>1.2930089557326598</c:v>
                </c:pt>
                <c:pt idx="923">
                  <c:v>1.2390732362242598</c:v>
                </c:pt>
                <c:pt idx="924">
                  <c:v>1.1849688047202602</c:v>
                </c:pt>
                <c:pt idx="925">
                  <c:v>1.1314871346297104</c:v>
                </c:pt>
                <c:pt idx="926">
                  <c:v>1.1841172551630501</c:v>
                </c:pt>
                <c:pt idx="927">
                  <c:v>1.13053894030763</c:v>
                </c:pt>
                <c:pt idx="928">
                  <c:v>1.1833277003952301</c:v>
                </c:pt>
                <c:pt idx="929">
                  <c:v>1.2359387928804986</c:v>
                </c:pt>
                <c:pt idx="930">
                  <c:v>1.2891289560985799</c:v>
                </c:pt>
                <c:pt idx="931">
                  <c:v>1.2356455091010401</c:v>
                </c:pt>
                <c:pt idx="932">
                  <c:v>1.1820363382086301</c:v>
                </c:pt>
                <c:pt idx="933">
                  <c:v>1.12825321038892</c:v>
                </c:pt>
                <c:pt idx="934">
                  <c:v>1.07408478243132</c:v>
                </c:pt>
                <c:pt idx="935">
                  <c:v>1.1269938518371898</c:v>
                </c:pt>
                <c:pt idx="936">
                  <c:v>1.0735727315002801</c:v>
                </c:pt>
                <c:pt idx="937">
                  <c:v>1.1268188435870801</c:v>
                </c:pt>
                <c:pt idx="938">
                  <c:v>1.1798119335285802</c:v>
                </c:pt>
                <c:pt idx="939">
                  <c:v>1.1262991953320398</c:v>
                </c:pt>
                <c:pt idx="940">
                  <c:v>1.1794552798118503</c:v>
                </c:pt>
                <c:pt idx="941">
                  <c:v>1.2323916853602697</c:v>
                </c:pt>
                <c:pt idx="942">
                  <c:v>1.1786888597453002</c:v>
                </c:pt>
                <c:pt idx="943">
                  <c:v>1.1252674180276199</c:v>
                </c:pt>
                <c:pt idx="944">
                  <c:v>1.1782180469975203</c:v>
                </c:pt>
                <c:pt idx="945">
                  <c:v>1.1248347445468601</c:v>
                </c:pt>
                <c:pt idx="946">
                  <c:v>1.17787760814054</c:v>
                </c:pt>
                <c:pt idx="947">
                  <c:v>1.2310328306076899</c:v>
                </c:pt>
                <c:pt idx="948">
                  <c:v>1.1772078326819901</c:v>
                </c:pt>
                <c:pt idx="949">
                  <c:v>1.2299001546824797</c:v>
                </c:pt>
                <c:pt idx="950">
                  <c:v>1.1751795616613603</c:v>
                </c:pt>
                <c:pt idx="951">
                  <c:v>1.1217150099117303</c:v>
                </c:pt>
                <c:pt idx="952">
                  <c:v>1.0680117205747901</c:v>
                </c:pt>
                <c:pt idx="953">
                  <c:v>1.0144443852936798</c:v>
                </c:pt>
                <c:pt idx="954">
                  <c:v>1.0677594480818999</c:v>
                </c:pt>
                <c:pt idx="955">
                  <c:v>1.0144059925234399</c:v>
                </c:pt>
                <c:pt idx="956">
                  <c:v>1.0667691247425202</c:v>
                </c:pt>
                <c:pt idx="957">
                  <c:v>1.0124615042018801</c:v>
                </c:pt>
                <c:pt idx="958">
                  <c:v>0.95809807304448524</c:v>
                </c:pt>
                <c:pt idx="959">
                  <c:v>1.0113874950503399</c:v>
                </c:pt>
                <c:pt idx="960">
                  <c:v>1.06454107331087</c:v>
                </c:pt>
                <c:pt idx="961">
                  <c:v>1.0112024306726699</c:v>
                </c:pt>
                <c:pt idx="962">
                  <c:v>1.0637508050636899</c:v>
                </c:pt>
                <c:pt idx="963">
                  <c:v>1.1166178404900302</c:v>
                </c:pt>
                <c:pt idx="964">
                  <c:v>1.1696696039192598</c:v>
                </c:pt>
                <c:pt idx="965">
                  <c:v>1.1161366966274597</c:v>
                </c:pt>
                <c:pt idx="966">
                  <c:v>1.0619316540070196</c:v>
                </c:pt>
                <c:pt idx="967">
                  <c:v>1.1151214551631896</c:v>
                </c:pt>
                <c:pt idx="968">
                  <c:v>1.16845321837397</c:v>
                </c:pt>
                <c:pt idx="969">
                  <c:v>1.1150876163777301</c:v>
                </c:pt>
                <c:pt idx="970">
                  <c:v>1.0614798751849597</c:v>
                </c:pt>
                <c:pt idx="971">
                  <c:v>1.1143801842181003</c:v>
                </c:pt>
                <c:pt idx="972">
                  <c:v>1.0609981041171199</c:v>
                </c:pt>
                <c:pt idx="973">
                  <c:v>1.0073367008686198</c:v>
                </c:pt>
                <c:pt idx="974">
                  <c:v>0.95368916067926901</c:v>
                </c:pt>
                <c:pt idx="975">
                  <c:v>0.89999962890886909</c:v>
                </c:pt>
                <c:pt idx="976">
                  <c:v>0.8466796739535013</c:v>
                </c:pt>
                <c:pt idx="977">
                  <c:v>0.79311371686542798</c:v>
                </c:pt>
                <c:pt idx="978">
                  <c:v>0.73969825745494822</c:v>
                </c:pt>
                <c:pt idx="979">
                  <c:v>0.68592090179486798</c:v>
                </c:pt>
                <c:pt idx="980">
                  <c:v>0.63200744436143108</c:v>
                </c:pt>
                <c:pt idx="981">
                  <c:v>0.68531199585103386</c:v>
                </c:pt>
                <c:pt idx="982">
                  <c:v>0.73837700429489206</c:v>
                </c:pt>
                <c:pt idx="983">
                  <c:v>0.68502839002651295</c:v>
                </c:pt>
                <c:pt idx="984">
                  <c:v>0.73835880473896098</c:v>
                </c:pt>
                <c:pt idx="985">
                  <c:v>0.68500945389838019</c:v>
                </c:pt>
                <c:pt idx="986">
                  <c:v>0.73756486390358111</c:v>
                </c:pt>
                <c:pt idx="987">
                  <c:v>0.79071012413544783</c:v>
                </c:pt>
                <c:pt idx="988">
                  <c:v>0.73739428837074505</c:v>
                </c:pt>
                <c:pt idx="989">
                  <c:v>0.68397786669048122</c:v>
                </c:pt>
                <c:pt idx="990">
                  <c:v>0.7360617927068781</c:v>
                </c:pt>
                <c:pt idx="991">
                  <c:v>0.68266645233580414</c:v>
                </c:pt>
                <c:pt idx="992">
                  <c:v>0.62886944873993</c:v>
                </c:pt>
                <c:pt idx="993">
                  <c:v>0.68215571380227702</c:v>
                </c:pt>
                <c:pt idx="994">
                  <c:v>0.62781070007568207</c:v>
                </c:pt>
                <c:pt idx="995">
                  <c:v>0.57435095014749704</c:v>
                </c:pt>
                <c:pt idx="996">
                  <c:v>0.52095317512314998</c:v>
                </c:pt>
                <c:pt idx="997">
                  <c:v>0.57409272540079004</c:v>
                </c:pt>
                <c:pt idx="998">
                  <c:v>0.52009821077867613</c:v>
                </c:pt>
                <c:pt idx="999">
                  <c:v>0.57341398196895177</c:v>
                </c:pt>
                <c:pt idx="1000">
                  <c:v>0.62609876501627404</c:v>
                </c:pt>
                <c:pt idx="1001">
                  <c:v>0.67941225659715809</c:v>
                </c:pt>
                <c:pt idx="1002">
                  <c:v>0.62539549387082516</c:v>
                </c:pt>
                <c:pt idx="1003">
                  <c:v>0.67848495388418406</c:v>
                </c:pt>
                <c:pt idx="1004">
                  <c:v>0.73156525261618022</c:v>
                </c:pt>
                <c:pt idx="1005">
                  <c:v>0.67812138477690798</c:v>
                </c:pt>
                <c:pt idx="1006">
                  <c:v>0.62483062239016718</c:v>
                </c:pt>
                <c:pt idx="1007">
                  <c:v>0.57138636900670781</c:v>
                </c:pt>
                <c:pt idx="1008">
                  <c:v>0.51690282432341195</c:v>
                </c:pt>
                <c:pt idx="1009">
                  <c:v>0.5701452861886992</c:v>
                </c:pt>
                <c:pt idx="1010">
                  <c:v>0.62308407631008222</c:v>
                </c:pt>
                <c:pt idx="1011">
                  <c:v>0.56973160813019319</c:v>
                </c:pt>
                <c:pt idx="1012">
                  <c:v>0.51615699797901493</c:v>
                </c:pt>
                <c:pt idx="1013">
                  <c:v>0.46272644364257198</c:v>
                </c:pt>
                <c:pt idx="1014">
                  <c:v>0.51600645332621797</c:v>
                </c:pt>
                <c:pt idx="1015">
                  <c:v>0.56915951146509913</c:v>
                </c:pt>
                <c:pt idx="1016">
                  <c:v>0.62125964294555414</c:v>
                </c:pt>
                <c:pt idx="1017">
                  <c:v>0.67459256494453901</c:v>
                </c:pt>
                <c:pt idx="1018">
                  <c:v>0.62098058928375999</c:v>
                </c:pt>
                <c:pt idx="1019">
                  <c:v>0.67424956410597914</c:v>
                </c:pt>
                <c:pt idx="1020">
                  <c:v>0.62082730362225103</c:v>
                </c:pt>
                <c:pt idx="1021">
                  <c:v>0.67413032444056309</c:v>
                </c:pt>
                <c:pt idx="1022">
                  <c:v>0.62073102622906506</c:v>
                </c:pt>
                <c:pt idx="1023">
                  <c:v>0.56739694773808302</c:v>
                </c:pt>
                <c:pt idx="1024">
                  <c:v>0.51390697009835984</c:v>
                </c:pt>
                <c:pt idx="1025">
                  <c:v>0.46027543968700901</c:v>
                </c:pt>
                <c:pt idx="1026">
                  <c:v>0.40698661279914011</c:v>
                </c:pt>
                <c:pt idx="1027">
                  <c:v>0.35335750086327306</c:v>
                </c:pt>
                <c:pt idx="1028">
                  <c:v>0.30001827146178006</c:v>
                </c:pt>
                <c:pt idx="1029">
                  <c:v>0.35319158989247607</c:v>
                </c:pt>
                <c:pt idx="1030">
                  <c:v>0.40650048992849708</c:v>
                </c:pt>
                <c:pt idx="1031">
                  <c:v>0.35283822109040808</c:v>
                </c:pt>
                <c:pt idx="1032">
                  <c:v>0.40613821085285706</c:v>
                </c:pt>
                <c:pt idx="1033">
                  <c:v>0.35192581911111998</c:v>
                </c:pt>
                <c:pt idx="1034">
                  <c:v>0.40510445596557798</c:v>
                </c:pt>
                <c:pt idx="1035">
                  <c:v>0.45819444657417396</c:v>
                </c:pt>
                <c:pt idx="1036">
                  <c:v>0.4045000913606821</c:v>
                </c:pt>
                <c:pt idx="1037">
                  <c:v>0.35087889415240509</c:v>
                </c:pt>
                <c:pt idx="1038">
                  <c:v>0.40410047289406703</c:v>
                </c:pt>
                <c:pt idx="1039">
                  <c:v>0.45741081134943712</c:v>
                </c:pt>
                <c:pt idx="1040">
                  <c:v>0.40410303753917393</c:v>
                </c:pt>
                <c:pt idx="1041">
                  <c:v>0.45724254573513196</c:v>
                </c:pt>
                <c:pt idx="1042">
                  <c:v>0.51030750908830391</c:v>
                </c:pt>
                <c:pt idx="1043">
                  <c:v>0.56342664102321594</c:v>
                </c:pt>
                <c:pt idx="1044">
                  <c:v>0.51005014897965673</c:v>
                </c:pt>
                <c:pt idx="1045">
                  <c:v>0.4564262838476621</c:v>
                </c:pt>
                <c:pt idx="1046">
                  <c:v>0.50974447989442195</c:v>
                </c:pt>
                <c:pt idx="1047">
                  <c:v>0.45557198864625498</c:v>
                </c:pt>
                <c:pt idx="1048">
                  <c:v>0.5086497092099731</c:v>
                </c:pt>
                <c:pt idx="1049">
                  <c:v>0.56198230137992988</c:v>
                </c:pt>
                <c:pt idx="1050">
                  <c:v>0.61496192820781004</c:v>
                </c:pt>
                <c:pt idx="1051">
                  <c:v>0.56138444516976294</c:v>
                </c:pt>
                <c:pt idx="1052">
                  <c:v>0.6146292910392912</c:v>
                </c:pt>
                <c:pt idx="1053">
                  <c:v>0.56133317734259702</c:v>
                </c:pt>
                <c:pt idx="1054">
                  <c:v>0.507962293620703</c:v>
                </c:pt>
                <c:pt idx="1055">
                  <c:v>0.45425726413182899</c:v>
                </c:pt>
                <c:pt idx="1056">
                  <c:v>0.40082460936487818</c:v>
                </c:pt>
                <c:pt idx="1057">
                  <c:v>0.45394237511551205</c:v>
                </c:pt>
                <c:pt idx="1058">
                  <c:v>0.50708745045771697</c:v>
                </c:pt>
                <c:pt idx="1059">
                  <c:v>0.45346779805926707</c:v>
                </c:pt>
                <c:pt idx="1060">
                  <c:v>0.40003827515610302</c:v>
                </c:pt>
                <c:pt idx="1061">
                  <c:v>0.45331432564242008</c:v>
                </c:pt>
                <c:pt idx="1062">
                  <c:v>0.40000192172744703</c:v>
                </c:pt>
                <c:pt idx="1063">
                  <c:v>0.34666192433762305</c:v>
                </c:pt>
                <c:pt idx="1064">
                  <c:v>0.29248070335970616</c:v>
                </c:pt>
                <c:pt idx="1065">
                  <c:v>0.23896311169620602</c:v>
                </c:pt>
                <c:pt idx="1066">
                  <c:v>0.18507132458616402</c:v>
                </c:pt>
                <c:pt idx="1067">
                  <c:v>0.238330423295881</c:v>
                </c:pt>
                <c:pt idx="1068">
                  <c:v>0.29164649798135506</c:v>
                </c:pt>
                <c:pt idx="1069">
                  <c:v>0.34497732969851902</c:v>
                </c:pt>
                <c:pt idx="1070">
                  <c:v>0.29150071894279506</c:v>
                </c:pt>
                <c:pt idx="1071">
                  <c:v>0.23817443196604801</c:v>
                </c:pt>
                <c:pt idx="1072">
                  <c:v>0.29071798390365711</c:v>
                </c:pt>
                <c:pt idx="1073">
                  <c:v>0.23720233031623505</c:v>
                </c:pt>
                <c:pt idx="1074">
                  <c:v>0.18338142708893801</c:v>
                </c:pt>
                <c:pt idx="1075">
                  <c:v>0.12962910160457797</c:v>
                </c:pt>
                <c:pt idx="1076">
                  <c:v>7.6343706621313109E-2</c:v>
                </c:pt>
                <c:pt idx="1077">
                  <c:v>2.3054616548082295E-2</c:v>
                </c:pt>
                <c:pt idx="1078">
                  <c:v>7.6258151694479789E-2</c:v>
                </c:pt>
                <c:pt idx="1079">
                  <c:v>0.12943049324290504</c:v>
                </c:pt>
                <c:pt idx="1080">
                  <c:v>0.18254314943864602</c:v>
                </c:pt>
                <c:pt idx="1081">
                  <c:v>0.23586214122196603</c:v>
                </c:pt>
                <c:pt idx="1082">
                  <c:v>0.18209192746140604</c:v>
                </c:pt>
                <c:pt idx="1083">
                  <c:v>0.235351111992089</c:v>
                </c:pt>
                <c:pt idx="1084">
                  <c:v>0.288634638855638</c:v>
                </c:pt>
                <c:pt idx="1085">
                  <c:v>0.23438479122435596</c:v>
                </c:pt>
                <c:pt idx="1086">
                  <c:v>0.18098108954686107</c:v>
                </c:pt>
                <c:pt idx="1087">
                  <c:v>0.234308376326086</c:v>
                </c:pt>
                <c:pt idx="1088">
                  <c:v>0.28747188982733907</c:v>
                </c:pt>
                <c:pt idx="1089">
                  <c:v>0.23407409930867298</c:v>
                </c:pt>
                <c:pt idx="1090">
                  <c:v>0.28737103245275702</c:v>
                </c:pt>
                <c:pt idx="1091">
                  <c:v>0.34034034954099301</c:v>
                </c:pt>
                <c:pt idx="1092">
                  <c:v>0.28704216551429107</c:v>
                </c:pt>
                <c:pt idx="1093">
                  <c:v>0.23373486808509103</c:v>
                </c:pt>
                <c:pt idx="1094">
                  <c:v>0.2869609715425821</c:v>
                </c:pt>
                <c:pt idx="1095">
                  <c:v>0.34024184238634897</c:v>
                </c:pt>
                <c:pt idx="1096">
                  <c:v>0.28660475385249806</c:v>
                </c:pt>
                <c:pt idx="1097">
                  <c:v>0.23304823477939304</c:v>
                </c:pt>
                <c:pt idx="1098">
                  <c:v>0.28579433192741505</c:v>
                </c:pt>
                <c:pt idx="1099">
                  <c:v>0.232424710260872</c:v>
                </c:pt>
                <c:pt idx="1100">
                  <c:v>0.179139908454645</c:v>
                </c:pt>
                <c:pt idx="1101">
                  <c:v>0.23246525286109607</c:v>
                </c:pt>
                <c:pt idx="1102">
                  <c:v>0.28572452758276107</c:v>
                </c:pt>
                <c:pt idx="1103">
                  <c:v>0.23239003300307601</c:v>
                </c:pt>
                <c:pt idx="1104">
                  <c:v>0.17908188056595503</c:v>
                </c:pt>
                <c:pt idx="1105">
                  <c:v>0.125706923211622</c:v>
                </c:pt>
                <c:pt idx="1106">
                  <c:v>7.2293374464625304E-2</c:v>
                </c:pt>
                <c:pt idx="1107">
                  <c:v>1.8929133281062605E-2</c:v>
                </c:pt>
                <c:pt idx="1108">
                  <c:v>7.1701198171925301E-2</c:v>
                </c:pt>
                <c:pt idx="1109">
                  <c:v>1.8352885489199902E-2</c:v>
                </c:pt>
                <c:pt idx="1110">
                  <c:v>-3.5065944749964606E-2</c:v>
                </c:pt>
                <c:pt idx="1111">
                  <c:v>-8.8479477059254283E-2</c:v>
                </c:pt>
                <c:pt idx="1112">
                  <c:v>-0.14204444128929605</c:v>
                </c:pt>
                <c:pt idx="1113">
                  <c:v>-8.877814475660982E-2</c:v>
                </c:pt>
                <c:pt idx="1114">
                  <c:v>-3.5725205473578804E-2</c:v>
                </c:pt>
                <c:pt idx="1115">
                  <c:v>1.7465677845166304E-2</c:v>
                </c:pt>
                <c:pt idx="1116">
                  <c:v>7.0548085085650386E-2</c:v>
                </c:pt>
                <c:pt idx="1117">
                  <c:v>0.12387532844155102</c:v>
                </c:pt>
                <c:pt idx="1118">
                  <c:v>0.17719935389054003</c:v>
                </c:pt>
                <c:pt idx="1119">
                  <c:v>0.12378590304243203</c:v>
                </c:pt>
                <c:pt idx="1120">
                  <c:v>7.0298968534995301E-2</c:v>
                </c:pt>
                <c:pt idx="1121">
                  <c:v>1.6981975463416604E-2</c:v>
                </c:pt>
                <c:pt idx="1122">
                  <c:v>7.0184040829996311E-2</c:v>
                </c:pt>
                <c:pt idx="1123">
                  <c:v>0.12348707810076397</c:v>
                </c:pt>
                <c:pt idx="1124">
                  <c:v>6.9940345636726506E-2</c:v>
                </c:pt>
                <c:pt idx="1125">
                  <c:v>0.12318165082425102</c:v>
                </c:pt>
                <c:pt idx="1126">
                  <c:v>0.176507659306778</c:v>
                </c:pt>
                <c:pt idx="1127">
                  <c:v>0.22975485942441101</c:v>
                </c:pt>
                <c:pt idx="1128">
                  <c:v>0.28293196190064313</c:v>
                </c:pt>
                <c:pt idx="1129">
                  <c:v>0.229606546997044</c:v>
                </c:pt>
                <c:pt idx="1130">
                  <c:v>0.17620872067430099</c:v>
                </c:pt>
                <c:pt idx="1131">
                  <c:v>0.12257740694177001</c:v>
                </c:pt>
                <c:pt idx="1132">
                  <c:v>0.17590693341234606</c:v>
                </c:pt>
                <c:pt idx="1133">
                  <c:v>0.22893617245945003</c:v>
                </c:pt>
                <c:pt idx="1134">
                  <c:v>0.175582146229978</c:v>
                </c:pt>
                <c:pt idx="1135">
                  <c:v>0.12204110671543601</c:v>
                </c:pt>
                <c:pt idx="1136">
                  <c:v>6.851591360015831E-2</c:v>
                </c:pt>
                <c:pt idx="1137">
                  <c:v>0.12181698985240498</c:v>
                </c:pt>
                <c:pt idx="1138">
                  <c:v>6.8523696683105303E-2</c:v>
                </c:pt>
                <c:pt idx="1139">
                  <c:v>1.4896682838692298E-2</c:v>
                </c:pt>
                <c:pt idx="1140">
                  <c:v>6.818077343003702E-2</c:v>
                </c:pt>
                <c:pt idx="1141">
                  <c:v>0.12150124697813204</c:v>
                </c:pt>
                <c:pt idx="1142">
                  <c:v>6.8149003102510694E-2</c:v>
                </c:pt>
                <c:pt idx="1143">
                  <c:v>1.4680504763994901E-2</c:v>
                </c:pt>
                <c:pt idx="1144">
                  <c:v>6.7733383682649709E-2</c:v>
                </c:pt>
                <c:pt idx="1145">
                  <c:v>1.4353388689627001E-2</c:v>
                </c:pt>
                <c:pt idx="1146">
                  <c:v>-3.9042557910718999E-2</c:v>
                </c:pt>
                <c:pt idx="1147">
                  <c:v>1.4222351158969202E-2</c:v>
                </c:pt>
                <c:pt idx="1148">
                  <c:v>6.7541402309373902E-2</c:v>
                </c:pt>
                <c:pt idx="1149">
                  <c:v>0.12076122889145503</c:v>
                </c:pt>
                <c:pt idx="1150">
                  <c:v>0.17398540582855901</c:v>
                </c:pt>
                <c:pt idx="1151">
                  <c:v>0.22712655577472998</c:v>
                </c:pt>
                <c:pt idx="1152">
                  <c:v>0.17376055311291899</c:v>
                </c:pt>
                <c:pt idx="1153">
                  <c:v>0.12046055076685402</c:v>
                </c:pt>
                <c:pt idx="1154">
                  <c:v>0.17377658758860901</c:v>
                </c:pt>
                <c:pt idx="1155">
                  <c:v>0.120479362312281</c:v>
                </c:pt>
                <c:pt idx="1156">
                  <c:v>0.17377289571441901</c:v>
                </c:pt>
                <c:pt idx="1157">
                  <c:v>0.12020344319840399</c:v>
                </c:pt>
                <c:pt idx="1158">
                  <c:v>0.173477194013785</c:v>
                </c:pt>
                <c:pt idx="1159">
                  <c:v>0.11984858303396601</c:v>
                </c:pt>
                <c:pt idx="1160">
                  <c:v>0.17304545980694205</c:v>
                </c:pt>
                <c:pt idx="1161">
                  <c:v>0.22625478913653799</c:v>
                </c:pt>
                <c:pt idx="1162">
                  <c:v>0.17295450465083101</c:v>
                </c:pt>
                <c:pt idx="1163">
                  <c:v>0.22612945611120303</c:v>
                </c:pt>
                <c:pt idx="1164">
                  <c:v>0.17284435316327604</c:v>
                </c:pt>
                <c:pt idx="1165">
                  <c:v>0.22616679496468098</c:v>
                </c:pt>
                <c:pt idx="1166">
                  <c:v>0.27945481986100007</c:v>
                </c:pt>
                <c:pt idx="1167">
                  <c:v>0.33268899307244015</c:v>
                </c:pt>
                <c:pt idx="1168">
                  <c:v>0.27928720825381498</c:v>
                </c:pt>
                <c:pt idx="1169">
                  <c:v>0.33238539927230709</c:v>
                </c:pt>
                <c:pt idx="1170">
                  <c:v>0.38569076616843107</c:v>
                </c:pt>
                <c:pt idx="1171">
                  <c:v>0.33229305715085805</c:v>
                </c:pt>
                <c:pt idx="1172">
                  <c:v>0.27884914439800901</c:v>
                </c:pt>
                <c:pt idx="1173">
                  <c:v>0.22536983985384099</c:v>
                </c:pt>
                <c:pt idx="1174">
                  <c:v>0.17204926154211306</c:v>
                </c:pt>
                <c:pt idx="1175">
                  <c:v>0.22525606865304298</c:v>
                </c:pt>
                <c:pt idx="1176">
                  <c:v>0.27807395410659397</c:v>
                </c:pt>
                <c:pt idx="1177">
                  <c:v>0.33138625541187411</c:v>
                </c:pt>
                <c:pt idx="1178">
                  <c:v>0.27804630271807601</c:v>
                </c:pt>
                <c:pt idx="1179">
                  <c:v>0.33126568197337314</c:v>
                </c:pt>
                <c:pt idx="1180">
                  <c:v>0.27792967260784313</c:v>
                </c:pt>
                <c:pt idx="1181">
                  <c:v>0.22446699411493404</c:v>
                </c:pt>
                <c:pt idx="1182">
                  <c:v>0.277784251698313</c:v>
                </c:pt>
                <c:pt idx="1183">
                  <c:v>0.22444947728782902</c:v>
                </c:pt>
                <c:pt idx="1184">
                  <c:v>0.17112508817809599</c:v>
                </c:pt>
                <c:pt idx="1185">
                  <c:v>0.117629637852397</c:v>
                </c:pt>
                <c:pt idx="1186">
                  <c:v>6.4248388293180983E-2</c:v>
                </c:pt>
                <c:pt idx="1187">
                  <c:v>0.11734810071739699</c:v>
                </c:pt>
                <c:pt idx="1188">
                  <c:v>0.170330939269079</c:v>
                </c:pt>
                <c:pt idx="1189">
                  <c:v>0.22346399775793802</c:v>
                </c:pt>
                <c:pt idx="1190">
                  <c:v>0.16968385588450197</c:v>
                </c:pt>
                <c:pt idx="1191">
                  <c:v>0.11605670203161003</c:v>
                </c:pt>
                <c:pt idx="1192">
                  <c:v>0.16912081252995498</c:v>
                </c:pt>
                <c:pt idx="1193">
                  <c:v>0.11579865789271</c:v>
                </c:pt>
                <c:pt idx="1194">
                  <c:v>6.2372075808528417E-2</c:v>
                </c:pt>
                <c:pt idx="1195">
                  <c:v>9.0640441949441115E-3</c:v>
                </c:pt>
                <c:pt idx="1196">
                  <c:v>6.2336518541878716E-2</c:v>
                </c:pt>
                <c:pt idx="1197">
                  <c:v>8.7783046869542893E-3</c:v>
                </c:pt>
                <c:pt idx="1198">
                  <c:v>-4.4799521224288916E-2</c:v>
                </c:pt>
                <c:pt idx="1199">
                  <c:v>-9.8201582298427917E-2</c:v>
                </c:pt>
                <c:pt idx="1200">
                  <c:v>-0.15172845148834002</c:v>
                </c:pt>
                <c:pt idx="1201">
                  <c:v>-9.8486794140829614E-2</c:v>
                </c:pt>
                <c:pt idx="1202">
                  <c:v>-4.5399765205672099E-2</c:v>
                </c:pt>
                <c:pt idx="1203">
                  <c:v>7.9038715842065822E-3</c:v>
                </c:pt>
                <c:pt idx="1204">
                  <c:v>-4.5458728880221504E-2</c:v>
                </c:pt>
                <c:pt idx="1205">
                  <c:v>7.8162026329664513E-3</c:v>
                </c:pt>
                <c:pt idx="1206">
                  <c:v>-4.5504266344235808E-2</c:v>
                </c:pt>
                <c:pt idx="1207">
                  <c:v>7.7578278623151612E-3</c:v>
                </c:pt>
                <c:pt idx="1208">
                  <c:v>6.0802691518941528E-2</c:v>
                </c:pt>
                <c:pt idx="1209">
                  <c:v>0.11409333687201099</c:v>
                </c:pt>
                <c:pt idx="1210">
                  <c:v>6.07758694469369E-2</c:v>
                </c:pt>
                <c:pt idx="1211">
                  <c:v>0.11391633635910101</c:v>
                </c:pt>
                <c:pt idx="1212">
                  <c:v>0.16719371764583596</c:v>
                </c:pt>
                <c:pt idx="1213">
                  <c:v>0.113858065156689</c:v>
                </c:pt>
                <c:pt idx="1214">
                  <c:v>0.16699608610665004</c:v>
                </c:pt>
                <c:pt idx="1215">
                  <c:v>0.22013051789176297</c:v>
                </c:pt>
                <c:pt idx="1216">
                  <c:v>0.16649281502792304</c:v>
                </c:pt>
                <c:pt idx="1217">
                  <c:v>0.11303313655767599</c:v>
                </c:pt>
                <c:pt idx="1218">
                  <c:v>0.16628097905005298</c:v>
                </c:pt>
                <c:pt idx="1219">
                  <c:v>0.21959599956040907</c:v>
                </c:pt>
                <c:pt idx="1220">
                  <c:v>0.27285411868356302</c:v>
                </c:pt>
                <c:pt idx="1221">
                  <c:v>0.32612771774616106</c:v>
                </c:pt>
                <c:pt idx="1222">
                  <c:v>0.37943698818617705</c:v>
                </c:pt>
                <c:pt idx="1223">
                  <c:v>0.3258454259791691</c:v>
                </c:pt>
                <c:pt idx="1224">
                  <c:v>0.3789496259614441</c:v>
                </c:pt>
                <c:pt idx="1225">
                  <c:v>0.32532720185098413</c:v>
                </c:pt>
                <c:pt idx="1226">
                  <c:v>0.27187046173997609</c:v>
                </c:pt>
                <c:pt idx="1227">
                  <c:v>0.32498514033168507</c:v>
                </c:pt>
                <c:pt idx="1228">
                  <c:v>0.27168750939795311</c:v>
                </c:pt>
                <c:pt idx="1229">
                  <c:v>0.21810767798609099</c:v>
                </c:pt>
                <c:pt idx="1230">
                  <c:v>0.16459262128315494</c:v>
                </c:pt>
                <c:pt idx="1231">
                  <c:v>0.21770812081514404</c:v>
                </c:pt>
                <c:pt idx="1232">
                  <c:v>0.16438176493521497</c:v>
                </c:pt>
                <c:pt idx="1233">
                  <c:v>0.11102328572747601</c:v>
                </c:pt>
                <c:pt idx="1234">
                  <c:v>0.16431306465526799</c:v>
                </c:pt>
                <c:pt idx="1235">
                  <c:v>0.21752318896636105</c:v>
                </c:pt>
                <c:pt idx="1236">
                  <c:v>0.27084656069093105</c:v>
                </c:pt>
                <c:pt idx="1237">
                  <c:v>0.21740981409950999</c:v>
                </c:pt>
                <c:pt idx="1238">
                  <c:v>0.27061298282850005</c:v>
                </c:pt>
                <c:pt idx="1239">
                  <c:v>0.21731967977344799</c:v>
                </c:pt>
                <c:pt idx="1240">
                  <c:v>0.26994918467382101</c:v>
                </c:pt>
                <c:pt idx="1241">
                  <c:v>0.32321490665075203</c:v>
                </c:pt>
                <c:pt idx="1242">
                  <c:v>0.26983121091830092</c:v>
                </c:pt>
                <c:pt idx="1243">
                  <c:v>0.21646662912531903</c:v>
                </c:pt>
                <c:pt idx="1244">
                  <c:v>0.16262154815807997</c:v>
                </c:pt>
                <c:pt idx="1245">
                  <c:v>0.10914181373190301</c:v>
                </c:pt>
                <c:pt idx="1246">
                  <c:v>5.5822965037611215E-2</c:v>
                </c:pt>
                <c:pt idx="1247">
                  <c:v>2.5091050155576803E-3</c:v>
                </c:pt>
                <c:pt idx="1248">
                  <c:v>-5.0887713222061107E-2</c:v>
                </c:pt>
                <c:pt idx="1249">
                  <c:v>-0.10422400843848703</c:v>
                </c:pt>
                <c:pt idx="1250">
                  <c:v>-0.15766704227801401</c:v>
                </c:pt>
                <c:pt idx="1251">
                  <c:v>-0.10461915281205</c:v>
                </c:pt>
                <c:pt idx="1252">
                  <c:v>-0.15819672919335701</c:v>
                </c:pt>
                <c:pt idx="1253">
                  <c:v>-0.105027068901721</c:v>
                </c:pt>
                <c:pt idx="1254">
                  <c:v>-0.15836477807428601</c:v>
                </c:pt>
                <c:pt idx="1255">
                  <c:v>-0.105112395075357</c:v>
                </c:pt>
                <c:pt idx="1256">
                  <c:v>-0.15848984842569702</c:v>
                </c:pt>
                <c:pt idx="1257">
                  <c:v>-0.10531477942573202</c:v>
                </c:pt>
                <c:pt idx="1258">
                  <c:v>-0.15870776478957499</c:v>
                </c:pt>
                <c:pt idx="1259">
                  <c:v>-0.21200935850268302</c:v>
                </c:pt>
                <c:pt idx="1260">
                  <c:v>-0.15869110003820999</c:v>
                </c:pt>
                <c:pt idx="1261">
                  <c:v>-0.21196872320290799</c:v>
                </c:pt>
                <c:pt idx="1262">
                  <c:v>-0.26554579197184808</c:v>
                </c:pt>
                <c:pt idx="1263">
                  <c:v>-0.31890412634240412</c:v>
                </c:pt>
                <c:pt idx="1264">
                  <c:v>-0.26566299248149</c:v>
                </c:pt>
                <c:pt idx="1265">
                  <c:v>-0.21239751998539799</c:v>
                </c:pt>
                <c:pt idx="1266">
                  <c:v>-0.26571778980052502</c:v>
                </c:pt>
                <c:pt idx="1267">
                  <c:v>-0.21241607154276002</c:v>
                </c:pt>
                <c:pt idx="1268">
                  <c:v>-0.15925058021115801</c:v>
                </c:pt>
                <c:pt idx="1269">
                  <c:v>-0.21252821300266103</c:v>
                </c:pt>
                <c:pt idx="1270">
                  <c:v>-0.26580333057246802</c:v>
                </c:pt>
                <c:pt idx="1271">
                  <c:v>-0.21253220418023405</c:v>
                </c:pt>
                <c:pt idx="1272">
                  <c:v>-0.26585339895656601</c:v>
                </c:pt>
                <c:pt idx="1273">
                  <c:v>-0.31913072206756304</c:v>
                </c:pt>
                <c:pt idx="1274">
                  <c:v>-0.37260469096824911</c:v>
                </c:pt>
                <c:pt idx="1275">
                  <c:v>-0.42596444141753897</c:v>
                </c:pt>
                <c:pt idx="1276">
                  <c:v>-0.47942447885517503</c:v>
                </c:pt>
                <c:pt idx="1277">
                  <c:v>-0.53280330910511098</c:v>
                </c:pt>
                <c:pt idx="1278">
                  <c:v>-0.47956646444306905</c:v>
                </c:pt>
                <c:pt idx="1279">
                  <c:v>-0.532832976338947</c:v>
                </c:pt>
                <c:pt idx="1280">
                  <c:v>-0.47958932704873097</c:v>
                </c:pt>
                <c:pt idx="1281">
                  <c:v>-0.53303496470924383</c:v>
                </c:pt>
                <c:pt idx="1282">
                  <c:v>-0.58636161622642902</c:v>
                </c:pt>
                <c:pt idx="1283">
                  <c:v>-0.53311174105019798</c:v>
                </c:pt>
                <c:pt idx="1284">
                  <c:v>-0.47985624963956114</c:v>
                </c:pt>
                <c:pt idx="1285">
                  <c:v>-0.5331365172591781</c:v>
                </c:pt>
                <c:pt idx="1286">
                  <c:v>-0.58644996254061299</c:v>
                </c:pt>
                <c:pt idx="1287">
                  <c:v>-0.53318377035640596</c:v>
                </c:pt>
                <c:pt idx="1288">
                  <c:v>-0.58642198907910192</c:v>
                </c:pt>
                <c:pt idx="1289">
                  <c:v>-0.63981231441615805</c:v>
                </c:pt>
                <c:pt idx="1290">
                  <c:v>-0.58649890098421287</c:v>
                </c:pt>
                <c:pt idx="1291">
                  <c:v>-0.63986334918868704</c:v>
                </c:pt>
                <c:pt idx="1292">
                  <c:v>-0.69312607045434904</c:v>
                </c:pt>
                <c:pt idx="1293">
                  <c:v>-0.74632612350899807</c:v>
                </c:pt>
                <c:pt idx="1294">
                  <c:v>-0.79957584806087112</c:v>
                </c:pt>
                <c:pt idx="1295">
                  <c:v>-0.74625796828520796</c:v>
                </c:pt>
                <c:pt idx="1296">
                  <c:v>-0.79945005012835602</c:v>
                </c:pt>
                <c:pt idx="1297">
                  <c:v>-0.85267078848369515</c:v>
                </c:pt>
                <c:pt idx="1298">
                  <c:v>-0.79934259880098291</c:v>
                </c:pt>
                <c:pt idx="1299">
                  <c:v>-0.85263323985565898</c:v>
                </c:pt>
                <c:pt idx="1300">
                  <c:v>-0.9058711049198851</c:v>
                </c:pt>
                <c:pt idx="1301">
                  <c:v>-0.95908410059665594</c:v>
                </c:pt>
                <c:pt idx="1302">
                  <c:v>-1.0122654344159401</c:v>
                </c:pt>
                <c:pt idx="1303">
                  <c:v>-0.95893446638842206</c:v>
                </c:pt>
                <c:pt idx="1304">
                  <c:v>-1.0120630962747299</c:v>
                </c:pt>
                <c:pt idx="1305">
                  <c:v>-1.0652228046597401</c:v>
                </c:pt>
                <c:pt idx="1306">
                  <c:v>-1.1184317909210999</c:v>
                </c:pt>
                <c:pt idx="1307">
                  <c:v>-1.0651326663233101</c:v>
                </c:pt>
                <c:pt idx="1308">
                  <c:v>-1.1182303500006499</c:v>
                </c:pt>
                <c:pt idx="1309">
                  <c:v>-1.1712328881257601</c:v>
                </c:pt>
                <c:pt idx="1310">
                  <c:v>-1.2242201196400899</c:v>
                </c:pt>
                <c:pt idx="1311">
                  <c:v>-1.2771721397811502</c:v>
                </c:pt>
                <c:pt idx="1312">
                  <c:v>-1.33006993265338</c:v>
                </c:pt>
                <c:pt idx="1313">
                  <c:v>-1.3828466811169</c:v>
                </c:pt>
                <c:pt idx="1314">
                  <c:v>-1.4354289806438998</c:v>
                </c:pt>
                <c:pt idx="1315">
                  <c:v>-1.4880055040282303</c:v>
                </c:pt>
                <c:pt idx="1316">
                  <c:v>-1.5402998990245398</c:v>
                </c:pt>
                <c:pt idx="1317">
                  <c:v>-1.5925409918470501</c:v>
                </c:pt>
                <c:pt idx="1318">
                  <c:v>-1.6437583480691398</c:v>
                </c:pt>
                <c:pt idx="1319">
                  <c:v>-1.6937350391124599</c:v>
                </c:pt>
                <c:pt idx="1320">
                  <c:v>-1.7406461557289798</c:v>
                </c:pt>
                <c:pt idx="1321">
                  <c:v>-1.7752743532352997</c:v>
                </c:pt>
                <c:pt idx="1322">
                  <c:v>0</c:v>
                </c:pt>
                <c:pt idx="1323">
                  <c:v>4.7034798420316312E-2</c:v>
                </c:pt>
                <c:pt idx="1324">
                  <c:v>9.7758094596290535E-2</c:v>
                </c:pt>
                <c:pt idx="1325">
                  <c:v>0.15083098779408699</c:v>
                </c:pt>
                <c:pt idx="1326">
                  <c:v>0.20019107067648501</c:v>
                </c:pt>
                <c:pt idx="1327">
                  <c:v>0.25305913815507797</c:v>
                </c:pt>
                <c:pt idx="1328">
                  <c:v>0.30529024863286208</c:v>
                </c:pt>
                <c:pt idx="1329">
                  <c:v>0.35749150584078698</c:v>
                </c:pt>
                <c:pt idx="1330">
                  <c:v>0.41064290008362497</c:v>
                </c:pt>
                <c:pt idx="1331">
                  <c:v>0.46167247371204612</c:v>
                </c:pt>
                <c:pt idx="1332">
                  <c:v>0.51351187324557113</c:v>
                </c:pt>
                <c:pt idx="1333">
                  <c:v>0.56669828229180519</c:v>
                </c:pt>
                <c:pt idx="1334">
                  <c:v>0.61922046975191092</c:v>
                </c:pt>
                <c:pt idx="1335">
                  <c:v>0.67021238452037801</c:v>
                </c:pt>
                <c:pt idx="1336">
                  <c:v>0.72218010733174698</c:v>
                </c:pt>
                <c:pt idx="1337">
                  <c:v>0.77197284825051415</c:v>
                </c:pt>
                <c:pt idx="1338">
                  <c:v>0.81807948823326604</c:v>
                </c:pt>
                <c:pt idx="1339">
                  <c:v>0.87092440734792709</c:v>
                </c:pt>
                <c:pt idx="1340">
                  <c:v>0.92147311340371407</c:v>
                </c:pt>
                <c:pt idx="1341">
                  <c:v>0.97244180993171403</c:v>
                </c:pt>
                <c:pt idx="1342">
                  <c:v>1.02473994313073</c:v>
                </c:pt>
                <c:pt idx="1343">
                  <c:v>1.07779236703371</c:v>
                </c:pt>
                <c:pt idx="1344">
                  <c:v>1.1188888820946299</c:v>
                </c:pt>
                <c:pt idx="1345">
                  <c:v>1.1707376001958101</c:v>
                </c:pt>
                <c:pt idx="1346">
                  <c:v>1.11181923163721</c:v>
                </c:pt>
                <c:pt idx="1347">
                  <c:v>1.1646889521541499</c:v>
                </c:pt>
                <c:pt idx="1348">
                  <c:v>1.21581735684381</c:v>
                </c:pt>
                <c:pt idx="1349">
                  <c:v>1.2688669936733499</c:v>
                </c:pt>
                <c:pt idx="1350">
                  <c:v>1.3208746025063098</c:v>
                </c:pt>
                <c:pt idx="1351">
                  <c:v>1.3733296163245396</c:v>
                </c:pt>
                <c:pt idx="1352">
                  <c:v>1.4265705975829999</c:v>
                </c:pt>
                <c:pt idx="1353">
                  <c:v>1.4790288190480498</c:v>
                </c:pt>
                <c:pt idx="1354">
                  <c:v>1.5301458069699001</c:v>
                </c:pt>
                <c:pt idx="1355">
                  <c:v>1.5798795871847098</c:v>
                </c:pt>
                <c:pt idx="1356">
                  <c:v>1.6328942609248998</c:v>
                </c:pt>
                <c:pt idx="1357">
                  <c:v>1.6831434920984698</c:v>
                </c:pt>
                <c:pt idx="1358">
                  <c:v>1.73406010538884</c:v>
                </c:pt>
                <c:pt idx="1359">
                  <c:v>1.7863589305788703</c:v>
                </c:pt>
                <c:pt idx="1360">
                  <c:v>1.8395694197820198</c:v>
                </c:pt>
                <c:pt idx="1361">
                  <c:v>1.8913666406402199</c:v>
                </c:pt>
                <c:pt idx="1362">
                  <c:v>1.93473709610509</c:v>
                </c:pt>
                <c:pt idx="1363">
                  <c:v>1.9874005939068402</c:v>
                </c:pt>
                <c:pt idx="1364">
                  <c:v>2.0255604784968102</c:v>
                </c:pt>
                <c:pt idx="1365">
                  <c:v>2.0771777159806004</c:v>
                </c:pt>
                <c:pt idx="1366">
                  <c:v>2.1287446719170404</c:v>
                </c:pt>
                <c:pt idx="1367">
                  <c:v>2.1756188911858296</c:v>
                </c:pt>
                <c:pt idx="1368">
                  <c:v>2.22837773986882</c:v>
                </c:pt>
                <c:pt idx="1369">
                  <c:v>2.2724808485210604</c:v>
                </c:pt>
                <c:pt idx="1370">
                  <c:v>2.3236431534151984</c:v>
                </c:pt>
                <c:pt idx="1371">
                  <c:v>2.3563055338930581</c:v>
                </c:pt>
                <c:pt idx="1372">
                  <c:v>2.3975352129351601</c:v>
                </c:pt>
                <c:pt idx="1373">
                  <c:v>2.4492817823238799</c:v>
                </c:pt>
                <c:pt idx="1374">
                  <c:v>2.48142759088564</c:v>
                </c:pt>
                <c:pt idx="1375">
                  <c:v>2.5342230717143401</c:v>
                </c:pt>
                <c:pt idx="1376">
                  <c:v>2.5850598340739785</c:v>
                </c:pt>
                <c:pt idx="1377">
                  <c:v>2.6325229260301786</c:v>
                </c:pt>
                <c:pt idx="1378">
                  <c:v>2.6832348802685106</c:v>
                </c:pt>
                <c:pt idx="1379">
                  <c:v>2.6231226982919109</c:v>
                </c:pt>
                <c:pt idx="1380">
                  <c:v>2.6712384167493797</c:v>
                </c:pt>
                <c:pt idx="1381">
                  <c:v>2.6065989066378998</c:v>
                </c:pt>
                <c:pt idx="1382">
                  <c:v>2.6599167929674103</c:v>
                </c:pt>
                <c:pt idx="1383">
                  <c:v>2.7096531747167285</c:v>
                </c:pt>
                <c:pt idx="1384">
                  <c:v>2.7553297011198201</c:v>
                </c:pt>
                <c:pt idx="1385">
                  <c:v>2.6975420632999798</c:v>
                </c:pt>
                <c:pt idx="1386">
                  <c:v>2.6413021629175306</c:v>
                </c:pt>
                <c:pt idx="1387">
                  <c:v>2.6883913287939207</c:v>
                </c:pt>
                <c:pt idx="1388">
                  <c:v>2.6131489396485481</c:v>
                </c:pt>
                <c:pt idx="1389">
                  <c:v>2.5520494318082076</c:v>
                </c:pt>
                <c:pt idx="1390">
                  <c:v>2.4935037792407799</c:v>
                </c:pt>
                <c:pt idx="1391">
                  <c:v>2.5457113857877602</c:v>
                </c:pt>
                <c:pt idx="1392">
                  <c:v>2.4902471064915996</c:v>
                </c:pt>
                <c:pt idx="1393">
                  <c:v>2.5379980551997501</c:v>
                </c:pt>
                <c:pt idx="1394">
                  <c:v>2.5910609339870097</c:v>
                </c:pt>
                <c:pt idx="1395">
                  <c:v>2.64241339073397</c:v>
                </c:pt>
                <c:pt idx="1396">
                  <c:v>2.69209969509143</c:v>
                </c:pt>
                <c:pt idx="1397">
                  <c:v>2.6371734926667498</c:v>
                </c:pt>
                <c:pt idx="1398">
                  <c:v>2.6874656346131185</c:v>
                </c:pt>
                <c:pt idx="1399">
                  <c:v>2.73560307497939</c:v>
                </c:pt>
                <c:pt idx="1400">
                  <c:v>2.6810041428441904</c:v>
                </c:pt>
                <c:pt idx="1401">
                  <c:v>2.7316542172748886</c:v>
                </c:pt>
                <c:pt idx="1402">
                  <c:v>2.6686444943525798</c:v>
                </c:pt>
                <c:pt idx="1403">
                  <c:v>2.7086686353513501</c:v>
                </c:pt>
                <c:pt idx="1404">
                  <c:v>2.7533812572322307</c:v>
                </c:pt>
                <c:pt idx="1405">
                  <c:v>2.6875963280359607</c:v>
                </c:pt>
                <c:pt idx="1406">
                  <c:v>2.61960312803651</c:v>
                </c:pt>
                <c:pt idx="1407">
                  <c:v>2.5574224149543285</c:v>
                </c:pt>
                <c:pt idx="1408">
                  <c:v>2.6090143163231798</c:v>
                </c:pt>
                <c:pt idx="1409">
                  <c:v>2.5548126378906497</c:v>
                </c:pt>
                <c:pt idx="1410">
                  <c:v>2.5918443343177984</c:v>
                </c:pt>
                <c:pt idx="1411">
                  <c:v>2.6360556694953585</c:v>
                </c:pt>
                <c:pt idx="1412">
                  <c:v>2.57783717014469</c:v>
                </c:pt>
                <c:pt idx="1413">
                  <c:v>2.6300920216934598</c:v>
                </c:pt>
                <c:pt idx="1414">
                  <c:v>2.6705184784187597</c:v>
                </c:pt>
                <c:pt idx="1415">
                  <c:v>2.7233658874017204</c:v>
                </c:pt>
                <c:pt idx="1416">
                  <c:v>2.7643403720569504</c:v>
                </c:pt>
                <c:pt idx="1417">
                  <c:v>2.8169657108470485</c:v>
                </c:pt>
                <c:pt idx="1418">
                  <c:v>2.8670671688947298</c:v>
                </c:pt>
                <c:pt idx="1419">
                  <c:v>2.9164838562658586</c:v>
                </c:pt>
                <c:pt idx="1420">
                  <c:v>2.86279816693051</c:v>
                </c:pt>
                <c:pt idx="1421">
                  <c:v>2.9090437565427401</c:v>
                </c:pt>
                <c:pt idx="1422">
                  <c:v>2.96174871368637</c:v>
                </c:pt>
                <c:pt idx="1423">
                  <c:v>2.9056134836706384</c:v>
                </c:pt>
                <c:pt idx="1424">
                  <c:v>2.9496880851508784</c:v>
                </c:pt>
                <c:pt idx="1425">
                  <c:v>2.9949142167814005</c:v>
                </c:pt>
                <c:pt idx="1426">
                  <c:v>3.0415946405141105</c:v>
                </c:pt>
                <c:pt idx="1427">
                  <c:v>2.9793876513216202</c:v>
                </c:pt>
                <c:pt idx="1428">
                  <c:v>2.9238157936151996</c:v>
                </c:pt>
                <c:pt idx="1429">
                  <c:v>2.9723092978482297</c:v>
                </c:pt>
                <c:pt idx="1430">
                  <c:v>3.0185909968707398</c:v>
                </c:pt>
                <c:pt idx="1431">
                  <c:v>3.07082604818084</c:v>
                </c:pt>
                <c:pt idx="1432">
                  <c:v>3.1215142255124309</c:v>
                </c:pt>
                <c:pt idx="1433">
                  <c:v>3.1585765875535499</c:v>
                </c:pt>
                <c:pt idx="1434">
                  <c:v>3.1003347338402003</c:v>
                </c:pt>
                <c:pt idx="1435">
                  <c:v>3.0438099950591098</c:v>
                </c:pt>
                <c:pt idx="1436">
                  <c:v>3.0898862765699402</c:v>
                </c:pt>
                <c:pt idx="1437">
                  <c:v>3.0263189286278598</c:v>
                </c:pt>
                <c:pt idx="1438">
                  <c:v>3.07945035259841</c:v>
                </c:pt>
                <c:pt idx="1439">
                  <c:v>3.0246441245942997</c:v>
                </c:pt>
                <c:pt idx="1440">
                  <c:v>3.0716609380951296</c:v>
                </c:pt>
                <c:pt idx="1441">
                  <c:v>3.1205064367022399</c:v>
                </c:pt>
                <c:pt idx="1442">
                  <c:v>3.0653844143448397</c:v>
                </c:pt>
                <c:pt idx="1443">
                  <c:v>3.1177134193513099</c:v>
                </c:pt>
                <c:pt idx="1444">
                  <c:v>3.06094431306899</c:v>
                </c:pt>
                <c:pt idx="1445">
                  <c:v>2.9966878007666398</c:v>
                </c:pt>
                <c:pt idx="1446">
                  <c:v>2.9421576445605702</c:v>
                </c:pt>
                <c:pt idx="1447">
                  <c:v>2.9920145419660504</c:v>
                </c:pt>
                <c:pt idx="1448">
                  <c:v>3.0377985048121001</c:v>
                </c:pt>
                <c:pt idx="1449">
                  <c:v>3.0805117128166311</c:v>
                </c:pt>
                <c:pt idx="1450">
                  <c:v>3.0258779779340998</c:v>
                </c:pt>
                <c:pt idx="1451">
                  <c:v>2.96851393736332</c:v>
                </c:pt>
                <c:pt idx="1452">
                  <c:v>2.9081423130055697</c:v>
                </c:pt>
                <c:pt idx="1453">
                  <c:v>2.9520961342673786</c:v>
                </c:pt>
                <c:pt idx="1454">
                  <c:v>2.99298350588509</c:v>
                </c:pt>
                <c:pt idx="1455">
                  <c:v>2.9326437376854897</c:v>
                </c:pt>
                <c:pt idx="1456">
                  <c:v>2.9774026182145796</c:v>
                </c:pt>
                <c:pt idx="1457">
                  <c:v>2.9229073192402386</c:v>
                </c:pt>
                <c:pt idx="1458">
                  <c:v>2.8643585964152596</c:v>
                </c:pt>
                <c:pt idx="1459">
                  <c:v>2.8109398221661301</c:v>
                </c:pt>
                <c:pt idx="1460">
                  <c:v>2.8637835305263404</c:v>
                </c:pt>
                <c:pt idx="1461">
                  <c:v>2.8077147581724611</c:v>
                </c:pt>
                <c:pt idx="1462">
                  <c:v>2.7533132661358706</c:v>
                </c:pt>
                <c:pt idx="1463">
                  <c:v>2.80170312694242</c:v>
                </c:pt>
                <c:pt idx="1464">
                  <c:v>2.7473528766704907</c:v>
                </c:pt>
                <c:pt idx="1465">
                  <c:v>2.6912569426617301</c:v>
                </c:pt>
                <c:pt idx="1466">
                  <c:v>2.7382802559064405</c:v>
                </c:pt>
                <c:pt idx="1467">
                  <c:v>2.7899036189434705</c:v>
                </c:pt>
              </c:numCache>
            </c:numRef>
          </c:yVal>
          <c:smooth val="1"/>
        </c:ser>
        <c:ser>
          <c:idx val="2"/>
          <c:order val="2"/>
          <c:spPr>
            <a:ln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'sape parameter k'!$A$4:$A$1471</c:f>
              <c:numCache>
                <c:formatCode>General</c:formatCode>
                <c:ptCount val="1468"/>
                <c:pt idx="0">
                  <c:v>0</c:v>
                </c:pt>
                <c:pt idx="1">
                  <c:v>2.4214184807178598E-2</c:v>
                </c:pt>
                <c:pt idx="2">
                  <c:v>3.6027618307549504E-2</c:v>
                </c:pt>
                <c:pt idx="3">
                  <c:v>4.5470902255295501E-2</c:v>
                </c:pt>
                <c:pt idx="4">
                  <c:v>6.1563378831033112E-2</c:v>
                </c:pt>
                <c:pt idx="5">
                  <c:v>7.6095174844383121E-2</c:v>
                </c:pt>
                <c:pt idx="6">
                  <c:v>0.113976837543927</c:v>
                </c:pt>
                <c:pt idx="7">
                  <c:v>0.13261314915930503</c:v>
                </c:pt>
                <c:pt idx="8">
                  <c:v>0.17599544039407106</c:v>
                </c:pt>
                <c:pt idx="9">
                  <c:v>0.17994225462854299</c:v>
                </c:pt>
                <c:pt idx="10">
                  <c:v>0.197376983174153</c:v>
                </c:pt>
                <c:pt idx="11">
                  <c:v>0.20012201760204598</c:v>
                </c:pt>
                <c:pt idx="12">
                  <c:v>0.20720650034066099</c:v>
                </c:pt>
                <c:pt idx="13">
                  <c:v>0.22942131784044603</c:v>
                </c:pt>
                <c:pt idx="14">
                  <c:v>0.24244333341721605</c:v>
                </c:pt>
                <c:pt idx="15">
                  <c:v>0.26101868582773308</c:v>
                </c:pt>
                <c:pt idx="16">
                  <c:v>0.27808134169333593</c:v>
                </c:pt>
                <c:pt idx="17">
                  <c:v>0.279637217657562</c:v>
                </c:pt>
                <c:pt idx="18">
                  <c:v>0.29966570014468707</c:v>
                </c:pt>
                <c:pt idx="19">
                  <c:v>0.30382045915865413</c:v>
                </c:pt>
                <c:pt idx="20">
                  <c:v>0.3213413649677011</c:v>
                </c:pt>
                <c:pt idx="21">
                  <c:v>0.38200561853927906</c:v>
                </c:pt>
                <c:pt idx="22">
                  <c:v>0.40907102047278199</c:v>
                </c:pt>
                <c:pt idx="23">
                  <c:v>0.41981782671723805</c:v>
                </c:pt>
                <c:pt idx="24">
                  <c:v>0.42101764175882406</c:v>
                </c:pt>
                <c:pt idx="25">
                  <c:v>0.44332809883599905</c:v>
                </c:pt>
                <c:pt idx="26">
                  <c:v>0.47250348961352601</c:v>
                </c:pt>
                <c:pt idx="27">
                  <c:v>0.507939107733135</c:v>
                </c:pt>
                <c:pt idx="28">
                  <c:v>0.54328156869299693</c:v>
                </c:pt>
                <c:pt idx="29">
                  <c:v>0.54702501718639018</c:v>
                </c:pt>
                <c:pt idx="30">
                  <c:v>0.5533846004022579</c:v>
                </c:pt>
                <c:pt idx="31">
                  <c:v>0.56027655629765793</c:v>
                </c:pt>
                <c:pt idx="32">
                  <c:v>0.64934661620782719</c:v>
                </c:pt>
                <c:pt idx="33">
                  <c:v>0.6779304046056932</c:v>
                </c:pt>
                <c:pt idx="34">
                  <c:v>0.76391042705423495</c:v>
                </c:pt>
                <c:pt idx="35">
                  <c:v>0.77990776467129708</c:v>
                </c:pt>
                <c:pt idx="36">
                  <c:v>0.8531027900377679</c:v>
                </c:pt>
                <c:pt idx="37">
                  <c:v>0.90743441504635691</c:v>
                </c:pt>
                <c:pt idx="38">
                  <c:v>0.92880230960469001</c:v>
                </c:pt>
                <c:pt idx="39">
                  <c:v>0.93177321895447418</c:v>
                </c:pt>
                <c:pt idx="40">
                  <c:v>0.94390840939465503</c:v>
                </c:pt>
                <c:pt idx="41">
                  <c:v>0.95298377866403217</c:v>
                </c:pt>
                <c:pt idx="42">
                  <c:v>0.99295334516717793</c:v>
                </c:pt>
                <c:pt idx="43">
                  <c:v>1.0249350925339098</c:v>
                </c:pt>
                <c:pt idx="44">
                  <c:v>1.0654730865772999</c:v>
                </c:pt>
                <c:pt idx="45">
                  <c:v>1.0834163381619999</c:v>
                </c:pt>
                <c:pt idx="46">
                  <c:v>1.1382019826782201</c:v>
                </c:pt>
                <c:pt idx="47">
                  <c:v>1.14423041418767</c:v>
                </c:pt>
                <c:pt idx="48">
                  <c:v>1.1817175414994701</c:v>
                </c:pt>
                <c:pt idx="49">
                  <c:v>1.19219440129429</c:v>
                </c:pt>
                <c:pt idx="50">
                  <c:v>1.22304583613791</c:v>
                </c:pt>
                <c:pt idx="51">
                  <c:v>1.2704790154224896</c:v>
                </c:pt>
                <c:pt idx="52">
                  <c:v>1.2911272199740798</c:v>
                </c:pt>
                <c:pt idx="53">
                  <c:v>1.3263734656837902</c:v>
                </c:pt>
                <c:pt idx="54">
                  <c:v>1.3351253916219099</c:v>
                </c:pt>
                <c:pt idx="55">
                  <c:v>1.3747492215177601</c:v>
                </c:pt>
                <c:pt idx="56">
                  <c:v>1.4499096386025896</c:v>
                </c:pt>
                <c:pt idx="57">
                  <c:v>1.45646410428103</c:v>
                </c:pt>
                <c:pt idx="58">
                  <c:v>1.4635261761444796</c:v>
                </c:pt>
                <c:pt idx="59">
                  <c:v>1.5151207847016699</c:v>
                </c:pt>
                <c:pt idx="60">
                  <c:v>1.6610999768986801</c:v>
                </c:pt>
                <c:pt idx="61">
                  <c:v>1.6877085658983302</c:v>
                </c:pt>
                <c:pt idx="62">
                  <c:v>1.6925457694294401</c:v>
                </c:pt>
                <c:pt idx="63">
                  <c:v>1.6962338456787402</c:v>
                </c:pt>
                <c:pt idx="64">
                  <c:v>1.8131617783901297</c:v>
                </c:pt>
                <c:pt idx="65">
                  <c:v>1.8437778662889102</c:v>
                </c:pt>
                <c:pt idx="66">
                  <c:v>1.9342825009469604</c:v>
                </c:pt>
                <c:pt idx="67">
                  <c:v>1.9534396004422399</c:v>
                </c:pt>
                <c:pt idx="68">
                  <c:v>1.9601031643367905</c:v>
                </c:pt>
                <c:pt idx="69">
                  <c:v>1.9666981820752401</c:v>
                </c:pt>
                <c:pt idx="70">
                  <c:v>2.0500055529555299</c:v>
                </c:pt>
                <c:pt idx="71">
                  <c:v>2.0645296909600099</c:v>
                </c:pt>
                <c:pt idx="72">
                  <c:v>2.0796412206644086</c:v>
                </c:pt>
                <c:pt idx="73">
                  <c:v>2.0909987737434501</c:v>
                </c:pt>
                <c:pt idx="74">
                  <c:v>2.17299544637849</c:v>
                </c:pt>
                <c:pt idx="75">
                  <c:v>2.21846579771073</c:v>
                </c:pt>
                <c:pt idx="76">
                  <c:v>2.2470902415290408</c:v>
                </c:pt>
                <c:pt idx="77">
                  <c:v>2.2555948054343204</c:v>
                </c:pt>
                <c:pt idx="78">
                  <c:v>2.2663750484370109</c:v>
                </c:pt>
                <c:pt idx="79">
                  <c:v>2.2812460589013104</c:v>
                </c:pt>
                <c:pt idx="80">
                  <c:v>2.2821107889332204</c:v>
                </c:pt>
                <c:pt idx="81">
                  <c:v>2.3347242208125203</c:v>
                </c:pt>
                <c:pt idx="82">
                  <c:v>2.3379315208140299</c:v>
                </c:pt>
                <c:pt idx="83">
                  <c:v>2.3505154028887185</c:v>
                </c:pt>
                <c:pt idx="84">
                  <c:v>2.3547241639582586</c:v>
                </c:pt>
                <c:pt idx="85">
                  <c:v>2.412977439450128</c:v>
                </c:pt>
                <c:pt idx="86">
                  <c:v>2.4785748300733599</c:v>
                </c:pt>
                <c:pt idx="87">
                  <c:v>2.4861810157264106</c:v>
                </c:pt>
                <c:pt idx="88">
                  <c:v>2.4937633993901986</c:v>
                </c:pt>
                <c:pt idx="89">
                  <c:v>2.5241026319576298</c:v>
                </c:pt>
                <c:pt idx="90">
                  <c:v>2.53152415079572</c:v>
                </c:pt>
                <c:pt idx="91">
                  <c:v>2.5844191203230986</c:v>
                </c:pt>
                <c:pt idx="92">
                  <c:v>2.5934546328669601</c:v>
                </c:pt>
                <c:pt idx="93">
                  <c:v>2.7452645624977405</c:v>
                </c:pt>
                <c:pt idx="94">
                  <c:v>2.79005073691371</c:v>
                </c:pt>
                <c:pt idx="95">
                  <c:v>2.9140457605128485</c:v>
                </c:pt>
                <c:pt idx="96">
                  <c:v>2.99330803971203</c:v>
                </c:pt>
                <c:pt idx="97">
                  <c:v>3.0338614479313106</c:v>
                </c:pt>
                <c:pt idx="98">
                  <c:v>3.0454341492120904</c:v>
                </c:pt>
                <c:pt idx="99">
                  <c:v>3.0719128735315797</c:v>
                </c:pt>
                <c:pt idx="100">
                  <c:v>3.0958466211773885</c:v>
                </c:pt>
                <c:pt idx="101">
                  <c:v>3.1054647404138098</c:v>
                </c:pt>
                <c:pt idx="102">
                  <c:v>3.1579758861886398</c:v>
                </c:pt>
                <c:pt idx="103">
                  <c:v>3.1805573541419103</c:v>
                </c:pt>
                <c:pt idx="104">
                  <c:v>3.2042474997863</c:v>
                </c:pt>
                <c:pt idx="105">
                  <c:v>3.2755356808809699</c:v>
                </c:pt>
                <c:pt idx="106">
                  <c:v>3.4125366944141495</c:v>
                </c:pt>
                <c:pt idx="107">
                  <c:v>3.4625433730920796</c:v>
                </c:pt>
                <c:pt idx="108">
                  <c:v>3.4667178035846886</c:v>
                </c:pt>
                <c:pt idx="109">
                  <c:v>3.5110171329489885</c:v>
                </c:pt>
                <c:pt idx="110">
                  <c:v>3.5956421180546081</c:v>
                </c:pt>
                <c:pt idx="111">
                  <c:v>3.7178658254637682</c:v>
                </c:pt>
                <c:pt idx="112">
                  <c:v>3.77438733134584</c:v>
                </c:pt>
                <c:pt idx="113">
                  <c:v>3.7858087149025801</c:v>
                </c:pt>
                <c:pt idx="114">
                  <c:v>3.9000784316151496</c:v>
                </c:pt>
                <c:pt idx="115">
                  <c:v>4.0281417693596495</c:v>
                </c:pt>
                <c:pt idx="116">
                  <c:v>4.0804116852086612</c:v>
                </c:pt>
                <c:pt idx="117">
                  <c:v>4.0844798335234298</c:v>
                </c:pt>
                <c:pt idx="118">
                  <c:v>4.1275201461084059</c:v>
                </c:pt>
                <c:pt idx="119">
                  <c:v>4.1364844282640485</c:v>
                </c:pt>
                <c:pt idx="120">
                  <c:v>4.1981159957894478</c:v>
                </c:pt>
                <c:pt idx="121">
                  <c:v>4.21347803870633</c:v>
                </c:pt>
                <c:pt idx="122">
                  <c:v>4.3665585164588467</c:v>
                </c:pt>
                <c:pt idx="123">
                  <c:v>4.4025890051605598</c:v>
                </c:pt>
                <c:pt idx="124">
                  <c:v>4.478799223922711</c:v>
                </c:pt>
                <c:pt idx="125">
                  <c:v>4.5483185666829575</c:v>
                </c:pt>
                <c:pt idx="126">
                  <c:v>4.5510106939245611</c:v>
                </c:pt>
                <c:pt idx="127">
                  <c:v>4.8052355948186003</c:v>
                </c:pt>
                <c:pt idx="128">
                  <c:v>4.8239424458914399</c:v>
                </c:pt>
                <c:pt idx="129">
                  <c:v>4.8535878000810975</c:v>
                </c:pt>
                <c:pt idx="130">
                  <c:v>5.0052642656459181</c:v>
                </c:pt>
                <c:pt idx="131">
                  <c:v>5.0129397609489574</c:v>
                </c:pt>
                <c:pt idx="132">
                  <c:v>5.0233138738425085</c:v>
                </c:pt>
                <c:pt idx="133">
                  <c:v>5.0428932041985899</c:v>
                </c:pt>
                <c:pt idx="134">
                  <c:v>5.0859912720274778</c:v>
                </c:pt>
                <c:pt idx="135">
                  <c:v>5.1588177686650463</c:v>
                </c:pt>
                <c:pt idx="136">
                  <c:v>5.2535012029302699</c:v>
                </c:pt>
                <c:pt idx="137">
                  <c:v>5.3233733347017802</c:v>
                </c:pt>
                <c:pt idx="138">
                  <c:v>5.3551980120179383</c:v>
                </c:pt>
                <c:pt idx="139">
                  <c:v>5.3704760879549704</c:v>
                </c:pt>
                <c:pt idx="140">
                  <c:v>5.3770191920762702</c:v>
                </c:pt>
                <c:pt idx="141">
                  <c:v>5.4531075079092686</c:v>
                </c:pt>
                <c:pt idx="142">
                  <c:v>5.5136394760233198</c:v>
                </c:pt>
                <c:pt idx="143">
                  <c:v>5.5280774034592399</c:v>
                </c:pt>
                <c:pt idx="144">
                  <c:v>5.5409045764677662</c:v>
                </c:pt>
                <c:pt idx="145">
                  <c:v>5.6552296871369601</c:v>
                </c:pt>
                <c:pt idx="146">
                  <c:v>5.6727937526065002</c:v>
                </c:pt>
                <c:pt idx="147">
                  <c:v>5.7016164552872199</c:v>
                </c:pt>
                <c:pt idx="148">
                  <c:v>5.8143326325229285</c:v>
                </c:pt>
                <c:pt idx="149">
                  <c:v>5.9126403359431512</c:v>
                </c:pt>
                <c:pt idx="150">
                  <c:v>6.0858244946960598</c:v>
                </c:pt>
                <c:pt idx="151">
                  <c:v>6.1320344974511896</c:v>
                </c:pt>
                <c:pt idx="152">
                  <c:v>6.1848010762910066</c:v>
                </c:pt>
                <c:pt idx="153">
                  <c:v>6.25503222159419</c:v>
                </c:pt>
                <c:pt idx="154">
                  <c:v>6.2887991695496606</c:v>
                </c:pt>
                <c:pt idx="155">
                  <c:v>6.3232822830581004</c:v>
                </c:pt>
                <c:pt idx="156">
                  <c:v>6.3722168824607799</c:v>
                </c:pt>
                <c:pt idx="157">
                  <c:v>6.5263200111398003</c:v>
                </c:pt>
                <c:pt idx="158">
                  <c:v>6.5708114530557085</c:v>
                </c:pt>
                <c:pt idx="159">
                  <c:v>6.6136764544882096</c:v>
                </c:pt>
                <c:pt idx="160">
                  <c:v>6.6203019735561384</c:v>
                </c:pt>
                <c:pt idx="161">
                  <c:v>6.6276141571520464</c:v>
                </c:pt>
                <c:pt idx="162">
                  <c:v>6.7842237686498903</c:v>
                </c:pt>
                <c:pt idx="163">
                  <c:v>6.8357387873213806</c:v>
                </c:pt>
                <c:pt idx="164">
                  <c:v>6.8608641583790382</c:v>
                </c:pt>
                <c:pt idx="165">
                  <c:v>6.8736085155649507</c:v>
                </c:pt>
                <c:pt idx="166">
                  <c:v>7.0137995244365197</c:v>
                </c:pt>
                <c:pt idx="167">
                  <c:v>7.1106069067083082</c:v>
                </c:pt>
                <c:pt idx="168">
                  <c:v>7.1988856321507466</c:v>
                </c:pt>
                <c:pt idx="169">
                  <c:v>7.2983661305549106</c:v>
                </c:pt>
                <c:pt idx="170">
                  <c:v>7.3511804859234502</c:v>
                </c:pt>
                <c:pt idx="171">
                  <c:v>7.3538112164934866</c:v>
                </c:pt>
                <c:pt idx="172">
                  <c:v>7.3793230470723206</c:v>
                </c:pt>
                <c:pt idx="173">
                  <c:v>7.5405211252640205</c:v>
                </c:pt>
                <c:pt idx="174">
                  <c:v>7.5922568052062083</c:v>
                </c:pt>
                <c:pt idx="175">
                  <c:v>7.6220124826592697</c:v>
                </c:pt>
                <c:pt idx="176">
                  <c:v>7.6430670756956802</c:v>
                </c:pt>
                <c:pt idx="177">
                  <c:v>7.6746585314548597</c:v>
                </c:pt>
                <c:pt idx="178">
                  <c:v>7.7299734967890901</c:v>
                </c:pt>
                <c:pt idx="179">
                  <c:v>7.74515779049689</c:v>
                </c:pt>
                <c:pt idx="180">
                  <c:v>7.7921602849893903</c:v>
                </c:pt>
                <c:pt idx="181">
                  <c:v>7.8117786347339804</c:v>
                </c:pt>
                <c:pt idx="182">
                  <c:v>7.8286547317081485</c:v>
                </c:pt>
                <c:pt idx="183">
                  <c:v>7.8875919938743406</c:v>
                </c:pt>
                <c:pt idx="184">
                  <c:v>7.9737126613816409</c:v>
                </c:pt>
                <c:pt idx="185">
                  <c:v>7.9780699223274505</c:v>
                </c:pt>
                <c:pt idx="186">
                  <c:v>8.0339191366608809</c:v>
                </c:pt>
                <c:pt idx="187">
                  <c:v>8.1306716114070756</c:v>
                </c:pt>
                <c:pt idx="188">
                  <c:v>8.1716550199662219</c:v>
                </c:pt>
                <c:pt idx="189">
                  <c:v>8.1939541433257688</c:v>
                </c:pt>
                <c:pt idx="190">
                  <c:v>8.2338789881631556</c:v>
                </c:pt>
                <c:pt idx="191">
                  <c:v>8.2381376591851403</c:v>
                </c:pt>
                <c:pt idx="192">
                  <c:v>8.2620356191982012</c:v>
                </c:pt>
                <c:pt idx="193">
                  <c:v>8.2781423640950909</c:v>
                </c:pt>
                <c:pt idx="194">
                  <c:v>8.3120854181183113</c:v>
                </c:pt>
                <c:pt idx="195">
                  <c:v>8.4035847551539824</c:v>
                </c:pt>
                <c:pt idx="196">
                  <c:v>8.4510123034651592</c:v>
                </c:pt>
                <c:pt idx="197">
                  <c:v>8.5040986784396093</c:v>
                </c:pt>
                <c:pt idx="198">
                  <c:v>8.5730129245128559</c:v>
                </c:pt>
                <c:pt idx="199">
                  <c:v>8.5899498929918607</c:v>
                </c:pt>
                <c:pt idx="200">
                  <c:v>8.7353828066933694</c:v>
                </c:pt>
                <c:pt idx="201">
                  <c:v>8.8010620056106408</c:v>
                </c:pt>
                <c:pt idx="202">
                  <c:v>8.9788623970470898</c:v>
                </c:pt>
                <c:pt idx="203">
                  <c:v>9.0025697633038408</c:v>
                </c:pt>
                <c:pt idx="204">
                  <c:v>9.0091620984285594</c:v>
                </c:pt>
                <c:pt idx="205">
                  <c:v>9.0983623738753767</c:v>
                </c:pt>
                <c:pt idx="206">
                  <c:v>9.2366361964283819</c:v>
                </c:pt>
                <c:pt idx="207">
                  <c:v>9.3516084806117856</c:v>
                </c:pt>
                <c:pt idx="208">
                  <c:v>9.3794847244191324</c:v>
                </c:pt>
                <c:pt idx="209">
                  <c:v>9.4140906194395306</c:v>
                </c:pt>
                <c:pt idx="210">
                  <c:v>9.4201403142153808</c:v>
                </c:pt>
                <c:pt idx="211">
                  <c:v>9.426219039865952</c:v>
                </c:pt>
                <c:pt idx="212">
                  <c:v>9.44928602247459</c:v>
                </c:pt>
                <c:pt idx="213">
                  <c:v>9.5960008121450713</c:v>
                </c:pt>
                <c:pt idx="214">
                  <c:v>9.7013120657295655</c:v>
                </c:pt>
                <c:pt idx="215">
                  <c:v>9.7727616035668881</c:v>
                </c:pt>
                <c:pt idx="216">
                  <c:v>9.8631595021732821</c:v>
                </c:pt>
                <c:pt idx="217">
                  <c:v>9.8898971962073716</c:v>
                </c:pt>
                <c:pt idx="218">
                  <c:v>9.9762346546053031</c:v>
                </c:pt>
                <c:pt idx="219">
                  <c:v>10.086024310358702</c:v>
                </c:pt>
                <c:pt idx="220">
                  <c:v>10.120973312036098</c:v>
                </c:pt>
                <c:pt idx="221">
                  <c:v>10.275731272208102</c:v>
                </c:pt>
                <c:pt idx="222">
                  <c:v>10.405961063496701</c:v>
                </c:pt>
                <c:pt idx="223">
                  <c:v>10.477748805346202</c:v>
                </c:pt>
                <c:pt idx="224">
                  <c:v>10.508975747400997</c:v>
                </c:pt>
                <c:pt idx="225">
                  <c:v>10.528730977771801</c:v>
                </c:pt>
                <c:pt idx="226">
                  <c:v>10.555355221716901</c:v>
                </c:pt>
                <c:pt idx="227">
                  <c:v>10.695738263443602</c:v>
                </c:pt>
                <c:pt idx="228">
                  <c:v>10.715776597107002</c:v>
                </c:pt>
                <c:pt idx="229">
                  <c:v>10.726435086849301</c:v>
                </c:pt>
                <c:pt idx="230">
                  <c:v>10.7337341064379</c:v>
                </c:pt>
                <c:pt idx="231">
                  <c:v>10.770499158502204</c:v>
                </c:pt>
                <c:pt idx="232">
                  <c:v>10.861073386873898</c:v>
                </c:pt>
                <c:pt idx="233">
                  <c:v>10.862447210257205</c:v>
                </c:pt>
                <c:pt idx="234">
                  <c:v>10.955518339300903</c:v>
                </c:pt>
                <c:pt idx="235">
                  <c:v>10.975348353935201</c:v>
                </c:pt>
                <c:pt idx="236">
                  <c:v>11.0110235269452</c:v>
                </c:pt>
                <c:pt idx="237">
                  <c:v>11.044321585721299</c:v>
                </c:pt>
                <c:pt idx="238">
                  <c:v>11.089656389743002</c:v>
                </c:pt>
                <c:pt idx="239">
                  <c:v>11.186443595477702</c:v>
                </c:pt>
                <c:pt idx="240">
                  <c:v>11.188171278236601</c:v>
                </c:pt>
                <c:pt idx="241">
                  <c:v>11.196912781037398</c:v>
                </c:pt>
                <c:pt idx="242">
                  <c:v>11.210738478532498</c:v>
                </c:pt>
                <c:pt idx="243">
                  <c:v>11.227996678517799</c:v>
                </c:pt>
                <c:pt idx="244">
                  <c:v>11.249293762128099</c:v>
                </c:pt>
                <c:pt idx="245">
                  <c:v>11.278293703624099</c:v>
                </c:pt>
                <c:pt idx="246">
                  <c:v>11.300099986991603</c:v>
                </c:pt>
                <c:pt idx="247">
                  <c:v>11.322620992900202</c:v>
                </c:pt>
                <c:pt idx="248">
                  <c:v>11.340466336280402</c:v>
                </c:pt>
                <c:pt idx="249">
                  <c:v>11.356218888399599</c:v>
                </c:pt>
                <c:pt idx="250">
                  <c:v>11.567806657928404</c:v>
                </c:pt>
                <c:pt idx="251">
                  <c:v>11.5746778415759</c:v>
                </c:pt>
                <c:pt idx="252">
                  <c:v>11.6835246045017</c:v>
                </c:pt>
                <c:pt idx="253">
                  <c:v>11.755401589882204</c:v>
                </c:pt>
                <c:pt idx="254">
                  <c:v>11.7601144303647</c:v>
                </c:pt>
                <c:pt idx="255">
                  <c:v>11.7965269915651</c:v>
                </c:pt>
                <c:pt idx="256">
                  <c:v>11.8572480031794</c:v>
                </c:pt>
                <c:pt idx="257">
                  <c:v>11.9052685968327</c:v>
                </c:pt>
                <c:pt idx="258">
                  <c:v>11.987399232827102</c:v>
                </c:pt>
                <c:pt idx="259">
                  <c:v>12.0287821339719</c:v>
                </c:pt>
                <c:pt idx="260">
                  <c:v>12.034107253323899</c:v>
                </c:pt>
                <c:pt idx="261">
                  <c:v>12.0451608905953</c:v>
                </c:pt>
                <c:pt idx="262">
                  <c:v>12.088686285527201</c:v>
                </c:pt>
                <c:pt idx="263">
                  <c:v>12.110093984230799</c:v>
                </c:pt>
                <c:pt idx="264">
                  <c:v>12.118508189594099</c:v>
                </c:pt>
                <c:pt idx="265">
                  <c:v>12.139161371435899</c:v>
                </c:pt>
                <c:pt idx="266">
                  <c:v>12.161919462573698</c:v>
                </c:pt>
                <c:pt idx="267">
                  <c:v>12.201488311104599</c:v>
                </c:pt>
                <c:pt idx="268">
                  <c:v>12.249605743680098</c:v>
                </c:pt>
                <c:pt idx="269">
                  <c:v>12.259867133790699</c:v>
                </c:pt>
                <c:pt idx="270">
                  <c:v>12.292456163011099</c:v>
                </c:pt>
                <c:pt idx="271">
                  <c:v>12.4670733324387</c:v>
                </c:pt>
                <c:pt idx="272">
                  <c:v>12.532896566095701</c:v>
                </c:pt>
                <c:pt idx="273">
                  <c:v>12.5388995475959</c:v>
                </c:pt>
                <c:pt idx="274">
                  <c:v>12.5598074342715</c:v>
                </c:pt>
                <c:pt idx="275">
                  <c:v>12.566663745133798</c:v>
                </c:pt>
                <c:pt idx="276">
                  <c:v>12.5935546413984</c:v>
                </c:pt>
                <c:pt idx="277">
                  <c:v>12.600865644653201</c:v>
                </c:pt>
                <c:pt idx="278">
                  <c:v>12.66539579216</c:v>
                </c:pt>
                <c:pt idx="279">
                  <c:v>12.6834603589518</c:v>
                </c:pt>
                <c:pt idx="280">
                  <c:v>12.698688406475497</c:v>
                </c:pt>
                <c:pt idx="281">
                  <c:v>12.714393792054496</c:v>
                </c:pt>
                <c:pt idx="282">
                  <c:v>12.729316107238498</c:v>
                </c:pt>
                <c:pt idx="283">
                  <c:v>12.7387899569603</c:v>
                </c:pt>
                <c:pt idx="284">
                  <c:v>12.751920199751298</c:v>
                </c:pt>
                <c:pt idx="285">
                  <c:v>12.759608942159099</c:v>
                </c:pt>
                <c:pt idx="286">
                  <c:v>12.7720469806541</c:v>
                </c:pt>
                <c:pt idx="287">
                  <c:v>12.805438970680203</c:v>
                </c:pt>
                <c:pt idx="288">
                  <c:v>12.817260639290099</c:v>
                </c:pt>
                <c:pt idx="289">
                  <c:v>12.838668670595901</c:v>
                </c:pt>
                <c:pt idx="290">
                  <c:v>12.842087538469103</c:v>
                </c:pt>
                <c:pt idx="291">
                  <c:v>12.867914362798199</c:v>
                </c:pt>
                <c:pt idx="292">
                  <c:v>12.892099628935302</c:v>
                </c:pt>
                <c:pt idx="293">
                  <c:v>12.9907814211049</c:v>
                </c:pt>
                <c:pt idx="294">
                  <c:v>13.094273306069399</c:v>
                </c:pt>
                <c:pt idx="295">
                  <c:v>13.1577830896258</c:v>
                </c:pt>
                <c:pt idx="296">
                  <c:v>13.1690858415164</c:v>
                </c:pt>
                <c:pt idx="297">
                  <c:v>13.202771754774798</c:v>
                </c:pt>
                <c:pt idx="298">
                  <c:v>13.307097344772499</c:v>
                </c:pt>
                <c:pt idx="299">
                  <c:v>13.3351027023888</c:v>
                </c:pt>
                <c:pt idx="300">
                  <c:v>13.346519206977002</c:v>
                </c:pt>
                <c:pt idx="301">
                  <c:v>13.392793412711002</c:v>
                </c:pt>
                <c:pt idx="302">
                  <c:v>13.4292477896202</c:v>
                </c:pt>
                <c:pt idx="303">
                  <c:v>13.457502114772502</c:v>
                </c:pt>
                <c:pt idx="304">
                  <c:v>13.478866989770799</c:v>
                </c:pt>
                <c:pt idx="305">
                  <c:v>13.542949258058904</c:v>
                </c:pt>
                <c:pt idx="306">
                  <c:v>13.543514632884202</c:v>
                </c:pt>
                <c:pt idx="307">
                  <c:v>13.5514437447403</c:v>
                </c:pt>
                <c:pt idx="308">
                  <c:v>13.712364039307102</c:v>
                </c:pt>
                <c:pt idx="309">
                  <c:v>13.724281098841598</c:v>
                </c:pt>
                <c:pt idx="310">
                  <c:v>13.745534293141102</c:v>
                </c:pt>
                <c:pt idx="311">
                  <c:v>13.762867562310801</c:v>
                </c:pt>
                <c:pt idx="312">
                  <c:v>13.866585795437702</c:v>
                </c:pt>
                <c:pt idx="313">
                  <c:v>13.888488834771602</c:v>
                </c:pt>
                <c:pt idx="314">
                  <c:v>14.013928753329401</c:v>
                </c:pt>
                <c:pt idx="315">
                  <c:v>14.0738506033814</c:v>
                </c:pt>
                <c:pt idx="316">
                  <c:v>14.181478196755398</c:v>
                </c:pt>
                <c:pt idx="317">
                  <c:v>14.1938245034627</c:v>
                </c:pt>
                <c:pt idx="318">
                  <c:v>14.201701357621499</c:v>
                </c:pt>
                <c:pt idx="319">
                  <c:v>14.220699807548302</c:v>
                </c:pt>
                <c:pt idx="320">
                  <c:v>14.233319439076299</c:v>
                </c:pt>
                <c:pt idx="321">
                  <c:v>14.307579847742202</c:v>
                </c:pt>
                <c:pt idx="322">
                  <c:v>14.325078527192202</c:v>
                </c:pt>
                <c:pt idx="323">
                  <c:v>14.343778000298299</c:v>
                </c:pt>
                <c:pt idx="324">
                  <c:v>14.379583427094902</c:v>
                </c:pt>
                <c:pt idx="325">
                  <c:v>14.382512990484102</c:v>
                </c:pt>
                <c:pt idx="326">
                  <c:v>14.5395222679368</c:v>
                </c:pt>
                <c:pt idx="327">
                  <c:v>14.591475054958202</c:v>
                </c:pt>
                <c:pt idx="328">
                  <c:v>14.592505693555601</c:v>
                </c:pt>
                <c:pt idx="329">
                  <c:v>14.6020620816922</c:v>
                </c:pt>
                <c:pt idx="330">
                  <c:v>14.606884383707001</c:v>
                </c:pt>
                <c:pt idx="331">
                  <c:v>14.644569690952498</c:v>
                </c:pt>
                <c:pt idx="332">
                  <c:v>14.738828169727997</c:v>
                </c:pt>
                <c:pt idx="333">
                  <c:v>14.778053771867601</c:v>
                </c:pt>
                <c:pt idx="334">
                  <c:v>14.805616390938203</c:v>
                </c:pt>
                <c:pt idx="335">
                  <c:v>14.826674872240002</c:v>
                </c:pt>
                <c:pt idx="336">
                  <c:v>14.850911799685301</c:v>
                </c:pt>
                <c:pt idx="337">
                  <c:v>14.850997778189502</c:v>
                </c:pt>
                <c:pt idx="338">
                  <c:v>14.860779856042203</c:v>
                </c:pt>
                <c:pt idx="339">
                  <c:v>14.8612796146558</c:v>
                </c:pt>
                <c:pt idx="340">
                  <c:v>14.8872881278636</c:v>
                </c:pt>
                <c:pt idx="341">
                  <c:v>14.889491037376601</c:v>
                </c:pt>
                <c:pt idx="342">
                  <c:v>14.919945911012199</c:v>
                </c:pt>
                <c:pt idx="343">
                  <c:v>14.94590645789</c:v>
                </c:pt>
                <c:pt idx="344">
                  <c:v>14.990975166333799</c:v>
                </c:pt>
                <c:pt idx="345">
                  <c:v>15.022416867548603</c:v>
                </c:pt>
                <c:pt idx="346">
                  <c:v>15.030440845623302</c:v>
                </c:pt>
                <c:pt idx="347">
                  <c:v>15.035835765226603</c:v>
                </c:pt>
                <c:pt idx="348">
                  <c:v>15.0718980134536</c:v>
                </c:pt>
                <c:pt idx="349">
                  <c:v>15.131942167087498</c:v>
                </c:pt>
                <c:pt idx="350">
                  <c:v>15.1416558780142</c:v>
                </c:pt>
                <c:pt idx="351">
                  <c:v>15.147061814167499</c:v>
                </c:pt>
                <c:pt idx="352">
                  <c:v>15.209378135546098</c:v>
                </c:pt>
                <c:pt idx="353">
                  <c:v>15.232923221763897</c:v>
                </c:pt>
                <c:pt idx="354">
                  <c:v>15.264136595298401</c:v>
                </c:pt>
                <c:pt idx="355">
                  <c:v>15.3242373502937</c:v>
                </c:pt>
                <c:pt idx="356">
                  <c:v>15.353036358897615</c:v>
                </c:pt>
                <c:pt idx="357">
                  <c:v>15.4131108007217</c:v>
                </c:pt>
                <c:pt idx="358">
                  <c:v>15.432260395059902</c:v>
                </c:pt>
                <c:pt idx="359">
                  <c:v>15.4562177145137</c:v>
                </c:pt>
                <c:pt idx="360">
                  <c:v>15.460105519572501</c:v>
                </c:pt>
                <c:pt idx="361">
                  <c:v>15.525486868567704</c:v>
                </c:pt>
                <c:pt idx="362">
                  <c:v>15.551566777208002</c:v>
                </c:pt>
                <c:pt idx="363">
                  <c:v>15.561050951498</c:v>
                </c:pt>
                <c:pt idx="364">
                  <c:v>15.589233294844602</c:v>
                </c:pt>
                <c:pt idx="365">
                  <c:v>15.750044687490202</c:v>
                </c:pt>
                <c:pt idx="366">
                  <c:v>15.7616398602104</c:v>
                </c:pt>
                <c:pt idx="367">
                  <c:v>15.762850020722899</c:v>
                </c:pt>
                <c:pt idx="368">
                  <c:v>15.797517368846</c:v>
                </c:pt>
                <c:pt idx="369">
                  <c:v>15.8395334802013</c:v>
                </c:pt>
                <c:pt idx="370">
                  <c:v>15.877179587453902</c:v>
                </c:pt>
                <c:pt idx="371">
                  <c:v>15.904566635079602</c:v>
                </c:pt>
                <c:pt idx="372">
                  <c:v>15.934245254304599</c:v>
                </c:pt>
                <c:pt idx="373">
                  <c:v>15.935863099488902</c:v>
                </c:pt>
                <c:pt idx="374">
                  <c:v>15.948826127518398</c:v>
                </c:pt>
                <c:pt idx="375">
                  <c:v>15.977210396605599</c:v>
                </c:pt>
                <c:pt idx="376">
                  <c:v>15.986640820961801</c:v>
                </c:pt>
                <c:pt idx="377">
                  <c:v>15.987505955301602</c:v>
                </c:pt>
                <c:pt idx="378">
                  <c:v>16.007304418059604</c:v>
                </c:pt>
                <c:pt idx="379">
                  <c:v>16.015306113359298</c:v>
                </c:pt>
                <c:pt idx="380">
                  <c:v>16.022580846875496</c:v>
                </c:pt>
                <c:pt idx="381">
                  <c:v>16.022757719596399</c:v>
                </c:pt>
                <c:pt idx="382">
                  <c:v>16.038320474541084</c:v>
                </c:pt>
                <c:pt idx="383">
                  <c:v>16.085357248304096</c:v>
                </c:pt>
                <c:pt idx="384">
                  <c:v>16.091188906023799</c:v>
                </c:pt>
                <c:pt idx="385">
                  <c:v>16.1690601611716</c:v>
                </c:pt>
                <c:pt idx="386">
                  <c:v>16.2044882147385</c:v>
                </c:pt>
                <c:pt idx="387">
                  <c:v>16.216656095220998</c:v>
                </c:pt>
                <c:pt idx="388">
                  <c:v>16.228698549862898</c:v>
                </c:pt>
                <c:pt idx="389">
                  <c:v>16.233433549956295</c:v>
                </c:pt>
                <c:pt idx="390">
                  <c:v>16.233820960877399</c:v>
                </c:pt>
                <c:pt idx="391">
                  <c:v>16.235694183960796</c:v>
                </c:pt>
                <c:pt idx="392">
                  <c:v>16.237422801396502</c:v>
                </c:pt>
                <c:pt idx="393">
                  <c:v>16.239443359770696</c:v>
                </c:pt>
                <c:pt idx="394">
                  <c:v>16.241777388677097</c:v>
                </c:pt>
                <c:pt idx="395">
                  <c:v>16.340738230543884</c:v>
                </c:pt>
                <c:pt idx="396">
                  <c:v>16.406567824729798</c:v>
                </c:pt>
                <c:pt idx="397">
                  <c:v>16.429911103825088</c:v>
                </c:pt>
                <c:pt idx="398">
                  <c:v>16.444297734327584</c:v>
                </c:pt>
                <c:pt idx="399">
                  <c:v>16.4546989481764</c:v>
                </c:pt>
                <c:pt idx="400">
                  <c:v>16.464366712651302</c:v>
                </c:pt>
                <c:pt idx="401">
                  <c:v>16.476649317157083</c:v>
                </c:pt>
                <c:pt idx="402">
                  <c:v>16.511691314013301</c:v>
                </c:pt>
                <c:pt idx="403">
                  <c:v>16.538437275840895</c:v>
                </c:pt>
                <c:pt idx="404">
                  <c:v>16.542753714889599</c:v>
                </c:pt>
                <c:pt idx="405">
                  <c:v>16.565133763774984</c:v>
                </c:pt>
                <c:pt idx="406">
                  <c:v>16.611011099264104</c:v>
                </c:pt>
                <c:pt idx="407">
                  <c:v>16.641732181475597</c:v>
                </c:pt>
                <c:pt idx="408">
                  <c:v>16.6419949835058</c:v>
                </c:pt>
                <c:pt idx="409">
                  <c:v>16.658206947960696</c:v>
                </c:pt>
                <c:pt idx="410">
                  <c:v>16.662386183044699</c:v>
                </c:pt>
                <c:pt idx="411">
                  <c:v>16.668252733041598</c:v>
                </c:pt>
                <c:pt idx="412">
                  <c:v>16.707037514243197</c:v>
                </c:pt>
                <c:pt idx="413">
                  <c:v>16.7535602274376</c:v>
                </c:pt>
                <c:pt idx="414">
                  <c:v>16.787608765475699</c:v>
                </c:pt>
                <c:pt idx="415">
                  <c:v>16.809542606140983</c:v>
                </c:pt>
                <c:pt idx="416">
                  <c:v>16.8333031708558</c:v>
                </c:pt>
                <c:pt idx="417">
                  <c:v>16.872535311035588</c:v>
                </c:pt>
                <c:pt idx="418">
                  <c:v>16.9151858675576</c:v>
                </c:pt>
                <c:pt idx="419">
                  <c:v>16.921364184063197</c:v>
                </c:pt>
                <c:pt idx="420">
                  <c:v>16.930142050976684</c:v>
                </c:pt>
                <c:pt idx="421">
                  <c:v>16.943295344377397</c:v>
                </c:pt>
                <c:pt idx="422">
                  <c:v>16.9732187581841</c:v>
                </c:pt>
                <c:pt idx="423">
                  <c:v>16.981688006472098</c:v>
                </c:pt>
                <c:pt idx="424">
                  <c:v>17.049678195740601</c:v>
                </c:pt>
                <c:pt idx="425">
                  <c:v>17.055392115494612</c:v>
                </c:pt>
                <c:pt idx="426">
                  <c:v>17.094338394390199</c:v>
                </c:pt>
                <c:pt idx="427">
                  <c:v>17.095551101296103</c:v>
                </c:pt>
                <c:pt idx="428">
                  <c:v>17.1209363959487</c:v>
                </c:pt>
                <c:pt idx="429">
                  <c:v>17.129984446396403</c:v>
                </c:pt>
                <c:pt idx="430">
                  <c:v>17.2066864032188</c:v>
                </c:pt>
                <c:pt idx="431">
                  <c:v>17.2107189772594</c:v>
                </c:pt>
                <c:pt idx="432">
                  <c:v>17.212011937313797</c:v>
                </c:pt>
                <c:pt idx="433">
                  <c:v>17.235107074519497</c:v>
                </c:pt>
                <c:pt idx="434">
                  <c:v>17.255877637539097</c:v>
                </c:pt>
                <c:pt idx="435">
                  <c:v>17.2618923332085</c:v>
                </c:pt>
                <c:pt idx="436">
                  <c:v>17.266982642189795</c:v>
                </c:pt>
                <c:pt idx="437">
                  <c:v>17.2679380124513</c:v>
                </c:pt>
                <c:pt idx="438">
                  <c:v>17.309105975244712</c:v>
                </c:pt>
                <c:pt idx="439">
                  <c:v>17.353993788156998</c:v>
                </c:pt>
                <c:pt idx="440">
                  <c:v>17.366738864956599</c:v>
                </c:pt>
                <c:pt idx="441">
                  <c:v>17.382585493321596</c:v>
                </c:pt>
                <c:pt idx="442">
                  <c:v>17.419066559307396</c:v>
                </c:pt>
                <c:pt idx="443">
                  <c:v>17.462555100967684</c:v>
                </c:pt>
                <c:pt idx="444">
                  <c:v>17.498521819349083</c:v>
                </c:pt>
                <c:pt idx="445">
                  <c:v>17.556952763960101</c:v>
                </c:pt>
                <c:pt idx="446">
                  <c:v>17.566718376721781</c:v>
                </c:pt>
                <c:pt idx="447">
                  <c:v>17.5938948030958</c:v>
                </c:pt>
                <c:pt idx="448">
                  <c:v>17.602935629781101</c:v>
                </c:pt>
                <c:pt idx="449">
                  <c:v>17.623957465560203</c:v>
                </c:pt>
                <c:pt idx="450">
                  <c:v>17.6526231140455</c:v>
                </c:pt>
                <c:pt idx="451">
                  <c:v>17.690068869168403</c:v>
                </c:pt>
                <c:pt idx="452">
                  <c:v>17.783600683668595</c:v>
                </c:pt>
                <c:pt idx="453">
                  <c:v>17.788537149837495</c:v>
                </c:pt>
                <c:pt idx="454">
                  <c:v>17.930861463613407</c:v>
                </c:pt>
                <c:pt idx="455">
                  <c:v>17.9722958994941</c:v>
                </c:pt>
                <c:pt idx="456">
                  <c:v>17.973816129317601</c:v>
                </c:pt>
                <c:pt idx="457">
                  <c:v>18.073122047266796</c:v>
                </c:pt>
                <c:pt idx="458">
                  <c:v>18.103565641333198</c:v>
                </c:pt>
                <c:pt idx="459">
                  <c:v>18.107366751158303</c:v>
                </c:pt>
                <c:pt idx="460">
                  <c:v>18.134062676374388</c:v>
                </c:pt>
                <c:pt idx="461">
                  <c:v>18.157046436299701</c:v>
                </c:pt>
                <c:pt idx="462">
                  <c:v>18.194945137471201</c:v>
                </c:pt>
                <c:pt idx="463">
                  <c:v>18.2567715406507</c:v>
                </c:pt>
                <c:pt idx="464">
                  <c:v>18.274831023959702</c:v>
                </c:pt>
                <c:pt idx="465">
                  <c:v>18.291863996455103</c:v>
                </c:pt>
                <c:pt idx="466">
                  <c:v>18.338815611840204</c:v>
                </c:pt>
                <c:pt idx="467">
                  <c:v>18.363589841601783</c:v>
                </c:pt>
                <c:pt idx="468">
                  <c:v>18.382139457610197</c:v>
                </c:pt>
                <c:pt idx="469">
                  <c:v>18.462238476054097</c:v>
                </c:pt>
                <c:pt idx="470">
                  <c:v>18.463178217638998</c:v>
                </c:pt>
                <c:pt idx="471">
                  <c:v>18.552339264496688</c:v>
                </c:pt>
                <c:pt idx="472">
                  <c:v>18.559317342381096</c:v>
                </c:pt>
                <c:pt idx="473">
                  <c:v>18.566853887743488</c:v>
                </c:pt>
                <c:pt idx="474">
                  <c:v>18.570785334413099</c:v>
                </c:pt>
                <c:pt idx="475">
                  <c:v>18.616497207727296</c:v>
                </c:pt>
                <c:pt idx="476">
                  <c:v>18.672691975745284</c:v>
                </c:pt>
                <c:pt idx="477">
                  <c:v>18.780982307948097</c:v>
                </c:pt>
                <c:pt idx="478">
                  <c:v>18.781782297317186</c:v>
                </c:pt>
                <c:pt idx="479">
                  <c:v>18.855231206144797</c:v>
                </c:pt>
                <c:pt idx="480">
                  <c:v>18.860581071513398</c:v>
                </c:pt>
                <c:pt idx="481">
                  <c:v>18.8611635576403</c:v>
                </c:pt>
                <c:pt idx="482">
                  <c:v>18.865296639617402</c:v>
                </c:pt>
                <c:pt idx="483">
                  <c:v>18.8698199498705</c:v>
                </c:pt>
                <c:pt idx="484">
                  <c:v>18.907151581905197</c:v>
                </c:pt>
                <c:pt idx="485">
                  <c:v>18.9117239683025</c:v>
                </c:pt>
                <c:pt idx="486">
                  <c:v>18.973751532263584</c:v>
                </c:pt>
                <c:pt idx="487">
                  <c:v>18.983921444668699</c:v>
                </c:pt>
                <c:pt idx="488">
                  <c:v>18.993929711794699</c:v>
                </c:pt>
                <c:pt idx="489">
                  <c:v>19.0151237486727</c:v>
                </c:pt>
                <c:pt idx="490">
                  <c:v>19.102255645349899</c:v>
                </c:pt>
                <c:pt idx="491">
                  <c:v>19.113280803121896</c:v>
                </c:pt>
                <c:pt idx="492">
                  <c:v>19.1488152873807</c:v>
                </c:pt>
                <c:pt idx="493">
                  <c:v>19.170577853649</c:v>
                </c:pt>
                <c:pt idx="494">
                  <c:v>19.175095498657104</c:v>
                </c:pt>
                <c:pt idx="495">
                  <c:v>19.183001377650001</c:v>
                </c:pt>
                <c:pt idx="496">
                  <c:v>19.206044482268702</c:v>
                </c:pt>
                <c:pt idx="497">
                  <c:v>19.221995646245603</c:v>
                </c:pt>
                <c:pt idx="498">
                  <c:v>19.230347565292501</c:v>
                </c:pt>
                <c:pt idx="499">
                  <c:v>19.232176381890888</c:v>
                </c:pt>
                <c:pt idx="500">
                  <c:v>19.236714850699599</c:v>
                </c:pt>
                <c:pt idx="501">
                  <c:v>19.241170262209401</c:v>
                </c:pt>
                <c:pt idx="502">
                  <c:v>19.243209336916397</c:v>
                </c:pt>
                <c:pt idx="503">
                  <c:v>19.257201754309399</c:v>
                </c:pt>
                <c:pt idx="504">
                  <c:v>19.352056876308499</c:v>
                </c:pt>
                <c:pt idx="505">
                  <c:v>19.363102217260497</c:v>
                </c:pt>
                <c:pt idx="506">
                  <c:v>19.411186399428999</c:v>
                </c:pt>
                <c:pt idx="507">
                  <c:v>19.413232380804995</c:v>
                </c:pt>
                <c:pt idx="508">
                  <c:v>19.514438402817404</c:v>
                </c:pt>
                <c:pt idx="509">
                  <c:v>19.520635058299799</c:v>
                </c:pt>
                <c:pt idx="510">
                  <c:v>19.55083351083</c:v>
                </c:pt>
                <c:pt idx="511">
                  <c:v>19.588466800846195</c:v>
                </c:pt>
                <c:pt idx="512">
                  <c:v>19.628696117990501</c:v>
                </c:pt>
                <c:pt idx="513">
                  <c:v>19.692211285591402</c:v>
                </c:pt>
                <c:pt idx="514">
                  <c:v>19.709135283565086</c:v>
                </c:pt>
                <c:pt idx="515">
                  <c:v>19.765104539808497</c:v>
                </c:pt>
                <c:pt idx="516">
                  <c:v>19.766233227994697</c:v>
                </c:pt>
                <c:pt idx="517">
                  <c:v>19.769900421518201</c:v>
                </c:pt>
                <c:pt idx="518">
                  <c:v>19.779206507711283</c:v>
                </c:pt>
                <c:pt idx="519">
                  <c:v>19.856676573559398</c:v>
                </c:pt>
                <c:pt idx="520">
                  <c:v>19.879810800209299</c:v>
                </c:pt>
                <c:pt idx="521">
                  <c:v>19.909641905384095</c:v>
                </c:pt>
                <c:pt idx="522">
                  <c:v>19.950369764476498</c:v>
                </c:pt>
                <c:pt idx="523">
                  <c:v>19.958472939741398</c:v>
                </c:pt>
                <c:pt idx="524">
                  <c:v>19.976357990366797</c:v>
                </c:pt>
                <c:pt idx="525">
                  <c:v>19.985591199151497</c:v>
                </c:pt>
                <c:pt idx="526">
                  <c:v>20.008881951538999</c:v>
                </c:pt>
                <c:pt idx="527">
                  <c:v>20.080852795129196</c:v>
                </c:pt>
                <c:pt idx="528">
                  <c:v>20.155848003911501</c:v>
                </c:pt>
                <c:pt idx="529">
                  <c:v>20.162173018198601</c:v>
                </c:pt>
                <c:pt idx="530">
                  <c:v>20.196581569197701</c:v>
                </c:pt>
                <c:pt idx="531">
                  <c:v>20.211947415990803</c:v>
                </c:pt>
                <c:pt idx="532">
                  <c:v>20.220186368479499</c:v>
                </c:pt>
                <c:pt idx="533">
                  <c:v>20.244976165813004</c:v>
                </c:pt>
                <c:pt idx="534">
                  <c:v>20.248526328806296</c:v>
                </c:pt>
                <c:pt idx="535">
                  <c:v>20.380984370181597</c:v>
                </c:pt>
                <c:pt idx="536">
                  <c:v>20.400458464228503</c:v>
                </c:pt>
                <c:pt idx="537">
                  <c:v>20.4978319205517</c:v>
                </c:pt>
                <c:pt idx="538">
                  <c:v>20.513442692340696</c:v>
                </c:pt>
                <c:pt idx="539">
                  <c:v>20.51480741645841</c:v>
                </c:pt>
                <c:pt idx="540">
                  <c:v>20.537422218577596</c:v>
                </c:pt>
                <c:pt idx="541">
                  <c:v>20.551816280537196</c:v>
                </c:pt>
                <c:pt idx="542">
                  <c:v>20.629537014190298</c:v>
                </c:pt>
                <c:pt idx="543">
                  <c:v>20.631900402330302</c:v>
                </c:pt>
                <c:pt idx="544">
                  <c:v>20.674094963855403</c:v>
                </c:pt>
                <c:pt idx="545">
                  <c:v>20.732722388873984</c:v>
                </c:pt>
                <c:pt idx="546">
                  <c:v>20.763566276790495</c:v>
                </c:pt>
                <c:pt idx="547">
                  <c:v>20.791538229837197</c:v>
                </c:pt>
                <c:pt idx="548">
                  <c:v>20.815871200497902</c:v>
                </c:pt>
                <c:pt idx="549">
                  <c:v>20.826297714714801</c:v>
                </c:pt>
                <c:pt idx="550">
                  <c:v>20.848905373419601</c:v>
                </c:pt>
                <c:pt idx="551">
                  <c:v>20.854163211089201</c:v>
                </c:pt>
                <c:pt idx="552">
                  <c:v>20.921105580446302</c:v>
                </c:pt>
                <c:pt idx="553">
                  <c:v>20.934581414081901</c:v>
                </c:pt>
                <c:pt idx="554">
                  <c:v>20.941645314439096</c:v>
                </c:pt>
                <c:pt idx="555">
                  <c:v>20.973140925745195</c:v>
                </c:pt>
                <c:pt idx="556">
                  <c:v>20.978071344586198</c:v>
                </c:pt>
                <c:pt idx="557">
                  <c:v>21.012791130818801</c:v>
                </c:pt>
                <c:pt idx="558">
                  <c:v>21.066573870191281</c:v>
                </c:pt>
                <c:pt idx="559">
                  <c:v>21.085892041644698</c:v>
                </c:pt>
                <c:pt idx="560">
                  <c:v>21.0979397603741</c:v>
                </c:pt>
                <c:pt idx="561">
                  <c:v>21.1129098971664</c:v>
                </c:pt>
                <c:pt idx="562">
                  <c:v>21.115417089906799</c:v>
                </c:pt>
                <c:pt idx="563">
                  <c:v>21.172158288496803</c:v>
                </c:pt>
                <c:pt idx="564">
                  <c:v>21.216369358795401</c:v>
                </c:pt>
                <c:pt idx="565">
                  <c:v>21.216480269002901</c:v>
                </c:pt>
                <c:pt idx="566">
                  <c:v>21.217653439203101</c:v>
                </c:pt>
                <c:pt idx="567">
                  <c:v>21.267809831534098</c:v>
                </c:pt>
                <c:pt idx="568">
                  <c:v>21.348504641687796</c:v>
                </c:pt>
                <c:pt idx="569">
                  <c:v>21.437534866319798</c:v>
                </c:pt>
                <c:pt idx="570">
                  <c:v>21.459561570321686</c:v>
                </c:pt>
                <c:pt idx="571">
                  <c:v>21.485422303273882</c:v>
                </c:pt>
                <c:pt idx="572">
                  <c:v>21.544400932103397</c:v>
                </c:pt>
                <c:pt idx="573">
                  <c:v>21.586280451148298</c:v>
                </c:pt>
                <c:pt idx="574">
                  <c:v>21.628818382445498</c:v>
                </c:pt>
                <c:pt idx="575">
                  <c:v>21.697911063019507</c:v>
                </c:pt>
                <c:pt idx="576">
                  <c:v>21.747730723893401</c:v>
                </c:pt>
                <c:pt idx="577">
                  <c:v>21.764273800620195</c:v>
                </c:pt>
                <c:pt idx="578">
                  <c:v>21.773489054379997</c:v>
                </c:pt>
                <c:pt idx="579">
                  <c:v>21.779524438279196</c:v>
                </c:pt>
                <c:pt idx="580">
                  <c:v>21.813125627467702</c:v>
                </c:pt>
                <c:pt idx="581">
                  <c:v>21.854144828883101</c:v>
                </c:pt>
                <c:pt idx="582">
                  <c:v>21.866255293404404</c:v>
                </c:pt>
                <c:pt idx="583">
                  <c:v>21.894963388106898</c:v>
                </c:pt>
                <c:pt idx="584">
                  <c:v>21.904429985976698</c:v>
                </c:pt>
                <c:pt idx="585">
                  <c:v>21.913281982389897</c:v>
                </c:pt>
                <c:pt idx="586">
                  <c:v>21.947480021876199</c:v>
                </c:pt>
                <c:pt idx="587">
                  <c:v>21.953566477042699</c:v>
                </c:pt>
                <c:pt idx="588">
                  <c:v>21.962085623917798</c:v>
                </c:pt>
                <c:pt idx="589">
                  <c:v>21.9709770751127</c:v>
                </c:pt>
                <c:pt idx="590">
                  <c:v>21.996416095725586</c:v>
                </c:pt>
                <c:pt idx="591">
                  <c:v>22.016663593769195</c:v>
                </c:pt>
                <c:pt idx="592">
                  <c:v>22.021746780826298</c:v>
                </c:pt>
                <c:pt idx="593">
                  <c:v>22.064056641505697</c:v>
                </c:pt>
                <c:pt idx="594">
                  <c:v>22.064735572781583</c:v>
                </c:pt>
                <c:pt idx="595">
                  <c:v>22.070258772852103</c:v>
                </c:pt>
                <c:pt idx="596">
                  <c:v>22.120199072051197</c:v>
                </c:pt>
                <c:pt idx="597">
                  <c:v>22.169142238998084</c:v>
                </c:pt>
                <c:pt idx="598">
                  <c:v>22.179441825867798</c:v>
                </c:pt>
                <c:pt idx="599">
                  <c:v>22.209015583820197</c:v>
                </c:pt>
                <c:pt idx="600">
                  <c:v>22.212217910769496</c:v>
                </c:pt>
                <c:pt idx="601">
                  <c:v>22.225223892486884</c:v>
                </c:pt>
                <c:pt idx="602">
                  <c:v>22.230501973665497</c:v>
                </c:pt>
                <c:pt idx="603">
                  <c:v>22.230808665618706</c:v>
                </c:pt>
                <c:pt idx="604">
                  <c:v>22.242261011659988</c:v>
                </c:pt>
                <c:pt idx="605">
                  <c:v>22.273618256384296</c:v>
                </c:pt>
                <c:pt idx="606">
                  <c:v>22.317056341874903</c:v>
                </c:pt>
                <c:pt idx="607">
                  <c:v>22.3375339964016</c:v>
                </c:pt>
                <c:pt idx="608">
                  <c:v>22.342420903785598</c:v>
                </c:pt>
                <c:pt idx="609">
                  <c:v>22.414531053631798</c:v>
                </c:pt>
                <c:pt idx="610">
                  <c:v>22.430030785417902</c:v>
                </c:pt>
                <c:pt idx="611">
                  <c:v>22.434059338524897</c:v>
                </c:pt>
                <c:pt idx="612">
                  <c:v>22.462995962378599</c:v>
                </c:pt>
                <c:pt idx="613">
                  <c:v>22.544717478982697</c:v>
                </c:pt>
                <c:pt idx="614">
                  <c:v>22.563417828991696</c:v>
                </c:pt>
                <c:pt idx="615">
                  <c:v>22.606959963160701</c:v>
                </c:pt>
                <c:pt idx="616">
                  <c:v>22.615706159479299</c:v>
                </c:pt>
                <c:pt idx="617">
                  <c:v>22.655846549722398</c:v>
                </c:pt>
                <c:pt idx="618">
                  <c:v>22.660718359313098</c:v>
                </c:pt>
                <c:pt idx="619">
                  <c:v>22.660928282646498</c:v>
                </c:pt>
                <c:pt idx="620">
                  <c:v>22.684320162899201</c:v>
                </c:pt>
                <c:pt idx="621">
                  <c:v>22.689306154275599</c:v>
                </c:pt>
                <c:pt idx="622">
                  <c:v>22.696990489005202</c:v>
                </c:pt>
                <c:pt idx="623">
                  <c:v>22.720907259793197</c:v>
                </c:pt>
                <c:pt idx="624">
                  <c:v>22.764766768376099</c:v>
                </c:pt>
                <c:pt idx="625">
                  <c:v>22.767964980734</c:v>
                </c:pt>
                <c:pt idx="626">
                  <c:v>22.7775565092535</c:v>
                </c:pt>
                <c:pt idx="627">
                  <c:v>22.8090997174262</c:v>
                </c:pt>
                <c:pt idx="628">
                  <c:v>22.894202535743997</c:v>
                </c:pt>
                <c:pt idx="629">
                  <c:v>22.894684624150603</c:v>
                </c:pt>
                <c:pt idx="630">
                  <c:v>22.908845432662002</c:v>
                </c:pt>
                <c:pt idx="631">
                  <c:v>23.008149815349284</c:v>
                </c:pt>
                <c:pt idx="632">
                  <c:v>23.019085013958904</c:v>
                </c:pt>
                <c:pt idx="633">
                  <c:v>23.103697009129295</c:v>
                </c:pt>
                <c:pt idx="634">
                  <c:v>23.113233487096203</c:v>
                </c:pt>
                <c:pt idx="635">
                  <c:v>23.153017546680001</c:v>
                </c:pt>
                <c:pt idx="636">
                  <c:v>23.153978357088402</c:v>
                </c:pt>
                <c:pt idx="637">
                  <c:v>23.220162221456501</c:v>
                </c:pt>
                <c:pt idx="638">
                  <c:v>23.2289035097984</c:v>
                </c:pt>
                <c:pt idx="639">
                  <c:v>23.265852089841697</c:v>
                </c:pt>
                <c:pt idx="640">
                  <c:v>23.295998750987501</c:v>
                </c:pt>
                <c:pt idx="641">
                  <c:v>23.3129341819938</c:v>
                </c:pt>
                <c:pt idx="642">
                  <c:v>23.336623579779783</c:v>
                </c:pt>
                <c:pt idx="643">
                  <c:v>23.354953739102204</c:v>
                </c:pt>
                <c:pt idx="644">
                  <c:v>23.40741087093938</c:v>
                </c:pt>
                <c:pt idx="645">
                  <c:v>23.414186028763098</c:v>
                </c:pt>
                <c:pt idx="646">
                  <c:v>23.434928491113503</c:v>
                </c:pt>
                <c:pt idx="647">
                  <c:v>23.491686016428702</c:v>
                </c:pt>
                <c:pt idx="648">
                  <c:v>23.496759977082984</c:v>
                </c:pt>
                <c:pt idx="649">
                  <c:v>23.508750894758098</c:v>
                </c:pt>
                <c:pt idx="650">
                  <c:v>23.518957847899003</c:v>
                </c:pt>
                <c:pt idx="651">
                  <c:v>23.530873003337899</c:v>
                </c:pt>
                <c:pt idx="652">
                  <c:v>23.574235463769</c:v>
                </c:pt>
                <c:pt idx="653">
                  <c:v>23.574616850487384</c:v>
                </c:pt>
                <c:pt idx="654">
                  <c:v>23.597439773050997</c:v>
                </c:pt>
                <c:pt idx="655">
                  <c:v>23.683906330111096</c:v>
                </c:pt>
                <c:pt idx="656">
                  <c:v>23.694954920399102</c:v>
                </c:pt>
                <c:pt idx="657">
                  <c:v>23.722494868988896</c:v>
                </c:pt>
                <c:pt idx="658">
                  <c:v>23.725337068645295</c:v>
                </c:pt>
                <c:pt idx="659">
                  <c:v>23.727902052402399</c:v>
                </c:pt>
                <c:pt idx="660">
                  <c:v>23.739219808046297</c:v>
                </c:pt>
                <c:pt idx="661">
                  <c:v>23.760714970758784</c:v>
                </c:pt>
                <c:pt idx="662">
                  <c:v>23.763317411389984</c:v>
                </c:pt>
                <c:pt idx="663">
                  <c:v>23.853291664855103</c:v>
                </c:pt>
                <c:pt idx="664">
                  <c:v>23.892493207752597</c:v>
                </c:pt>
                <c:pt idx="665">
                  <c:v>23.916427759176788</c:v>
                </c:pt>
                <c:pt idx="666">
                  <c:v>23.959747595246984</c:v>
                </c:pt>
                <c:pt idx="667">
                  <c:v>23.962043929728186</c:v>
                </c:pt>
                <c:pt idx="668">
                  <c:v>23.972354245090202</c:v>
                </c:pt>
                <c:pt idx="669">
                  <c:v>23.985895344758799</c:v>
                </c:pt>
                <c:pt idx="670">
                  <c:v>23.986534163075397</c:v>
                </c:pt>
                <c:pt idx="671">
                  <c:v>24.000839011052701</c:v>
                </c:pt>
                <c:pt idx="672">
                  <c:v>24.001579290433195</c:v>
                </c:pt>
                <c:pt idx="673">
                  <c:v>24.030022430617898</c:v>
                </c:pt>
                <c:pt idx="674">
                  <c:v>24.074898865950704</c:v>
                </c:pt>
                <c:pt idx="675">
                  <c:v>24.0940131375025</c:v>
                </c:pt>
                <c:pt idx="676">
                  <c:v>24.109637494778902</c:v>
                </c:pt>
                <c:pt idx="677">
                  <c:v>24.119590851929697</c:v>
                </c:pt>
                <c:pt idx="678">
                  <c:v>24.146616592363785</c:v>
                </c:pt>
                <c:pt idx="679">
                  <c:v>24.1630052368305</c:v>
                </c:pt>
                <c:pt idx="680">
                  <c:v>24.1770931349111</c:v>
                </c:pt>
                <c:pt idx="681">
                  <c:v>24.208649096158283</c:v>
                </c:pt>
                <c:pt idx="682">
                  <c:v>24.219852938442603</c:v>
                </c:pt>
                <c:pt idx="683">
                  <c:v>24.221553358359799</c:v>
                </c:pt>
                <c:pt idx="684">
                  <c:v>24.242862866563684</c:v>
                </c:pt>
                <c:pt idx="685">
                  <c:v>24.257571240531696</c:v>
                </c:pt>
                <c:pt idx="686">
                  <c:v>24.265270326818502</c:v>
                </c:pt>
                <c:pt idx="687">
                  <c:v>24.272495392833697</c:v>
                </c:pt>
                <c:pt idx="688">
                  <c:v>24.291352048046701</c:v>
                </c:pt>
                <c:pt idx="689">
                  <c:v>24.3001149508098</c:v>
                </c:pt>
                <c:pt idx="690">
                  <c:v>24.355873026203703</c:v>
                </c:pt>
                <c:pt idx="691">
                  <c:v>24.362348825325398</c:v>
                </c:pt>
                <c:pt idx="692">
                  <c:v>24.377093477476404</c:v>
                </c:pt>
                <c:pt idx="693">
                  <c:v>24.389135455544</c:v>
                </c:pt>
                <c:pt idx="694">
                  <c:v>24.418406744625695</c:v>
                </c:pt>
                <c:pt idx="695">
                  <c:v>24.428210467814498</c:v>
                </c:pt>
                <c:pt idx="696">
                  <c:v>24.43233921255338</c:v>
                </c:pt>
                <c:pt idx="697">
                  <c:v>24.438843389335396</c:v>
                </c:pt>
                <c:pt idx="698">
                  <c:v>24.445243944094084</c:v>
                </c:pt>
                <c:pt idx="699">
                  <c:v>24.454986837300897</c:v>
                </c:pt>
                <c:pt idx="700">
                  <c:v>24.466828568141384</c:v>
                </c:pt>
                <c:pt idx="701">
                  <c:v>24.549428904545998</c:v>
                </c:pt>
                <c:pt idx="702">
                  <c:v>24.565546052010795</c:v>
                </c:pt>
                <c:pt idx="703">
                  <c:v>24.597294264423802</c:v>
                </c:pt>
                <c:pt idx="704">
                  <c:v>24.630732648430296</c:v>
                </c:pt>
                <c:pt idx="705">
                  <c:v>24.6400091620275</c:v>
                </c:pt>
                <c:pt idx="706">
                  <c:v>24.656885997491305</c:v>
                </c:pt>
                <c:pt idx="707">
                  <c:v>24.665365387988299</c:v>
                </c:pt>
                <c:pt idx="708">
                  <c:v>24.693328772283888</c:v>
                </c:pt>
                <c:pt idx="709">
                  <c:v>24.6993573424378</c:v>
                </c:pt>
                <c:pt idx="710">
                  <c:v>24.712204418452703</c:v>
                </c:pt>
                <c:pt idx="711">
                  <c:v>24.738518582989595</c:v>
                </c:pt>
                <c:pt idx="712">
                  <c:v>24.741256156708612</c:v>
                </c:pt>
                <c:pt idx="713">
                  <c:v>24.7998297744995</c:v>
                </c:pt>
                <c:pt idx="714">
                  <c:v>24.807235648813403</c:v>
                </c:pt>
                <c:pt idx="715">
                  <c:v>24.865857437292203</c:v>
                </c:pt>
                <c:pt idx="716">
                  <c:v>24.926279624626499</c:v>
                </c:pt>
                <c:pt idx="717">
                  <c:v>24.952695009944996</c:v>
                </c:pt>
                <c:pt idx="718">
                  <c:v>24.964704648494699</c:v>
                </c:pt>
                <c:pt idx="719">
                  <c:v>24.978940756183697</c:v>
                </c:pt>
                <c:pt idx="720">
                  <c:v>24.990187607281197</c:v>
                </c:pt>
                <c:pt idx="721">
                  <c:v>25.067796968868102</c:v>
                </c:pt>
                <c:pt idx="722">
                  <c:v>25.100905055912303</c:v>
                </c:pt>
                <c:pt idx="723">
                  <c:v>25.102305983091899</c:v>
                </c:pt>
                <c:pt idx="724">
                  <c:v>25.125811964560388</c:v>
                </c:pt>
                <c:pt idx="725">
                  <c:v>25.152497364631298</c:v>
                </c:pt>
                <c:pt idx="726">
                  <c:v>25.199914259665999</c:v>
                </c:pt>
                <c:pt idx="727">
                  <c:v>25.230075290459201</c:v>
                </c:pt>
                <c:pt idx="728">
                  <c:v>25.244425094654598</c:v>
                </c:pt>
                <c:pt idx="729">
                  <c:v>25.2445151080329</c:v>
                </c:pt>
                <c:pt idx="730">
                  <c:v>25.261176707698404</c:v>
                </c:pt>
                <c:pt idx="731">
                  <c:v>25.263449098826985</c:v>
                </c:pt>
                <c:pt idx="732">
                  <c:v>25.290590249063381</c:v>
                </c:pt>
                <c:pt idx="733">
                  <c:v>25.320521005711598</c:v>
                </c:pt>
                <c:pt idx="734">
                  <c:v>25.423319288787081</c:v>
                </c:pt>
                <c:pt idx="735">
                  <c:v>25.434214348903499</c:v>
                </c:pt>
                <c:pt idx="736">
                  <c:v>25.435563917291699</c:v>
                </c:pt>
                <c:pt idx="737">
                  <c:v>25.46370913582188</c:v>
                </c:pt>
                <c:pt idx="738">
                  <c:v>25.470440422223195</c:v>
                </c:pt>
                <c:pt idx="739">
                  <c:v>25.499305763728099</c:v>
                </c:pt>
                <c:pt idx="740">
                  <c:v>25.523044202111684</c:v>
                </c:pt>
                <c:pt idx="741">
                  <c:v>25.573018373763883</c:v>
                </c:pt>
                <c:pt idx="742">
                  <c:v>25.602125013014312</c:v>
                </c:pt>
                <c:pt idx="743">
                  <c:v>25.623154229595002</c:v>
                </c:pt>
                <c:pt idx="744">
                  <c:v>25.624908602783602</c:v>
                </c:pt>
                <c:pt idx="745">
                  <c:v>25.713355353104404</c:v>
                </c:pt>
                <c:pt idx="746">
                  <c:v>25.720780282335483</c:v>
                </c:pt>
                <c:pt idx="747">
                  <c:v>25.724563074079597</c:v>
                </c:pt>
                <c:pt idx="748">
                  <c:v>25.7292913788324</c:v>
                </c:pt>
                <c:pt idx="749">
                  <c:v>25.747309009824995</c:v>
                </c:pt>
                <c:pt idx="750">
                  <c:v>25.752004795869802</c:v>
                </c:pt>
                <c:pt idx="751">
                  <c:v>25.764289740405896</c:v>
                </c:pt>
                <c:pt idx="752">
                  <c:v>25.832502592295096</c:v>
                </c:pt>
                <c:pt idx="753">
                  <c:v>25.884031230287896</c:v>
                </c:pt>
                <c:pt idx="754">
                  <c:v>25.891486859567998</c:v>
                </c:pt>
                <c:pt idx="755">
                  <c:v>25.8981410124007</c:v>
                </c:pt>
                <c:pt idx="756">
                  <c:v>25.907895420032304</c:v>
                </c:pt>
                <c:pt idx="757">
                  <c:v>25.958587701823184</c:v>
                </c:pt>
                <c:pt idx="758">
                  <c:v>25.971497270587186</c:v>
                </c:pt>
                <c:pt idx="759">
                  <c:v>26.009875508644516</c:v>
                </c:pt>
                <c:pt idx="760">
                  <c:v>26.028152329514999</c:v>
                </c:pt>
                <c:pt idx="761">
                  <c:v>26.028204564124596</c:v>
                </c:pt>
                <c:pt idx="762">
                  <c:v>26.033723393971282</c:v>
                </c:pt>
                <c:pt idx="763">
                  <c:v>26.043355430124997</c:v>
                </c:pt>
                <c:pt idx="764">
                  <c:v>26.075209743990602</c:v>
                </c:pt>
                <c:pt idx="765">
                  <c:v>26.099879432037302</c:v>
                </c:pt>
                <c:pt idx="766">
                  <c:v>26.102375377137697</c:v>
                </c:pt>
                <c:pt idx="767">
                  <c:v>26.138219663089099</c:v>
                </c:pt>
                <c:pt idx="768">
                  <c:v>26.149367305732699</c:v>
                </c:pt>
                <c:pt idx="769">
                  <c:v>26.1532166021845</c:v>
                </c:pt>
                <c:pt idx="770">
                  <c:v>26.184070519947799</c:v>
                </c:pt>
                <c:pt idx="771">
                  <c:v>26.235540265963483</c:v>
                </c:pt>
                <c:pt idx="772">
                  <c:v>26.236177233792102</c:v>
                </c:pt>
                <c:pt idx="773">
                  <c:v>26.240851308934101</c:v>
                </c:pt>
                <c:pt idx="774">
                  <c:v>26.266091512619099</c:v>
                </c:pt>
                <c:pt idx="775">
                  <c:v>26.307969081444504</c:v>
                </c:pt>
                <c:pt idx="776">
                  <c:v>26.319484008352703</c:v>
                </c:pt>
                <c:pt idx="777">
                  <c:v>26.323185754897604</c:v>
                </c:pt>
                <c:pt idx="778">
                  <c:v>26.346082616629499</c:v>
                </c:pt>
                <c:pt idx="779">
                  <c:v>26.354885011429705</c:v>
                </c:pt>
                <c:pt idx="780">
                  <c:v>26.418432040342683</c:v>
                </c:pt>
                <c:pt idx="781">
                  <c:v>26.430408409453399</c:v>
                </c:pt>
                <c:pt idx="782">
                  <c:v>26.47304957943788</c:v>
                </c:pt>
                <c:pt idx="783">
                  <c:v>26.473530163747895</c:v>
                </c:pt>
                <c:pt idx="784">
                  <c:v>26.480019340650795</c:v>
                </c:pt>
                <c:pt idx="785">
                  <c:v>26.498878288579196</c:v>
                </c:pt>
                <c:pt idx="786">
                  <c:v>26.5064739104625</c:v>
                </c:pt>
                <c:pt idx="787">
                  <c:v>26.518924530569283</c:v>
                </c:pt>
                <c:pt idx="788">
                  <c:v>26.545756349188597</c:v>
                </c:pt>
                <c:pt idx="789">
                  <c:v>26.569615704203088</c:v>
                </c:pt>
                <c:pt idx="790">
                  <c:v>26.601159134216005</c:v>
                </c:pt>
                <c:pt idx="791">
                  <c:v>26.6155777306133</c:v>
                </c:pt>
                <c:pt idx="792">
                  <c:v>26.6366004022079</c:v>
                </c:pt>
                <c:pt idx="793">
                  <c:v>26.643598118668798</c:v>
                </c:pt>
                <c:pt idx="794">
                  <c:v>26.662062604269696</c:v>
                </c:pt>
                <c:pt idx="795">
                  <c:v>26.673248334083297</c:v>
                </c:pt>
                <c:pt idx="796">
                  <c:v>26.700463461606503</c:v>
                </c:pt>
                <c:pt idx="797">
                  <c:v>26.707331000654502</c:v>
                </c:pt>
                <c:pt idx="798">
                  <c:v>26.707885058636702</c:v>
                </c:pt>
                <c:pt idx="799">
                  <c:v>26.749099779263883</c:v>
                </c:pt>
                <c:pt idx="800">
                  <c:v>26.8040936606656</c:v>
                </c:pt>
                <c:pt idx="801">
                  <c:v>26.808245237813502</c:v>
                </c:pt>
                <c:pt idx="802">
                  <c:v>26.820051151670203</c:v>
                </c:pt>
                <c:pt idx="803">
                  <c:v>26.856644098784088</c:v>
                </c:pt>
                <c:pt idx="804">
                  <c:v>26.8864603028684</c:v>
                </c:pt>
                <c:pt idx="805">
                  <c:v>26.904207628313888</c:v>
                </c:pt>
                <c:pt idx="806">
                  <c:v>26.904300919522196</c:v>
                </c:pt>
                <c:pt idx="807">
                  <c:v>26.945477416172896</c:v>
                </c:pt>
                <c:pt idx="808">
                  <c:v>26.945557824634296</c:v>
                </c:pt>
                <c:pt idx="809">
                  <c:v>26.984130859541786</c:v>
                </c:pt>
                <c:pt idx="810">
                  <c:v>27.002260378965886</c:v>
                </c:pt>
                <c:pt idx="811">
                  <c:v>27.026666864207897</c:v>
                </c:pt>
                <c:pt idx="812">
                  <c:v>27.033594882347497</c:v>
                </c:pt>
                <c:pt idx="813">
                  <c:v>27.033655102014805</c:v>
                </c:pt>
                <c:pt idx="814">
                  <c:v>27.047810737644504</c:v>
                </c:pt>
                <c:pt idx="815">
                  <c:v>27.0790921587528</c:v>
                </c:pt>
                <c:pt idx="816">
                  <c:v>27.086000781835597</c:v>
                </c:pt>
                <c:pt idx="817">
                  <c:v>27.117848336607004</c:v>
                </c:pt>
                <c:pt idx="818">
                  <c:v>27.148556703781296</c:v>
                </c:pt>
                <c:pt idx="819">
                  <c:v>27.171293293570599</c:v>
                </c:pt>
                <c:pt idx="820">
                  <c:v>27.185158834576995</c:v>
                </c:pt>
                <c:pt idx="821">
                  <c:v>27.1876186012285</c:v>
                </c:pt>
                <c:pt idx="822">
                  <c:v>27.190777638470298</c:v>
                </c:pt>
                <c:pt idx="823">
                  <c:v>27.202053052471197</c:v>
                </c:pt>
                <c:pt idx="824">
                  <c:v>27.239622545077886</c:v>
                </c:pt>
                <c:pt idx="825">
                  <c:v>27.2531096572244</c:v>
                </c:pt>
                <c:pt idx="826">
                  <c:v>27.256360975188802</c:v>
                </c:pt>
                <c:pt idx="827">
                  <c:v>27.267365113048502</c:v>
                </c:pt>
                <c:pt idx="828">
                  <c:v>27.267851126805205</c:v>
                </c:pt>
                <c:pt idx="829">
                  <c:v>27.2867613846044</c:v>
                </c:pt>
                <c:pt idx="830">
                  <c:v>27.3010412039025</c:v>
                </c:pt>
                <c:pt idx="831">
                  <c:v>27.3026457400384</c:v>
                </c:pt>
                <c:pt idx="832">
                  <c:v>27.304305342061099</c:v>
                </c:pt>
                <c:pt idx="833">
                  <c:v>27.304968439051905</c:v>
                </c:pt>
                <c:pt idx="834">
                  <c:v>27.313192835091296</c:v>
                </c:pt>
                <c:pt idx="835">
                  <c:v>27.313944289942999</c:v>
                </c:pt>
                <c:pt idx="836">
                  <c:v>27.317201205173799</c:v>
                </c:pt>
                <c:pt idx="837">
                  <c:v>27.329277544470099</c:v>
                </c:pt>
                <c:pt idx="838">
                  <c:v>27.330712580092499</c:v>
                </c:pt>
                <c:pt idx="839">
                  <c:v>27.346197090739295</c:v>
                </c:pt>
                <c:pt idx="840">
                  <c:v>27.386097991281297</c:v>
                </c:pt>
                <c:pt idx="841">
                  <c:v>27.3891244244471</c:v>
                </c:pt>
                <c:pt idx="842">
                  <c:v>27.450729997216602</c:v>
                </c:pt>
                <c:pt idx="843">
                  <c:v>27.463350615019888</c:v>
                </c:pt>
                <c:pt idx="844">
                  <c:v>27.477525040353598</c:v>
                </c:pt>
                <c:pt idx="845">
                  <c:v>27.526364900875699</c:v>
                </c:pt>
                <c:pt idx="846">
                  <c:v>27.543452774749998</c:v>
                </c:pt>
                <c:pt idx="847">
                  <c:v>27.555646258064684</c:v>
                </c:pt>
                <c:pt idx="848">
                  <c:v>27.5669427092561</c:v>
                </c:pt>
                <c:pt idx="849">
                  <c:v>27.567097853695188</c:v>
                </c:pt>
                <c:pt idx="850">
                  <c:v>27.602611922680612</c:v>
                </c:pt>
                <c:pt idx="851">
                  <c:v>27.634808876266703</c:v>
                </c:pt>
                <c:pt idx="852">
                  <c:v>27.638379810785295</c:v>
                </c:pt>
                <c:pt idx="853">
                  <c:v>27.643107182525402</c:v>
                </c:pt>
                <c:pt idx="854">
                  <c:v>27.644653297632399</c:v>
                </c:pt>
                <c:pt idx="855">
                  <c:v>27.646697314125397</c:v>
                </c:pt>
                <c:pt idx="856">
                  <c:v>27.662589657017296</c:v>
                </c:pt>
                <c:pt idx="857">
                  <c:v>27.681328666288405</c:v>
                </c:pt>
                <c:pt idx="858">
                  <c:v>27.707531507248</c:v>
                </c:pt>
                <c:pt idx="859">
                  <c:v>27.717607831907596</c:v>
                </c:pt>
                <c:pt idx="860">
                  <c:v>27.785226572734182</c:v>
                </c:pt>
                <c:pt idx="861">
                  <c:v>27.808155776289201</c:v>
                </c:pt>
                <c:pt idx="862">
                  <c:v>27.840132470590596</c:v>
                </c:pt>
                <c:pt idx="863">
                  <c:v>27.847626898383396</c:v>
                </c:pt>
                <c:pt idx="864">
                  <c:v>27.958481834369685</c:v>
                </c:pt>
                <c:pt idx="865">
                  <c:v>28.026944805816601</c:v>
                </c:pt>
                <c:pt idx="866">
                  <c:v>28.039674851641099</c:v>
                </c:pt>
                <c:pt idx="867">
                  <c:v>28.047920770835699</c:v>
                </c:pt>
                <c:pt idx="868">
                  <c:v>28.062683972577979</c:v>
                </c:pt>
                <c:pt idx="869">
                  <c:v>28.0758043201417</c:v>
                </c:pt>
                <c:pt idx="870">
                  <c:v>28.083878453523699</c:v>
                </c:pt>
                <c:pt idx="871">
                  <c:v>28.086605129432801</c:v>
                </c:pt>
                <c:pt idx="872">
                  <c:v>28.089573554313695</c:v>
                </c:pt>
                <c:pt idx="873">
                  <c:v>28.112940907165896</c:v>
                </c:pt>
                <c:pt idx="874">
                  <c:v>28.116734792423699</c:v>
                </c:pt>
                <c:pt idx="875">
                  <c:v>28.131578558359404</c:v>
                </c:pt>
                <c:pt idx="876">
                  <c:v>28.150425098786403</c:v>
                </c:pt>
                <c:pt idx="877">
                  <c:v>28.151678834378799</c:v>
                </c:pt>
                <c:pt idx="878">
                  <c:v>28.166007452802798</c:v>
                </c:pt>
                <c:pt idx="879">
                  <c:v>28.203139420038902</c:v>
                </c:pt>
                <c:pt idx="880">
                  <c:v>28.209501013831897</c:v>
                </c:pt>
                <c:pt idx="881">
                  <c:v>28.214177692586404</c:v>
                </c:pt>
                <c:pt idx="882">
                  <c:v>28.261947991745696</c:v>
                </c:pt>
                <c:pt idx="883">
                  <c:v>28.298476633299398</c:v>
                </c:pt>
                <c:pt idx="884">
                  <c:v>28.324915393452407</c:v>
                </c:pt>
                <c:pt idx="885">
                  <c:v>28.364039930918295</c:v>
                </c:pt>
                <c:pt idx="886">
                  <c:v>28.389474070824097</c:v>
                </c:pt>
                <c:pt idx="887">
                  <c:v>28.465707878731582</c:v>
                </c:pt>
                <c:pt idx="888">
                  <c:v>28.487040157165996</c:v>
                </c:pt>
                <c:pt idx="889">
                  <c:v>28.496474591451896</c:v>
                </c:pt>
                <c:pt idx="890">
                  <c:v>28.500971556032702</c:v>
                </c:pt>
                <c:pt idx="891">
                  <c:v>28.504860192390506</c:v>
                </c:pt>
                <c:pt idx="892">
                  <c:v>28.505531188921186</c:v>
                </c:pt>
                <c:pt idx="893">
                  <c:v>28.526258940688098</c:v>
                </c:pt>
                <c:pt idx="894">
                  <c:v>28.527681339624699</c:v>
                </c:pt>
                <c:pt idx="895">
                  <c:v>28.528188688133298</c:v>
                </c:pt>
                <c:pt idx="896">
                  <c:v>28.535770616269197</c:v>
                </c:pt>
                <c:pt idx="897">
                  <c:v>28.538518169936001</c:v>
                </c:pt>
                <c:pt idx="898">
                  <c:v>28.544279181549395</c:v>
                </c:pt>
                <c:pt idx="899">
                  <c:v>28.552354143283512</c:v>
                </c:pt>
                <c:pt idx="900">
                  <c:v>28.552492306730695</c:v>
                </c:pt>
                <c:pt idx="901">
                  <c:v>28.553014144177197</c:v>
                </c:pt>
                <c:pt idx="902">
                  <c:v>28.574040148757799</c:v>
                </c:pt>
                <c:pt idx="903">
                  <c:v>28.5783556328049</c:v>
                </c:pt>
                <c:pt idx="904">
                  <c:v>28.584639037259397</c:v>
                </c:pt>
                <c:pt idx="905">
                  <c:v>28.631843764230805</c:v>
                </c:pt>
                <c:pt idx="906">
                  <c:v>28.665643037768181</c:v>
                </c:pt>
                <c:pt idx="907">
                  <c:v>28.675292073449498</c:v>
                </c:pt>
                <c:pt idx="908">
                  <c:v>28.685677997006998</c:v>
                </c:pt>
                <c:pt idx="909">
                  <c:v>28.697443157737798</c:v>
                </c:pt>
                <c:pt idx="910">
                  <c:v>28.728075301293988</c:v>
                </c:pt>
                <c:pt idx="911">
                  <c:v>28.738680131535496</c:v>
                </c:pt>
                <c:pt idx="912">
                  <c:v>28.740128510307997</c:v>
                </c:pt>
                <c:pt idx="913">
                  <c:v>28.749083286398488</c:v>
                </c:pt>
                <c:pt idx="914">
                  <c:v>28.770433971863181</c:v>
                </c:pt>
                <c:pt idx="915">
                  <c:v>28.802451388915401</c:v>
                </c:pt>
                <c:pt idx="916">
                  <c:v>28.885845210939095</c:v>
                </c:pt>
                <c:pt idx="917">
                  <c:v>28.914048447360202</c:v>
                </c:pt>
                <c:pt idx="918">
                  <c:v>28.916419313366497</c:v>
                </c:pt>
                <c:pt idx="919">
                  <c:v>28.921622937359185</c:v>
                </c:pt>
                <c:pt idx="920">
                  <c:v>28.930557759523602</c:v>
                </c:pt>
                <c:pt idx="921">
                  <c:v>28.934077290558299</c:v>
                </c:pt>
                <c:pt idx="922">
                  <c:v>28.9544874963408</c:v>
                </c:pt>
                <c:pt idx="923">
                  <c:v>28.993954876697501</c:v>
                </c:pt>
                <c:pt idx="924">
                  <c:v>29.043280228465296</c:v>
                </c:pt>
                <c:pt idx="925">
                  <c:v>29.053601782722097</c:v>
                </c:pt>
                <c:pt idx="926">
                  <c:v>29.097977915280705</c:v>
                </c:pt>
                <c:pt idx="927">
                  <c:v>29.114569765541702</c:v>
                </c:pt>
                <c:pt idx="928">
                  <c:v>29.149100207248001</c:v>
                </c:pt>
                <c:pt idx="929">
                  <c:v>29.195022768422799</c:v>
                </c:pt>
                <c:pt idx="930">
                  <c:v>29.204159517119898</c:v>
                </c:pt>
                <c:pt idx="931">
                  <c:v>29.215689754504599</c:v>
                </c:pt>
                <c:pt idx="932">
                  <c:v>29.234584442110712</c:v>
                </c:pt>
                <c:pt idx="933">
                  <c:v>29.263525667980499</c:v>
                </c:pt>
                <c:pt idx="934">
                  <c:v>29.317969607911802</c:v>
                </c:pt>
                <c:pt idx="935">
                  <c:v>29.345304195929497</c:v>
                </c:pt>
                <c:pt idx="936">
                  <c:v>29.352307863823096</c:v>
                </c:pt>
                <c:pt idx="937">
                  <c:v>29.357942242299401</c:v>
                </c:pt>
                <c:pt idx="938">
                  <c:v>29.379931286164499</c:v>
                </c:pt>
                <c:pt idx="939">
                  <c:v>29.393410532326183</c:v>
                </c:pt>
                <c:pt idx="940">
                  <c:v>29.4048965120394</c:v>
                </c:pt>
                <c:pt idx="941">
                  <c:v>29.430641488045396</c:v>
                </c:pt>
                <c:pt idx="942">
                  <c:v>29.4559678998009</c:v>
                </c:pt>
                <c:pt idx="943">
                  <c:v>29.461764182487197</c:v>
                </c:pt>
                <c:pt idx="944">
                  <c:v>29.486697289138583</c:v>
                </c:pt>
                <c:pt idx="945">
                  <c:v>29.491739934226583</c:v>
                </c:pt>
                <c:pt idx="946">
                  <c:v>29.510706731885897</c:v>
                </c:pt>
                <c:pt idx="947">
                  <c:v>29.522354428179401</c:v>
                </c:pt>
                <c:pt idx="948">
                  <c:v>29.556088927817804</c:v>
                </c:pt>
                <c:pt idx="949">
                  <c:v>29.598155706641801</c:v>
                </c:pt>
                <c:pt idx="950">
                  <c:v>29.691328441828112</c:v>
                </c:pt>
                <c:pt idx="951">
                  <c:v>29.7012359480774</c:v>
                </c:pt>
                <c:pt idx="952">
                  <c:v>29.726251967442202</c:v>
                </c:pt>
                <c:pt idx="953">
                  <c:v>29.7426157269844</c:v>
                </c:pt>
                <c:pt idx="954">
                  <c:v>29.743832412266197</c:v>
                </c:pt>
                <c:pt idx="955">
                  <c:v>29.746952918980899</c:v>
                </c:pt>
                <c:pt idx="956">
                  <c:v>29.811574465680806</c:v>
                </c:pt>
                <c:pt idx="957">
                  <c:v>29.8775938202552</c:v>
                </c:pt>
                <c:pt idx="958">
                  <c:v>29.947747130652097</c:v>
                </c:pt>
                <c:pt idx="959">
                  <c:v>29.950719011130598</c:v>
                </c:pt>
                <c:pt idx="960">
                  <c:v>29.9628874852705</c:v>
                </c:pt>
                <c:pt idx="961">
                  <c:v>29.963490935732484</c:v>
                </c:pt>
                <c:pt idx="962">
                  <c:v>30.016681822192712</c:v>
                </c:pt>
                <c:pt idx="963">
                  <c:v>30.048414164124896</c:v>
                </c:pt>
                <c:pt idx="964">
                  <c:v>30.067624084479498</c:v>
                </c:pt>
                <c:pt idx="965">
                  <c:v>30.082616991656096</c:v>
                </c:pt>
                <c:pt idx="966">
                  <c:v>30.143387768340403</c:v>
                </c:pt>
                <c:pt idx="967">
                  <c:v>30.153253036866701</c:v>
                </c:pt>
                <c:pt idx="968">
                  <c:v>30.153361039243112</c:v>
                </c:pt>
                <c:pt idx="969">
                  <c:v>30.157329122968498</c:v>
                </c:pt>
                <c:pt idx="970">
                  <c:v>30.176829646852504</c:v>
                </c:pt>
                <c:pt idx="971">
                  <c:v>30.206666409961695</c:v>
                </c:pt>
                <c:pt idx="972">
                  <c:v>30.211252439477899</c:v>
                </c:pt>
                <c:pt idx="973">
                  <c:v>30.235954894309099</c:v>
                </c:pt>
                <c:pt idx="974">
                  <c:v>30.258810153444603</c:v>
                </c:pt>
                <c:pt idx="975">
                  <c:v>30.285159018155998</c:v>
                </c:pt>
                <c:pt idx="976">
                  <c:v>30.285951228920197</c:v>
                </c:pt>
                <c:pt idx="977">
                  <c:v>30.305321011069296</c:v>
                </c:pt>
                <c:pt idx="978">
                  <c:v>30.312747359210299</c:v>
                </c:pt>
                <c:pt idx="979">
                  <c:v>30.345434684300695</c:v>
                </c:pt>
                <c:pt idx="980">
                  <c:v>30.386703062830996</c:v>
                </c:pt>
                <c:pt idx="981">
                  <c:v>30.388717490884996</c:v>
                </c:pt>
                <c:pt idx="982">
                  <c:v>30.407500286082499</c:v>
                </c:pt>
                <c:pt idx="983">
                  <c:v>30.411242518920595</c:v>
                </c:pt>
                <c:pt idx="984">
                  <c:v>30.411447147839198</c:v>
                </c:pt>
                <c:pt idx="985">
                  <c:v>30.4147821812766</c:v>
                </c:pt>
                <c:pt idx="986">
                  <c:v>30.469329345448696</c:v>
                </c:pt>
                <c:pt idx="987">
                  <c:v>30.482574495867997</c:v>
                </c:pt>
                <c:pt idx="988">
                  <c:v>30.483566400479198</c:v>
                </c:pt>
                <c:pt idx="989">
                  <c:v>30.491651504577796</c:v>
                </c:pt>
                <c:pt idx="990">
                  <c:v>30.579768322832503</c:v>
                </c:pt>
                <c:pt idx="991">
                  <c:v>30.586521933500595</c:v>
                </c:pt>
                <c:pt idx="992">
                  <c:v>30.619725383739699</c:v>
                </c:pt>
                <c:pt idx="993">
                  <c:v>30.623078561326501</c:v>
                </c:pt>
                <c:pt idx="994">
                  <c:v>30.6973221908721</c:v>
                </c:pt>
                <c:pt idx="995">
                  <c:v>30.707526031022084</c:v>
                </c:pt>
                <c:pt idx="996">
                  <c:v>30.714375207051901</c:v>
                </c:pt>
                <c:pt idx="997">
                  <c:v>30.728279695619296</c:v>
                </c:pt>
                <c:pt idx="998">
                  <c:v>30.778389839916596</c:v>
                </c:pt>
                <c:pt idx="999">
                  <c:v>30.779656186038601</c:v>
                </c:pt>
                <c:pt idx="1000">
                  <c:v>30.826425213480412</c:v>
                </c:pt>
                <c:pt idx="1001">
                  <c:v>30.827861423573903</c:v>
                </c:pt>
                <c:pt idx="1002">
                  <c:v>30.878855591706898</c:v>
                </c:pt>
                <c:pt idx="1003">
                  <c:v>30.8965800796514</c:v>
                </c:pt>
                <c:pt idx="1004">
                  <c:v>30.9149963406011</c:v>
                </c:pt>
                <c:pt idx="1005">
                  <c:v>30.9250888294956</c:v>
                </c:pt>
                <c:pt idx="1006">
                  <c:v>30.925419866804596</c:v>
                </c:pt>
                <c:pt idx="1007">
                  <c:v>30.935106033542283</c:v>
                </c:pt>
                <c:pt idx="1008">
                  <c:v>31.022099888223281</c:v>
                </c:pt>
                <c:pt idx="1009">
                  <c:v>31.028775310281898</c:v>
                </c:pt>
                <c:pt idx="1010">
                  <c:v>31.057773671152898</c:v>
                </c:pt>
                <c:pt idx="1011">
                  <c:v>31.060333158114897</c:v>
                </c:pt>
                <c:pt idx="1012">
                  <c:v>31.080124723365095</c:v>
                </c:pt>
                <c:pt idx="1013">
                  <c:v>31.089760524737883</c:v>
                </c:pt>
                <c:pt idx="1014">
                  <c:v>31.093697217196198</c:v>
                </c:pt>
                <c:pt idx="1015">
                  <c:v>31.107010340616004</c:v>
                </c:pt>
                <c:pt idx="1016">
                  <c:v>31.198177105069099</c:v>
                </c:pt>
                <c:pt idx="1017">
                  <c:v>31.198207736852403</c:v>
                </c:pt>
                <c:pt idx="1018">
                  <c:v>31.2202800760485</c:v>
                </c:pt>
                <c:pt idx="1019">
                  <c:v>31.225080773329083</c:v>
                </c:pt>
                <c:pt idx="1020">
                  <c:v>31.233071073119799</c:v>
                </c:pt>
                <c:pt idx="1021">
                  <c:v>31.235334245258198</c:v>
                </c:pt>
                <c:pt idx="1022">
                  <c:v>31.2411074784976</c:v>
                </c:pt>
                <c:pt idx="1023">
                  <c:v>31.244509908994097</c:v>
                </c:pt>
                <c:pt idx="1024">
                  <c:v>31.257762302676699</c:v>
                </c:pt>
                <c:pt idx="1025">
                  <c:v>31.282455985969886</c:v>
                </c:pt>
                <c:pt idx="1026">
                  <c:v>31.282784172720586</c:v>
                </c:pt>
                <c:pt idx="1027">
                  <c:v>31.3070983498339</c:v>
                </c:pt>
                <c:pt idx="1028">
                  <c:v>31.308406380212197</c:v>
                </c:pt>
                <c:pt idx="1029">
                  <c:v>31.320412035877883</c:v>
                </c:pt>
                <c:pt idx="1030">
                  <c:v>31.322246966407697</c:v>
                </c:pt>
                <c:pt idx="1031">
                  <c:v>31.349450964901788</c:v>
                </c:pt>
                <c:pt idx="1032">
                  <c:v>31.351960378173199</c:v>
                </c:pt>
                <c:pt idx="1033">
                  <c:v>31.420695349909096</c:v>
                </c:pt>
                <c:pt idx="1034">
                  <c:v>31.432401974145495</c:v>
                </c:pt>
                <c:pt idx="1035">
                  <c:v>31.450833934858988</c:v>
                </c:pt>
                <c:pt idx="1036">
                  <c:v>31.481105094093799</c:v>
                </c:pt>
                <c:pt idx="1037">
                  <c:v>31.504277248333384</c:v>
                </c:pt>
                <c:pt idx="1038">
                  <c:v>31.512788171195002</c:v>
                </c:pt>
                <c:pt idx="1039">
                  <c:v>31.514540571035695</c:v>
                </c:pt>
                <c:pt idx="1040">
                  <c:v>31.515908695942702</c:v>
                </c:pt>
                <c:pt idx="1041">
                  <c:v>31.530679544473283</c:v>
                </c:pt>
                <c:pt idx="1042">
                  <c:v>31.551155206103001</c:v>
                </c:pt>
                <c:pt idx="1043">
                  <c:v>31.567524637102984</c:v>
                </c:pt>
                <c:pt idx="1044">
                  <c:v>31.572316390632196</c:v>
                </c:pt>
                <c:pt idx="1045">
                  <c:v>31.596974972201988</c:v>
                </c:pt>
                <c:pt idx="1046">
                  <c:v>31.598135672747283</c:v>
                </c:pt>
                <c:pt idx="1047">
                  <c:v>31.663682835952798</c:v>
                </c:pt>
                <c:pt idx="1048">
                  <c:v>31.683385982239788</c:v>
                </c:pt>
                <c:pt idx="1049">
                  <c:v>31.683443202257997</c:v>
                </c:pt>
                <c:pt idx="1050">
                  <c:v>31.710750220296102</c:v>
                </c:pt>
                <c:pt idx="1051">
                  <c:v>31.732525554946797</c:v>
                </c:pt>
                <c:pt idx="1052">
                  <c:v>31.739382313669996</c:v>
                </c:pt>
                <c:pt idx="1053">
                  <c:v>31.739766711091601</c:v>
                </c:pt>
                <c:pt idx="1054">
                  <c:v>31.743644782699498</c:v>
                </c:pt>
                <c:pt idx="1055">
                  <c:v>31.775299594027786</c:v>
                </c:pt>
                <c:pt idx="1056">
                  <c:v>31.783691090104195</c:v>
                </c:pt>
                <c:pt idx="1057">
                  <c:v>31.8004537491314</c:v>
                </c:pt>
                <c:pt idx="1058">
                  <c:v>31.815112292108296</c:v>
                </c:pt>
                <c:pt idx="1059">
                  <c:v>31.837884164749507</c:v>
                </c:pt>
                <c:pt idx="1060">
                  <c:v>31.8481089796914</c:v>
                </c:pt>
                <c:pt idx="1061">
                  <c:v>31.8525852127928</c:v>
                </c:pt>
                <c:pt idx="1062">
                  <c:v>31.854466411826404</c:v>
                </c:pt>
                <c:pt idx="1063">
                  <c:v>31.858719070387483</c:v>
                </c:pt>
                <c:pt idx="1064">
                  <c:v>31.928681579382083</c:v>
                </c:pt>
                <c:pt idx="1065">
                  <c:v>31.947297089850899</c:v>
                </c:pt>
                <c:pt idx="1066">
                  <c:v>31.995593355894002</c:v>
                </c:pt>
                <c:pt idx="1067">
                  <c:v>32.001454349381994</c:v>
                </c:pt>
                <c:pt idx="1068">
                  <c:v>32.002817580509102</c:v>
                </c:pt>
                <c:pt idx="1069">
                  <c:v>32.003015198015206</c:v>
                </c:pt>
                <c:pt idx="1070">
                  <c:v>32.014906006018997</c:v>
                </c:pt>
                <c:pt idx="1071">
                  <c:v>32.0177618867747</c:v>
                </c:pt>
                <c:pt idx="1072">
                  <c:v>32.080206894322586</c:v>
                </c:pt>
                <c:pt idx="1073">
                  <c:v>32.0976932168183</c:v>
                </c:pt>
                <c:pt idx="1074">
                  <c:v>32.141145960195502</c:v>
                </c:pt>
                <c:pt idx="1075">
                  <c:v>32.175743115735102</c:v>
                </c:pt>
                <c:pt idx="1076">
                  <c:v>32.176076096522401</c:v>
                </c:pt>
                <c:pt idx="1077">
                  <c:v>32.176778497478907</c:v>
                </c:pt>
                <c:pt idx="1078">
                  <c:v>32.187158956557106</c:v>
                </c:pt>
                <c:pt idx="1079">
                  <c:v>32.2000445889242</c:v>
                </c:pt>
                <c:pt idx="1080">
                  <c:v>32.217725346606102</c:v>
                </c:pt>
                <c:pt idx="1081">
                  <c:v>32.218876009527804</c:v>
                </c:pt>
                <c:pt idx="1082">
                  <c:v>32.258422525791197</c:v>
                </c:pt>
                <c:pt idx="1083">
                  <c:v>32.264388964878407</c:v>
                </c:pt>
                <c:pt idx="1084">
                  <c:v>32.268398541365308</c:v>
                </c:pt>
                <c:pt idx="1085">
                  <c:v>32.343790056543185</c:v>
                </c:pt>
                <c:pt idx="1086">
                  <c:v>32.354186835349083</c:v>
                </c:pt>
                <c:pt idx="1087">
                  <c:v>32.354676878304375</c:v>
                </c:pt>
                <c:pt idx="1088">
                  <c:v>32.368440287147585</c:v>
                </c:pt>
                <c:pt idx="1089">
                  <c:v>32.37629742379746</c:v>
                </c:pt>
                <c:pt idx="1090">
                  <c:v>32.379252040409007</c:v>
                </c:pt>
                <c:pt idx="1091">
                  <c:v>32.408805991756097</c:v>
                </c:pt>
                <c:pt idx="1092">
                  <c:v>32.410429613521799</c:v>
                </c:pt>
                <c:pt idx="1093">
                  <c:v>32.412019001587701</c:v>
                </c:pt>
                <c:pt idx="1094">
                  <c:v>32.420742095150203</c:v>
                </c:pt>
                <c:pt idx="1095">
                  <c:v>32.425012817603807</c:v>
                </c:pt>
                <c:pt idx="1096">
                  <c:v>32.452118730051211</c:v>
                </c:pt>
                <c:pt idx="1097">
                  <c:v>32.473350272013001</c:v>
                </c:pt>
                <c:pt idx="1098">
                  <c:v>32.521335944958317</c:v>
                </c:pt>
                <c:pt idx="1099">
                  <c:v>32.526620513123099</c:v>
                </c:pt>
                <c:pt idx="1100">
                  <c:v>32.527707485794274</c:v>
                </c:pt>
                <c:pt idx="1101">
                  <c:v>32.528362766654006</c:v>
                </c:pt>
                <c:pt idx="1102">
                  <c:v>32.534437563948174</c:v>
                </c:pt>
                <c:pt idx="1103">
                  <c:v>32.536888931242174</c:v>
                </c:pt>
                <c:pt idx="1104">
                  <c:v>32.538482736515604</c:v>
                </c:pt>
                <c:pt idx="1105">
                  <c:v>32.546113744540605</c:v>
                </c:pt>
                <c:pt idx="1106">
                  <c:v>32.555688632013286</c:v>
                </c:pt>
                <c:pt idx="1107">
                  <c:v>32.562893066083497</c:v>
                </c:pt>
                <c:pt idx="1108">
                  <c:v>32.6089960447026</c:v>
                </c:pt>
                <c:pt idx="1109">
                  <c:v>32.614489052446963</c:v>
                </c:pt>
                <c:pt idx="1110">
                  <c:v>32.623086464848384</c:v>
                </c:pt>
                <c:pt idx="1111">
                  <c:v>32.632155394935616</c:v>
                </c:pt>
                <c:pt idx="1112">
                  <c:v>32.657366959275386</c:v>
                </c:pt>
                <c:pt idx="1113">
                  <c:v>32.662909123513401</c:v>
                </c:pt>
                <c:pt idx="1114">
                  <c:v>32.68610013216081</c:v>
                </c:pt>
                <c:pt idx="1115">
                  <c:v>32.697903666178405</c:v>
                </c:pt>
                <c:pt idx="1116">
                  <c:v>32.718714934622504</c:v>
                </c:pt>
                <c:pt idx="1117">
                  <c:v>32.719220858411497</c:v>
                </c:pt>
                <c:pt idx="1118">
                  <c:v>32.719994129696985</c:v>
                </c:pt>
                <c:pt idx="1119">
                  <c:v>32.729737323432502</c:v>
                </c:pt>
                <c:pt idx="1120">
                  <c:v>32.747169397310586</c:v>
                </c:pt>
                <c:pt idx="1121">
                  <c:v>32.750023702043798</c:v>
                </c:pt>
                <c:pt idx="1122">
                  <c:v>32.7609458174975</c:v>
                </c:pt>
                <c:pt idx="1123">
                  <c:v>32.763468758664381</c:v>
                </c:pt>
                <c:pt idx="1124">
                  <c:v>32.786664550826472</c:v>
                </c:pt>
                <c:pt idx="1125">
                  <c:v>32.794340761201497</c:v>
                </c:pt>
                <c:pt idx="1126">
                  <c:v>32.794952104857508</c:v>
                </c:pt>
                <c:pt idx="1127">
                  <c:v>32.802141174412981</c:v>
                </c:pt>
                <c:pt idx="1128">
                  <c:v>32.815188244694902</c:v>
                </c:pt>
                <c:pt idx="1129">
                  <c:v>32.819389266241984</c:v>
                </c:pt>
                <c:pt idx="1130">
                  <c:v>32.829730606632296</c:v>
                </c:pt>
                <c:pt idx="1131">
                  <c:v>32.860492846456012</c:v>
                </c:pt>
                <c:pt idx="1132">
                  <c:v>32.860811859651086</c:v>
                </c:pt>
                <c:pt idx="1133">
                  <c:v>32.886295115588496</c:v>
                </c:pt>
                <c:pt idx="1134">
                  <c:v>32.892252409129505</c:v>
                </c:pt>
                <c:pt idx="1135">
                  <c:v>32.914523254540683</c:v>
                </c:pt>
                <c:pt idx="1136">
                  <c:v>32.935920332700306</c:v>
                </c:pt>
                <c:pt idx="1137">
                  <c:v>32.938636751931703</c:v>
                </c:pt>
                <c:pt idx="1138">
                  <c:v>32.940288506693896</c:v>
                </c:pt>
                <c:pt idx="1139">
                  <c:v>32.966528797575506</c:v>
                </c:pt>
                <c:pt idx="1140">
                  <c:v>32.970683666216061</c:v>
                </c:pt>
                <c:pt idx="1141">
                  <c:v>32.971769058048274</c:v>
                </c:pt>
                <c:pt idx="1142">
                  <c:v>32.978685343335101</c:v>
                </c:pt>
                <c:pt idx="1143">
                  <c:v>32.994300317609301</c:v>
                </c:pt>
                <c:pt idx="1144">
                  <c:v>33.017998289506899</c:v>
                </c:pt>
                <c:pt idx="1145">
                  <c:v>33.025112530078516</c:v>
                </c:pt>
                <c:pt idx="1146">
                  <c:v>33.034098326273202</c:v>
                </c:pt>
                <c:pt idx="1147">
                  <c:v>33.039895428389201</c:v>
                </c:pt>
                <c:pt idx="1148">
                  <c:v>33.041105998293396</c:v>
                </c:pt>
                <c:pt idx="1149">
                  <c:v>33.050727713389286</c:v>
                </c:pt>
                <c:pt idx="1150">
                  <c:v>33.059987650856563</c:v>
                </c:pt>
                <c:pt idx="1151">
                  <c:v>33.076302780144502</c:v>
                </c:pt>
                <c:pt idx="1152">
                  <c:v>33.083941891584196</c:v>
                </c:pt>
                <c:pt idx="1153">
                  <c:v>33.085047725432375</c:v>
                </c:pt>
                <c:pt idx="1154">
                  <c:v>33.086518018849503</c:v>
                </c:pt>
                <c:pt idx="1155">
                  <c:v>33.086725520572102</c:v>
                </c:pt>
                <c:pt idx="1156">
                  <c:v>33.090108289299302</c:v>
                </c:pt>
                <c:pt idx="1157">
                  <c:v>33.114007815283372</c:v>
                </c:pt>
                <c:pt idx="1158">
                  <c:v>33.119081505684875</c:v>
                </c:pt>
                <c:pt idx="1159">
                  <c:v>33.146601238987003</c:v>
                </c:pt>
                <c:pt idx="1160">
                  <c:v>33.158249205604584</c:v>
                </c:pt>
                <c:pt idx="1161">
                  <c:v>33.168843943524308</c:v>
                </c:pt>
                <c:pt idx="1162">
                  <c:v>33.170231599417484</c:v>
                </c:pt>
                <c:pt idx="1163">
                  <c:v>33.183771950502098</c:v>
                </c:pt>
                <c:pt idx="1164">
                  <c:v>33.184574996879604</c:v>
                </c:pt>
                <c:pt idx="1165">
                  <c:v>33.185506835208002</c:v>
                </c:pt>
                <c:pt idx="1166">
                  <c:v>33.189383492866895</c:v>
                </c:pt>
                <c:pt idx="1167">
                  <c:v>33.197870308754304</c:v>
                </c:pt>
                <c:pt idx="1168">
                  <c:v>33.204423373365898</c:v>
                </c:pt>
                <c:pt idx="1169">
                  <c:v>33.224571606751908</c:v>
                </c:pt>
                <c:pt idx="1170">
                  <c:v>33.226971757536006</c:v>
                </c:pt>
                <c:pt idx="1171">
                  <c:v>33.236309606019503</c:v>
                </c:pt>
                <c:pt idx="1172">
                  <c:v>33.251661053698761</c:v>
                </c:pt>
                <c:pt idx="1173">
                  <c:v>33.264473172930003</c:v>
                </c:pt>
                <c:pt idx="1174">
                  <c:v>33.267177016255403</c:v>
                </c:pt>
                <c:pt idx="1175">
                  <c:v>33.278061323534402</c:v>
                </c:pt>
                <c:pt idx="1176">
                  <c:v>33.3224403302683</c:v>
                </c:pt>
                <c:pt idx="1177">
                  <c:v>33.324257571328374</c:v>
                </c:pt>
                <c:pt idx="1178">
                  <c:v>33.329348557160998</c:v>
                </c:pt>
                <c:pt idx="1179">
                  <c:v>33.339196470681998</c:v>
                </c:pt>
                <c:pt idx="1180">
                  <c:v>33.344764320437896</c:v>
                </c:pt>
                <c:pt idx="1181">
                  <c:v>33.356560471816863</c:v>
                </c:pt>
                <c:pt idx="1182">
                  <c:v>33.357952120841396</c:v>
                </c:pt>
                <c:pt idx="1183">
                  <c:v>33.362519638894206</c:v>
                </c:pt>
                <c:pt idx="1184">
                  <c:v>33.365169980514203</c:v>
                </c:pt>
                <c:pt idx="1185">
                  <c:v>33.37970170679278</c:v>
                </c:pt>
                <c:pt idx="1186">
                  <c:v>33.389550826793297</c:v>
                </c:pt>
                <c:pt idx="1187">
                  <c:v>33.409806442275702</c:v>
                </c:pt>
                <c:pt idx="1188">
                  <c:v>33.440244228249981</c:v>
                </c:pt>
                <c:pt idx="1189">
                  <c:v>33.457678760256464</c:v>
                </c:pt>
                <c:pt idx="1190">
                  <c:v>33.500003017934098</c:v>
                </c:pt>
                <c:pt idx="1191">
                  <c:v>33.530534006275005</c:v>
                </c:pt>
                <c:pt idx="1192">
                  <c:v>33.554125494269684</c:v>
                </c:pt>
                <c:pt idx="1193">
                  <c:v>33.558742699147579</c:v>
                </c:pt>
                <c:pt idx="1194">
                  <c:v>33.568952088784108</c:v>
                </c:pt>
                <c:pt idx="1195">
                  <c:v>33.571236767780583</c:v>
                </c:pt>
                <c:pt idx="1196">
                  <c:v>33.576582090660899</c:v>
                </c:pt>
                <c:pt idx="1197">
                  <c:v>33.603031825229301</c:v>
                </c:pt>
                <c:pt idx="1198">
                  <c:v>33.626521177545904</c:v>
                </c:pt>
                <c:pt idx="1199">
                  <c:v>33.636718851628906</c:v>
                </c:pt>
                <c:pt idx="1200">
                  <c:v>33.654573454716278</c:v>
                </c:pt>
                <c:pt idx="1201">
                  <c:v>33.662670946346303</c:v>
                </c:pt>
                <c:pt idx="1202">
                  <c:v>33.684440052706975</c:v>
                </c:pt>
                <c:pt idx="1203">
                  <c:v>33.687069252510696</c:v>
                </c:pt>
                <c:pt idx="1204">
                  <c:v>33.693194946726607</c:v>
                </c:pt>
                <c:pt idx="1205">
                  <c:v>33.698367743169108</c:v>
                </c:pt>
                <c:pt idx="1206">
                  <c:v>33.703005703776697</c:v>
                </c:pt>
                <c:pt idx="1207">
                  <c:v>33.709317568288498</c:v>
                </c:pt>
                <c:pt idx="1208">
                  <c:v>33.734888796032486</c:v>
                </c:pt>
                <c:pt idx="1209">
                  <c:v>33.738680542968403</c:v>
                </c:pt>
                <c:pt idx="1210">
                  <c:v>33.7404008990408</c:v>
                </c:pt>
                <c:pt idx="1211">
                  <c:v>33.757535464838703</c:v>
                </c:pt>
                <c:pt idx="1212">
                  <c:v>33.762513084403011</c:v>
                </c:pt>
                <c:pt idx="1213">
                  <c:v>33.767875084121812</c:v>
                </c:pt>
                <c:pt idx="1214">
                  <c:v>33.785257716529507</c:v>
                </c:pt>
                <c:pt idx="1215">
                  <c:v>33.802984180214573</c:v>
                </c:pt>
                <c:pt idx="1216">
                  <c:v>33.835318678376808</c:v>
                </c:pt>
                <c:pt idx="1217">
                  <c:v>33.851574868846974</c:v>
                </c:pt>
                <c:pt idx="1218">
                  <c:v>33.859228408238074</c:v>
                </c:pt>
                <c:pt idx="1219">
                  <c:v>33.860868839622896</c:v>
                </c:pt>
                <c:pt idx="1220">
                  <c:v>33.867607196701286</c:v>
                </c:pt>
                <c:pt idx="1221">
                  <c:v>33.872961543251186</c:v>
                </c:pt>
                <c:pt idx="1222">
                  <c:v>33.875119345629813</c:v>
                </c:pt>
                <c:pt idx="1223">
                  <c:v>33.902885795599701</c:v>
                </c:pt>
                <c:pt idx="1224">
                  <c:v>33.9234746469375</c:v>
                </c:pt>
                <c:pt idx="1225">
                  <c:v>33.954229350838474</c:v>
                </c:pt>
                <c:pt idx="1226">
                  <c:v>33.96892168599458</c:v>
                </c:pt>
                <c:pt idx="1227">
                  <c:v>33.988660203287886</c:v>
                </c:pt>
                <c:pt idx="1228">
                  <c:v>33.990664401688178</c:v>
                </c:pt>
                <c:pt idx="1229">
                  <c:v>34.013414257704696</c:v>
                </c:pt>
                <c:pt idx="1230">
                  <c:v>34.035381674893898</c:v>
                </c:pt>
                <c:pt idx="1231">
                  <c:v>34.055133714508507</c:v>
                </c:pt>
                <c:pt idx="1232">
                  <c:v>34.056258607022798</c:v>
                </c:pt>
                <c:pt idx="1233">
                  <c:v>34.062340577625001</c:v>
                </c:pt>
                <c:pt idx="1234">
                  <c:v>34.066296687827197</c:v>
                </c:pt>
                <c:pt idx="1235">
                  <c:v>34.077491332899498</c:v>
                </c:pt>
                <c:pt idx="1236">
                  <c:v>34.078397233598601</c:v>
                </c:pt>
                <c:pt idx="1237">
                  <c:v>34.093043272581006</c:v>
                </c:pt>
                <c:pt idx="1238">
                  <c:v>34.104890105472997</c:v>
                </c:pt>
                <c:pt idx="1239">
                  <c:v>34.106229341651201</c:v>
                </c:pt>
                <c:pt idx="1240">
                  <c:v>34.170329799587101</c:v>
                </c:pt>
                <c:pt idx="1241">
                  <c:v>34.176519083062395</c:v>
                </c:pt>
                <c:pt idx="1242">
                  <c:v>34.18552289259501</c:v>
                </c:pt>
                <c:pt idx="1243">
                  <c:v>34.193460094417496</c:v>
                </c:pt>
                <c:pt idx="1244">
                  <c:v>34.241551499732886</c:v>
                </c:pt>
                <c:pt idx="1245">
                  <c:v>34.2596111779281</c:v>
                </c:pt>
                <c:pt idx="1246">
                  <c:v>34.263245209785602</c:v>
                </c:pt>
                <c:pt idx="1247">
                  <c:v>34.263913318213405</c:v>
                </c:pt>
                <c:pt idx="1248">
                  <c:v>34.274725539776597</c:v>
                </c:pt>
                <c:pt idx="1249">
                  <c:v>34.277553648314303</c:v>
                </c:pt>
                <c:pt idx="1250">
                  <c:v>34.290780055278802</c:v>
                </c:pt>
                <c:pt idx="1251">
                  <c:v>34.317096178235275</c:v>
                </c:pt>
                <c:pt idx="1252">
                  <c:v>34.344009618948675</c:v>
                </c:pt>
                <c:pt idx="1253">
                  <c:v>34.359158386258699</c:v>
                </c:pt>
                <c:pt idx="1254">
                  <c:v>34.3647320248486</c:v>
                </c:pt>
                <c:pt idx="1255">
                  <c:v>34.372233716103111</c:v>
                </c:pt>
                <c:pt idx="1256">
                  <c:v>34.382465298344179</c:v>
                </c:pt>
                <c:pt idx="1257">
                  <c:v>34.397145304042901</c:v>
                </c:pt>
                <c:pt idx="1258">
                  <c:v>34.408371431039804</c:v>
                </c:pt>
                <c:pt idx="1259">
                  <c:v>34.412303836376907</c:v>
                </c:pt>
                <c:pt idx="1260">
                  <c:v>34.413704084404486</c:v>
                </c:pt>
                <c:pt idx="1261">
                  <c:v>34.415310290483006</c:v>
                </c:pt>
                <c:pt idx="1262">
                  <c:v>34.439113900060207</c:v>
                </c:pt>
                <c:pt idx="1263">
                  <c:v>34.447523665748278</c:v>
                </c:pt>
                <c:pt idx="1264">
                  <c:v>34.456102617833899</c:v>
                </c:pt>
                <c:pt idx="1265">
                  <c:v>34.462421112967199</c:v>
                </c:pt>
                <c:pt idx="1266">
                  <c:v>34.469953958508505</c:v>
                </c:pt>
                <c:pt idx="1267">
                  <c:v>34.472898826586203</c:v>
                </c:pt>
                <c:pt idx="1268">
                  <c:v>34.488536271531402</c:v>
                </c:pt>
                <c:pt idx="1269">
                  <c:v>34.491858544731699</c:v>
                </c:pt>
                <c:pt idx="1270">
                  <c:v>34.493986738000601</c:v>
                </c:pt>
                <c:pt idx="1271">
                  <c:v>34.499784858308701</c:v>
                </c:pt>
                <c:pt idx="1272">
                  <c:v>34.505578628203601</c:v>
                </c:pt>
                <c:pt idx="1273">
                  <c:v>34.508281767585096</c:v>
                </c:pt>
                <c:pt idx="1274">
                  <c:v>34.52738455099928</c:v>
                </c:pt>
                <c:pt idx="1275">
                  <c:v>34.536982232059408</c:v>
                </c:pt>
                <c:pt idx="1276">
                  <c:v>34.556112586524407</c:v>
                </c:pt>
                <c:pt idx="1277">
                  <c:v>34.567485722411803</c:v>
                </c:pt>
                <c:pt idx="1278">
                  <c:v>34.5765026498323</c:v>
                </c:pt>
                <c:pt idx="1279">
                  <c:v>34.57883801734458</c:v>
                </c:pt>
                <c:pt idx="1280">
                  <c:v>34.587220905686273</c:v>
                </c:pt>
                <c:pt idx="1281">
                  <c:v>34.600767385368485</c:v>
                </c:pt>
                <c:pt idx="1282">
                  <c:v>34.608359704327505</c:v>
                </c:pt>
                <c:pt idx="1283">
                  <c:v>34.616172291641398</c:v>
                </c:pt>
                <c:pt idx="1284">
                  <c:v>34.62346346791778</c:v>
                </c:pt>
                <c:pt idx="1285">
                  <c:v>34.625059887101507</c:v>
                </c:pt>
                <c:pt idx="1286">
                  <c:v>34.632037665879004</c:v>
                </c:pt>
                <c:pt idx="1287">
                  <c:v>34.638326962365205</c:v>
                </c:pt>
                <c:pt idx="1288">
                  <c:v>34.6394343988486</c:v>
                </c:pt>
                <c:pt idx="1289">
                  <c:v>34.653472442964201</c:v>
                </c:pt>
                <c:pt idx="1290">
                  <c:v>34.655338862720207</c:v>
                </c:pt>
                <c:pt idx="1291">
                  <c:v>34.669144323133708</c:v>
                </c:pt>
                <c:pt idx="1292">
                  <c:v>34.6733096851993</c:v>
                </c:pt>
                <c:pt idx="1293">
                  <c:v>34.674192949737808</c:v>
                </c:pt>
                <c:pt idx="1294">
                  <c:v>34.680090467647062</c:v>
                </c:pt>
                <c:pt idx="1295">
                  <c:v>34.681536019887801</c:v>
                </c:pt>
                <c:pt idx="1296">
                  <c:v>34.683526798795</c:v>
                </c:pt>
                <c:pt idx="1297">
                  <c:v>34.687326254868097</c:v>
                </c:pt>
                <c:pt idx="1298">
                  <c:v>34.687806567644962</c:v>
                </c:pt>
                <c:pt idx="1299">
                  <c:v>34.690761423665386</c:v>
                </c:pt>
                <c:pt idx="1300">
                  <c:v>34.698129067567201</c:v>
                </c:pt>
                <c:pt idx="1301">
                  <c:v>34.705420692257299</c:v>
                </c:pt>
                <c:pt idx="1302">
                  <c:v>34.706281042242885</c:v>
                </c:pt>
                <c:pt idx="1303">
                  <c:v>34.706501286524308</c:v>
                </c:pt>
                <c:pt idx="1304">
                  <c:v>34.708475244773112</c:v>
                </c:pt>
                <c:pt idx="1305">
                  <c:v>34.712493214601004</c:v>
                </c:pt>
                <c:pt idx="1306">
                  <c:v>34.715868492395096</c:v>
                </c:pt>
                <c:pt idx="1307">
                  <c:v>34.719042506042584</c:v>
                </c:pt>
                <c:pt idx="1308">
                  <c:v>34.720334915102207</c:v>
                </c:pt>
                <c:pt idx="1309">
                  <c:v>34.721120439171706</c:v>
                </c:pt>
                <c:pt idx="1310">
                  <c:v>34.722547210397707</c:v>
                </c:pt>
                <c:pt idx="1311">
                  <c:v>34.722564342755412</c:v>
                </c:pt>
                <c:pt idx="1312">
                  <c:v>34.72301423742541</c:v>
                </c:pt>
                <c:pt idx="1313">
                  <c:v>34.723072028578613</c:v>
                </c:pt>
                <c:pt idx="1314">
                  <c:v>34.723153678947206</c:v>
                </c:pt>
                <c:pt idx="1315">
                  <c:v>34.723382679120405</c:v>
                </c:pt>
                <c:pt idx="1316">
                  <c:v>34.723382953494102</c:v>
                </c:pt>
                <c:pt idx="1317">
                  <c:v>34.72338946383838</c:v>
                </c:pt>
                <c:pt idx="1318">
                  <c:v>34.723391100878409</c:v>
                </c:pt>
                <c:pt idx="1319">
                  <c:v>34.723391141886204</c:v>
                </c:pt>
                <c:pt idx="1320">
                  <c:v>34.723391141941406</c:v>
                </c:pt>
                <c:pt idx="1321">
                  <c:v>34.723391141941406</c:v>
                </c:pt>
                <c:pt idx="1322">
                  <c:v>34.723391141941406</c:v>
                </c:pt>
                <c:pt idx="1323">
                  <c:v>34.763544302011908</c:v>
                </c:pt>
                <c:pt idx="1324">
                  <c:v>34.780072212378009</c:v>
                </c:pt>
                <c:pt idx="1325">
                  <c:v>34.781718146358109</c:v>
                </c:pt>
                <c:pt idx="1326">
                  <c:v>34.806790068131399</c:v>
                </c:pt>
                <c:pt idx="1327">
                  <c:v>34.809728922971011</c:v>
                </c:pt>
                <c:pt idx="1328">
                  <c:v>34.816688127581997</c:v>
                </c:pt>
                <c:pt idx="1329">
                  <c:v>34.823836393618897</c:v>
                </c:pt>
                <c:pt idx="1330">
                  <c:v>34.824985457367561</c:v>
                </c:pt>
                <c:pt idx="1331">
                  <c:v>34.839532501405003</c:v>
                </c:pt>
                <c:pt idx="1332">
                  <c:v>34.848974788710684</c:v>
                </c:pt>
                <c:pt idx="1333">
                  <c:v>34.849903943703495</c:v>
                </c:pt>
                <c:pt idx="1334">
                  <c:v>34.855033266996898</c:v>
                </c:pt>
                <c:pt idx="1335">
                  <c:v>34.869843521735596</c:v>
                </c:pt>
                <c:pt idx="1336">
                  <c:v>34.878490746469105</c:v>
                </c:pt>
                <c:pt idx="1337">
                  <c:v>34.900923605767083</c:v>
                </c:pt>
                <c:pt idx="1338">
                  <c:v>34.946789644970501</c:v>
                </c:pt>
                <c:pt idx="1339">
                  <c:v>34.949900662788281</c:v>
                </c:pt>
                <c:pt idx="1340">
                  <c:v>34.967640960116086</c:v>
                </c:pt>
                <c:pt idx="1341">
                  <c:v>34.982726088485599</c:v>
                </c:pt>
                <c:pt idx="1342">
                  <c:v>34.989337739568398</c:v>
                </c:pt>
                <c:pt idx="1343">
                  <c:v>34.991132724506606</c:v>
                </c:pt>
                <c:pt idx="1344">
                  <c:v>35.069332683673103</c:v>
                </c:pt>
                <c:pt idx="1345">
                  <c:v>35.078879482547897</c:v>
                </c:pt>
                <c:pt idx="1346">
                  <c:v>35.114834276429001</c:v>
                </c:pt>
                <c:pt idx="1347">
                  <c:v>35.117826405223667</c:v>
                </c:pt>
                <c:pt idx="1348">
                  <c:v>35.132059768926304</c:v>
                </c:pt>
                <c:pt idx="1349">
                  <c:v>35.1338931253892</c:v>
                </c:pt>
                <c:pt idx="1350">
                  <c:v>35.142461461835886</c:v>
                </c:pt>
                <c:pt idx="1351">
                  <c:v>35.148141888600499</c:v>
                </c:pt>
                <c:pt idx="1352">
                  <c:v>35.148739420184505</c:v>
                </c:pt>
                <c:pt idx="1353">
                  <c:v>35.154401654522573</c:v>
                </c:pt>
                <c:pt idx="1354">
                  <c:v>35.168748233995011</c:v>
                </c:pt>
                <c:pt idx="1355">
                  <c:v>35.1920746803561</c:v>
                </c:pt>
                <c:pt idx="1356">
                  <c:v>35.194143529953806</c:v>
                </c:pt>
                <c:pt idx="1357">
                  <c:v>35.21416953390208</c:v>
                </c:pt>
                <c:pt idx="1358">
                  <c:v>35.229886910510501</c:v>
                </c:pt>
                <c:pt idx="1359">
                  <c:v>35.236623288283397</c:v>
                </c:pt>
                <c:pt idx="1360">
                  <c:v>35.237423627348385</c:v>
                </c:pt>
                <c:pt idx="1361">
                  <c:v>35.247432009894901</c:v>
                </c:pt>
                <c:pt idx="1362">
                  <c:v>35.312395177182196</c:v>
                </c:pt>
                <c:pt idx="1363">
                  <c:v>35.316785601053184</c:v>
                </c:pt>
                <c:pt idx="1364">
                  <c:v>35.416273324792996</c:v>
                </c:pt>
                <c:pt idx="1365">
                  <c:v>35.427615336333709</c:v>
                </c:pt>
                <c:pt idx="1366">
                  <c:v>35.439300130040905</c:v>
                </c:pt>
                <c:pt idx="1367">
                  <c:v>35.482067413515985</c:v>
                </c:pt>
                <c:pt idx="1368">
                  <c:v>35.485884221341173</c:v>
                </c:pt>
                <c:pt idx="1369">
                  <c:v>35.54722684146148</c:v>
                </c:pt>
                <c:pt idx="1370">
                  <c:v>35.561726137717997</c:v>
                </c:pt>
                <c:pt idx="1371">
                  <c:v>35.699936855426202</c:v>
                </c:pt>
                <c:pt idx="1372">
                  <c:v>35.781768353016894</c:v>
                </c:pt>
                <c:pt idx="1373">
                  <c:v>35.792566864469912</c:v>
                </c:pt>
                <c:pt idx="1374">
                  <c:v>35.936879193834081</c:v>
                </c:pt>
                <c:pt idx="1375">
                  <c:v>35.94058535300438</c:v>
                </c:pt>
                <c:pt idx="1376">
                  <c:v>35.957793347104598</c:v>
                </c:pt>
                <c:pt idx="1377">
                  <c:v>35.998310338494917</c:v>
                </c:pt>
                <c:pt idx="1378">
                  <c:v>36.016462046047479</c:v>
                </c:pt>
                <c:pt idx="1379">
                  <c:v>36.063510261784302</c:v>
                </c:pt>
                <c:pt idx="1380">
                  <c:v>36.099828624394902</c:v>
                </c:pt>
                <c:pt idx="1381">
                  <c:v>36.178765668150909</c:v>
                </c:pt>
                <c:pt idx="1382">
                  <c:v>36.178874188609299</c:v>
                </c:pt>
                <c:pt idx="1383">
                  <c:v>36.204144046591104</c:v>
                </c:pt>
                <c:pt idx="1384">
                  <c:v>36.258044400893986</c:v>
                </c:pt>
                <c:pt idx="1385">
                  <c:v>36.289546723901502</c:v>
                </c:pt>
                <c:pt idx="1386">
                  <c:v>36.310158138580505</c:v>
                </c:pt>
                <c:pt idx="1387">
                  <c:v>36.354489246233086</c:v>
                </c:pt>
                <c:pt idx="1388">
                  <c:v>36.510600533097275</c:v>
                </c:pt>
                <c:pt idx="1389">
                  <c:v>36.566638883105711</c:v>
                </c:pt>
                <c:pt idx="1390">
                  <c:v>36.604428869740275</c:v>
                </c:pt>
                <c:pt idx="1391">
                  <c:v>36.612612299989308</c:v>
                </c:pt>
                <c:pt idx="1392">
                  <c:v>36.628131881222707</c:v>
                </c:pt>
                <c:pt idx="1393">
                  <c:v>36.668789799466005</c:v>
                </c:pt>
                <c:pt idx="1394">
                  <c:v>36.670765999957709</c:v>
                </c:pt>
                <c:pt idx="1395">
                  <c:v>36.685242375883099</c:v>
                </c:pt>
                <c:pt idx="1396">
                  <c:v>36.71192582080571</c:v>
                </c:pt>
                <c:pt idx="1397">
                  <c:v>36.723605309898105</c:v>
                </c:pt>
                <c:pt idx="1398">
                  <c:v>36.7459245802117</c:v>
                </c:pt>
                <c:pt idx="1399">
                  <c:v>36.784125127315498</c:v>
                </c:pt>
                <c:pt idx="1400">
                  <c:v>36.793481699421804</c:v>
                </c:pt>
                <c:pt idx="1401">
                  <c:v>36.813284427882962</c:v>
                </c:pt>
                <c:pt idx="1402">
                  <c:v>36.884826916100799</c:v>
                </c:pt>
                <c:pt idx="1403">
                  <c:v>36.98377190520528</c:v>
                </c:pt>
                <c:pt idx="1404">
                  <c:v>37.048371939695102</c:v>
                </c:pt>
                <c:pt idx="1405">
                  <c:v>37.142190975577911</c:v>
                </c:pt>
                <c:pt idx="1406">
                  <c:v>37.253469502893374</c:v>
                </c:pt>
                <c:pt idx="1407">
                  <c:v>37.321241492760564</c:v>
                </c:pt>
                <c:pt idx="1408">
                  <c:v>37.334649423425184</c:v>
                </c:pt>
                <c:pt idx="1409">
                  <c:v>37.341363002698984</c:v>
                </c:pt>
                <c:pt idx="1410">
                  <c:v>37.467077364835596</c:v>
                </c:pt>
                <c:pt idx="1411">
                  <c:v>37.538138025600709</c:v>
                </c:pt>
                <c:pt idx="1412">
                  <c:v>37.576431703255196</c:v>
                </c:pt>
                <c:pt idx="1413">
                  <c:v>37.584907069323172</c:v>
                </c:pt>
                <c:pt idx="1414">
                  <c:v>37.686405340168307</c:v>
                </c:pt>
                <c:pt idx="1415">
                  <c:v>37.690257844995912</c:v>
                </c:pt>
                <c:pt idx="1416">
                  <c:v>37.788270897605805</c:v>
                </c:pt>
                <c:pt idx="1417">
                  <c:v>37.793930045429413</c:v>
                </c:pt>
                <c:pt idx="1418">
                  <c:v>37.819774657887272</c:v>
                </c:pt>
                <c:pt idx="1419">
                  <c:v>37.851159944360006</c:v>
                </c:pt>
                <c:pt idx="1420">
                  <c:v>37.854020468105183</c:v>
                </c:pt>
                <c:pt idx="1421">
                  <c:v>37.910972546042295</c:v>
                </c:pt>
                <c:pt idx="1422">
                  <c:v>37.916044808812174</c:v>
                </c:pt>
                <c:pt idx="1423">
                  <c:v>37.938675062219296</c:v>
                </c:pt>
                <c:pt idx="1424">
                  <c:v>38.013577562950999</c:v>
                </c:pt>
                <c:pt idx="1425">
                  <c:v>38.079559200791401</c:v>
                </c:pt>
                <c:pt idx="1426">
                  <c:v>38.133991854984401</c:v>
                </c:pt>
                <c:pt idx="1427">
                  <c:v>38.206934039981107</c:v>
                </c:pt>
                <c:pt idx="1428">
                  <c:v>38.225472407357806</c:v>
                </c:pt>
                <c:pt idx="1429">
                  <c:v>38.265536744466111</c:v>
                </c:pt>
                <c:pt idx="1430">
                  <c:v>38.324097878288086</c:v>
                </c:pt>
                <c:pt idx="1431">
                  <c:v>38.333261568310874</c:v>
                </c:pt>
                <c:pt idx="1432">
                  <c:v>38.355347936099399</c:v>
                </c:pt>
                <c:pt idx="1433">
                  <c:v>38.491446157447179</c:v>
                </c:pt>
                <c:pt idx="1434">
                  <c:v>38.532973025970108</c:v>
                </c:pt>
                <c:pt idx="1435">
                  <c:v>38.560076548361003</c:v>
                </c:pt>
                <c:pt idx="1436">
                  <c:v>38.62178431325318</c:v>
                </c:pt>
                <c:pt idx="1437">
                  <c:v>38.709278082569909</c:v>
                </c:pt>
                <c:pt idx="1438">
                  <c:v>38.711015614830707</c:v>
                </c:pt>
                <c:pt idx="1439">
                  <c:v>38.723700029156809</c:v>
                </c:pt>
                <c:pt idx="1440">
                  <c:v>38.778119606877816</c:v>
                </c:pt>
                <c:pt idx="1441">
                  <c:v>38.816953113323081</c:v>
                </c:pt>
                <c:pt idx="1442">
                  <c:v>38.832482574577298</c:v>
                </c:pt>
                <c:pt idx="1443">
                  <c:v>38.841211001665378</c:v>
                </c:pt>
                <c:pt idx="1444">
                  <c:v>38.871095806667284</c:v>
                </c:pt>
                <c:pt idx="1445">
                  <c:v>38.966344592606795</c:v>
                </c:pt>
                <c:pt idx="1446">
                  <c:v>38.976874740091397</c:v>
                </c:pt>
                <c:pt idx="1447">
                  <c:v>39.007439861368283</c:v>
                </c:pt>
                <c:pt idx="1448">
                  <c:v>39.073976928012499</c:v>
                </c:pt>
                <c:pt idx="1449">
                  <c:v>39.168078727527607</c:v>
                </c:pt>
                <c:pt idx="1450">
                  <c:v>39.179697831673195</c:v>
                </c:pt>
                <c:pt idx="1451">
                  <c:v>39.215751285952201</c:v>
                </c:pt>
                <c:pt idx="1452">
                  <c:v>39.278861502312083</c:v>
                </c:pt>
                <c:pt idx="1453">
                  <c:v>39.363347723918579</c:v>
                </c:pt>
                <c:pt idx="1454">
                  <c:v>39.476217231673395</c:v>
                </c:pt>
                <c:pt idx="1455">
                  <c:v>39.540363465677473</c:v>
                </c:pt>
                <c:pt idx="1456">
                  <c:v>39.61923594648011</c:v>
                </c:pt>
                <c:pt idx="1457">
                  <c:v>39.630025767446483</c:v>
                </c:pt>
                <c:pt idx="1458">
                  <c:v>39.67837893128921</c:v>
                </c:pt>
                <c:pt idx="1459">
                  <c:v>39.679188372815808</c:v>
                </c:pt>
                <c:pt idx="1460">
                  <c:v>39.683742630839106</c:v>
                </c:pt>
                <c:pt idx="1461">
                  <c:v>39.709247089987585</c:v>
                </c:pt>
                <c:pt idx="1462">
                  <c:v>39.719263687952285</c:v>
                </c:pt>
                <c:pt idx="1463">
                  <c:v>39.765393050359705</c:v>
                </c:pt>
                <c:pt idx="1464">
                  <c:v>39.77494615250248</c:v>
                </c:pt>
                <c:pt idx="1465">
                  <c:v>39.800890425647161</c:v>
                </c:pt>
                <c:pt idx="1466">
                  <c:v>39.860157646800204</c:v>
                </c:pt>
                <c:pt idx="1467">
                  <c:v>39.876295052119495</c:v>
                </c:pt>
              </c:numCache>
            </c:numRef>
          </c:xVal>
          <c:yVal>
            <c:numRef>
              <c:f>'sape parameter k'!$E$4:$E$1471</c:f>
              <c:numCache>
                <c:formatCode>General</c:formatCode>
                <c:ptCount val="1468"/>
                <c:pt idx="0">
                  <c:v>0</c:v>
                </c:pt>
                <c:pt idx="1">
                  <c:v>2.2868363167501401E-2</c:v>
                </c:pt>
                <c:pt idx="2">
                  <c:v>4.7667148963281697E-2</c:v>
                </c:pt>
                <c:pt idx="3">
                  <c:v>7.2837148569742702E-2</c:v>
                </c:pt>
                <c:pt idx="4">
                  <c:v>9.6951004479584005E-2</c:v>
                </c:pt>
                <c:pt idx="5">
                  <c:v>0.12131309696253302</c:v>
                </c:pt>
                <c:pt idx="6">
                  <c:v>0.14197514073011699</c:v>
                </c:pt>
                <c:pt idx="7">
                  <c:v>0.16569528951238402</c:v>
                </c:pt>
                <c:pt idx="8">
                  <c:v>0.18551070063166003</c:v>
                </c:pt>
                <c:pt idx="9">
                  <c:v>0.21155604260337901</c:v>
                </c:pt>
                <c:pt idx="10">
                  <c:v>0.23547831450635404</c:v>
                </c:pt>
                <c:pt idx="11">
                  <c:v>0.26171340938856702</c:v>
                </c:pt>
                <c:pt idx="12">
                  <c:v>0.28726633591505008</c:v>
                </c:pt>
                <c:pt idx="13">
                  <c:v>0.31044217607398106</c:v>
                </c:pt>
                <c:pt idx="14">
                  <c:v>0.33506597590002513</c:v>
                </c:pt>
                <c:pt idx="15">
                  <c:v>0.35882133429737306</c:v>
                </c:pt>
                <c:pt idx="16">
                  <c:v>0.3828175235145071</c:v>
                </c:pt>
                <c:pt idx="17">
                  <c:v>0.409240994046219</c:v>
                </c:pt>
                <c:pt idx="18">
                  <c:v>0.4327772299829411</c:v>
                </c:pt>
                <c:pt idx="19">
                  <c:v>0.458795513654146</c:v>
                </c:pt>
                <c:pt idx="20">
                  <c:v>0.48272866858012098</c:v>
                </c:pt>
                <c:pt idx="21">
                  <c:v>0.49994364781957806</c:v>
                </c:pt>
                <c:pt idx="22">
                  <c:v>0.5224137012246538</c:v>
                </c:pt>
                <c:pt idx="23">
                  <c:v>0.54741756594061075</c:v>
                </c:pt>
                <c:pt idx="24">
                  <c:v>0.57389874371303995</c:v>
                </c:pt>
                <c:pt idx="25">
                  <c:v>0.59711647633388809</c:v>
                </c:pt>
                <c:pt idx="26">
                  <c:v>0.61928087607690907</c:v>
                </c:pt>
                <c:pt idx="27">
                  <c:v>0.64049181269367639</c:v>
                </c:pt>
                <c:pt idx="28">
                  <c:v>0.66173236260487323</c:v>
                </c:pt>
                <c:pt idx="29">
                  <c:v>0.68782590854370518</c:v>
                </c:pt>
                <c:pt idx="30">
                  <c:v>0.71351919414324494</c:v>
                </c:pt>
                <c:pt idx="31">
                  <c:v>0.73913150984504694</c:v>
                </c:pt>
                <c:pt idx="32">
                  <c:v>0.75217921970708612</c:v>
                </c:pt>
                <c:pt idx="33">
                  <c:v>0.72117529771951616</c:v>
                </c:pt>
                <c:pt idx="34">
                  <c:v>0.7348189122235943</c:v>
                </c:pt>
                <c:pt idx="35">
                  <c:v>0.75907913653799619</c:v>
                </c:pt>
                <c:pt idx="36">
                  <c:v>0.77474913222951336</c:v>
                </c:pt>
                <c:pt idx="37">
                  <c:v>0.79330075958115498</c:v>
                </c:pt>
                <c:pt idx="38">
                  <c:v>0.81678970462118206</c:v>
                </c:pt>
                <c:pt idx="39">
                  <c:v>0.84301530139241498</c:v>
                </c:pt>
                <c:pt idx="40">
                  <c:v>0.86788074453488906</c:v>
                </c:pt>
                <c:pt idx="41">
                  <c:v>0.89320164513130884</c:v>
                </c:pt>
                <c:pt idx="42">
                  <c:v>0.91394553987202298</c:v>
                </c:pt>
                <c:pt idx="43">
                  <c:v>0.88255633710980497</c:v>
                </c:pt>
                <c:pt idx="44">
                  <c:v>0.90325050699954701</c:v>
                </c:pt>
                <c:pt idx="45">
                  <c:v>0.92728211618781797</c:v>
                </c:pt>
                <c:pt idx="46">
                  <c:v>0.94591468333003503</c:v>
                </c:pt>
                <c:pt idx="47">
                  <c:v>0.97170116725491307</c:v>
                </c:pt>
                <c:pt idx="48">
                  <c:v>0.99289709656666802</c:v>
                </c:pt>
                <c:pt idx="49">
                  <c:v>1.0180393755841397</c:v>
                </c:pt>
                <c:pt idx="50">
                  <c:v>1.0402208624618701</c:v>
                </c:pt>
                <c:pt idx="51">
                  <c:v>1.06000864500821</c:v>
                </c:pt>
                <c:pt idx="52">
                  <c:v>1.0836921865321798</c:v>
                </c:pt>
                <c:pt idx="53">
                  <c:v>1.10527505797825</c:v>
                </c:pt>
                <c:pt idx="54">
                  <c:v>1.1306829251699202</c:v>
                </c:pt>
                <c:pt idx="55">
                  <c:v>1.0983236100650497</c:v>
                </c:pt>
                <c:pt idx="56">
                  <c:v>1.1142216495314599</c:v>
                </c:pt>
                <c:pt idx="57">
                  <c:v>1.0866219050203398</c:v>
                </c:pt>
                <c:pt idx="58">
                  <c:v>1.1122833600272002</c:v>
                </c:pt>
                <c:pt idx="59">
                  <c:v>1.0782785172504099</c:v>
                </c:pt>
                <c:pt idx="60">
                  <c:v>1.03093595297385</c:v>
                </c:pt>
                <c:pt idx="61">
                  <c:v>1.0538769455127499</c:v>
                </c:pt>
                <c:pt idx="62">
                  <c:v>1.0265371783550201</c:v>
                </c:pt>
                <c:pt idx="63">
                  <c:v>1.05268874628285</c:v>
                </c:pt>
                <c:pt idx="64">
                  <c:v>1.0630292432387198</c:v>
                </c:pt>
                <c:pt idx="65">
                  <c:v>1.0854610488738998</c:v>
                </c:pt>
                <c:pt idx="66">
                  <c:v>1.09963954093683</c:v>
                </c:pt>
                <c:pt idx="67">
                  <c:v>1.1236819505467301</c:v>
                </c:pt>
                <c:pt idx="68">
                  <c:v>1.1494371933937801</c:v>
                </c:pt>
                <c:pt idx="69">
                  <c:v>1.1218717898644497</c:v>
                </c:pt>
                <c:pt idx="70">
                  <c:v>1.1371559645197304</c:v>
                </c:pt>
                <c:pt idx="71">
                  <c:v>1.1618513698139401</c:v>
                </c:pt>
                <c:pt idx="72">
                  <c:v>1.1864694214087903</c:v>
                </c:pt>
                <c:pt idx="73">
                  <c:v>1.2115982370329996</c:v>
                </c:pt>
                <c:pt idx="74">
                  <c:v>1.1738392887514397</c:v>
                </c:pt>
                <c:pt idx="75">
                  <c:v>1.1943950439000202</c:v>
                </c:pt>
                <c:pt idx="76">
                  <c:v>1.2172287421312498</c:v>
                </c:pt>
                <c:pt idx="77">
                  <c:v>1.2427592017987701</c:v>
                </c:pt>
                <c:pt idx="78">
                  <c:v>1.2679866028976396</c:v>
                </c:pt>
                <c:pt idx="79">
                  <c:v>1.2393363103514998</c:v>
                </c:pt>
                <c:pt idx="80">
                  <c:v>1.2658877639982002</c:v>
                </c:pt>
                <c:pt idx="81">
                  <c:v>1.2855448830860299</c:v>
                </c:pt>
                <c:pt idx="82">
                  <c:v>1.3117860454032599</c:v>
                </c:pt>
                <c:pt idx="83">
                  <c:v>1.3367836600596099</c:v>
                </c:pt>
                <c:pt idx="84">
                  <c:v>1.3095609101451997</c:v>
                </c:pt>
                <c:pt idx="85">
                  <c:v>1.32851157183219</c:v>
                </c:pt>
                <c:pt idx="86">
                  <c:v>1.2931967289094397</c:v>
                </c:pt>
                <c:pt idx="87">
                  <c:v>1.3188658638187303</c:v>
                </c:pt>
                <c:pt idx="88">
                  <c:v>1.3445387202708801</c:v>
                </c:pt>
                <c:pt idx="89">
                  <c:v>1.3672312672513698</c:v>
                </c:pt>
                <c:pt idx="90">
                  <c:v>1.39292814744883</c:v>
                </c:pt>
                <c:pt idx="91">
                  <c:v>1.3593564307449599</c:v>
                </c:pt>
                <c:pt idx="92">
                  <c:v>1.3315207513819198</c:v>
                </c:pt>
                <c:pt idx="93">
                  <c:v>1.2851271994712801</c:v>
                </c:pt>
                <c:pt idx="94">
                  <c:v>1.25271187126315</c:v>
                </c:pt>
                <c:pt idx="95">
                  <c:v>1.2635183745381899</c:v>
                </c:pt>
                <c:pt idx="96">
                  <c:v>1.2268178811578401</c:v>
                </c:pt>
                <c:pt idx="97">
                  <c:v>1.1950500427377202</c:v>
                </c:pt>
                <c:pt idx="98">
                  <c:v>1.2202651430667402</c:v>
                </c:pt>
                <c:pt idx="99">
                  <c:v>1.2436136346887201</c:v>
                </c:pt>
                <c:pt idx="100">
                  <c:v>1.2139564187705498</c:v>
                </c:pt>
                <c:pt idx="101">
                  <c:v>1.2394226458165198</c:v>
                </c:pt>
                <c:pt idx="102">
                  <c:v>1.2062088952385799</c:v>
                </c:pt>
                <c:pt idx="103">
                  <c:v>1.17673875107972</c:v>
                </c:pt>
                <c:pt idx="104">
                  <c:v>1.2004686504159796</c:v>
                </c:pt>
                <c:pt idx="105">
                  <c:v>1.21831472025881</c:v>
                </c:pt>
                <c:pt idx="106">
                  <c:v>1.22812659998155</c:v>
                </c:pt>
                <c:pt idx="107">
                  <c:v>1.2487084862486499</c:v>
                </c:pt>
                <c:pt idx="108">
                  <c:v>1.22153718140028</c:v>
                </c:pt>
                <c:pt idx="109">
                  <c:v>1.2428368796112601</c:v>
                </c:pt>
                <c:pt idx="110">
                  <c:v>1.20595772860732</c:v>
                </c:pt>
                <c:pt idx="111">
                  <c:v>1.1646371177144199</c:v>
                </c:pt>
                <c:pt idx="112">
                  <c:v>1.1312611935893797</c:v>
                </c:pt>
                <c:pt idx="113">
                  <c:v>1.1565778903408201</c:v>
                </c:pt>
                <c:pt idx="114">
                  <c:v>1.1697505229137004</c:v>
                </c:pt>
                <c:pt idx="115">
                  <c:v>1.18143240812039</c:v>
                </c:pt>
                <c:pt idx="116">
                  <c:v>1.1487161966378601</c:v>
                </c:pt>
                <c:pt idx="117">
                  <c:v>1.12158581735723</c:v>
                </c:pt>
                <c:pt idx="118">
                  <c:v>1.14329033036073</c:v>
                </c:pt>
                <c:pt idx="119">
                  <c:v>1.16892704994445</c:v>
                </c:pt>
                <c:pt idx="120">
                  <c:v>1.1885176295939104</c:v>
                </c:pt>
                <c:pt idx="121">
                  <c:v>1.2134292242317199</c:v>
                </c:pt>
                <c:pt idx="122">
                  <c:v>1.1692994933119198</c:v>
                </c:pt>
                <c:pt idx="123">
                  <c:v>1.1385751041300403</c:v>
                </c:pt>
                <c:pt idx="124">
                  <c:v>1.15667686360219</c:v>
                </c:pt>
                <c:pt idx="125">
                  <c:v>1.1222495699419903</c:v>
                </c:pt>
                <c:pt idx="126">
                  <c:v>1.1486171960879601</c:v>
                </c:pt>
                <c:pt idx="127">
                  <c:v>1.1470506050695</c:v>
                </c:pt>
                <c:pt idx="128">
                  <c:v>1.1183507555007302</c:v>
                </c:pt>
                <c:pt idx="129">
                  <c:v>1.0884692523118498</c:v>
                </c:pt>
                <c:pt idx="130">
                  <c:v>1.0453647745736898</c:v>
                </c:pt>
                <c:pt idx="131">
                  <c:v>1.0178790863248197</c:v>
                </c:pt>
                <c:pt idx="132">
                  <c:v>1.0434357551702997</c:v>
                </c:pt>
                <c:pt idx="133">
                  <c:v>1.0680092224120099</c:v>
                </c:pt>
                <c:pt idx="134">
                  <c:v>1.0367430798299799</c:v>
                </c:pt>
                <c:pt idx="135">
                  <c:v>1.0556629456939199</c:v>
                </c:pt>
                <c:pt idx="136">
                  <c:v>1.0723164299432204</c:v>
                </c:pt>
                <c:pt idx="137">
                  <c:v>1.0916497379514298</c:v>
                </c:pt>
                <c:pt idx="138">
                  <c:v>1.1149949283109699</c:v>
                </c:pt>
                <c:pt idx="139">
                  <c:v>1.0867378002149799</c:v>
                </c:pt>
                <c:pt idx="140">
                  <c:v>1.1127241469110301</c:v>
                </c:pt>
                <c:pt idx="141">
                  <c:v>1.0781546286644199</c:v>
                </c:pt>
                <c:pt idx="142">
                  <c:v>1.0452407719478201</c:v>
                </c:pt>
                <c:pt idx="143">
                  <c:v>1.07042338457473</c:v>
                </c:pt>
                <c:pt idx="144">
                  <c:v>1.0424464243771001</c:v>
                </c:pt>
                <c:pt idx="145">
                  <c:v>1.0573873249211903</c:v>
                </c:pt>
                <c:pt idx="146">
                  <c:v>1.0822689949195301</c:v>
                </c:pt>
                <c:pt idx="147">
                  <c:v>1.05268304066924</c:v>
                </c:pt>
                <c:pt idx="148">
                  <c:v>1.0679370219281601</c:v>
                </c:pt>
                <c:pt idx="149">
                  <c:v>1.0847395711722401</c:v>
                </c:pt>
                <c:pt idx="150">
                  <c:v>1.0941656296870301</c:v>
                </c:pt>
                <c:pt idx="151">
                  <c:v>1.06296706075715</c:v>
                </c:pt>
                <c:pt idx="152">
                  <c:v>1.03114222524638</c:v>
                </c:pt>
                <c:pt idx="153">
                  <c:v>0.99763577813851412</c:v>
                </c:pt>
                <c:pt idx="154">
                  <c:v>1.02103214818051</c:v>
                </c:pt>
                <c:pt idx="155">
                  <c:v>0.99104225004310009</c:v>
                </c:pt>
                <c:pt idx="156">
                  <c:v>0.95966783208660711</c:v>
                </c:pt>
                <c:pt idx="157">
                  <c:v>0.91822176671616196</c:v>
                </c:pt>
                <c:pt idx="158">
                  <c:v>0.88734480159654605</c:v>
                </c:pt>
                <c:pt idx="159">
                  <c:v>0.85663771442851921</c:v>
                </c:pt>
                <c:pt idx="160">
                  <c:v>0.88268090908208297</c:v>
                </c:pt>
                <c:pt idx="161">
                  <c:v>0.90865984879212702</c:v>
                </c:pt>
                <c:pt idx="162">
                  <c:v>0.92060558203006804</c:v>
                </c:pt>
                <c:pt idx="163">
                  <c:v>0.94249058660014107</c:v>
                </c:pt>
                <c:pt idx="164">
                  <c:v>0.91350675921232183</c:v>
                </c:pt>
                <c:pt idx="165">
                  <c:v>0.88566990515905697</c:v>
                </c:pt>
                <c:pt idx="166">
                  <c:v>0.84608967593928708</c:v>
                </c:pt>
                <c:pt idx="167">
                  <c:v>0.86393469225295905</c:v>
                </c:pt>
                <c:pt idx="168">
                  <c:v>0.82929174352902013</c:v>
                </c:pt>
                <c:pt idx="169">
                  <c:v>0.84702681420498416</c:v>
                </c:pt>
                <c:pt idx="170">
                  <c:v>0.81566338328742893</c:v>
                </c:pt>
                <c:pt idx="171">
                  <c:v>0.78876874610168402</c:v>
                </c:pt>
                <c:pt idx="172">
                  <c:v>0.81317318208474698</c:v>
                </c:pt>
                <c:pt idx="173">
                  <c:v>0.82557490006144396</c:v>
                </c:pt>
                <c:pt idx="174">
                  <c:v>0.8477223073920811</c:v>
                </c:pt>
                <c:pt idx="175">
                  <c:v>0.87180047361459434</c:v>
                </c:pt>
                <c:pt idx="176">
                  <c:v>0.84331158181415489</c:v>
                </c:pt>
                <c:pt idx="177">
                  <c:v>0.81391209318666491</c:v>
                </c:pt>
                <c:pt idx="178">
                  <c:v>0.78246794391282681</c:v>
                </c:pt>
                <c:pt idx="179">
                  <c:v>0.80782818995126782</c:v>
                </c:pt>
                <c:pt idx="180">
                  <c:v>0.83045576549796785</c:v>
                </c:pt>
                <c:pt idx="181">
                  <c:v>0.80211921144033005</c:v>
                </c:pt>
                <c:pt idx="182">
                  <c:v>0.77401568629788819</c:v>
                </c:pt>
                <c:pt idx="183">
                  <c:v>0.79565137063949221</c:v>
                </c:pt>
                <c:pt idx="184">
                  <c:v>0.7616704554407292</c:v>
                </c:pt>
                <c:pt idx="185">
                  <c:v>0.73464522703215018</c:v>
                </c:pt>
                <c:pt idx="186">
                  <c:v>0.75660127718063619</c:v>
                </c:pt>
                <c:pt idx="187">
                  <c:v>0.72181404072308708</c:v>
                </c:pt>
                <c:pt idx="188">
                  <c:v>0.74506600724632699</c:v>
                </c:pt>
                <c:pt idx="189">
                  <c:v>0.76988081211667725</c:v>
                </c:pt>
                <c:pt idx="190">
                  <c:v>0.73991322154270001</c:v>
                </c:pt>
                <c:pt idx="191">
                  <c:v>0.76622797591775593</c:v>
                </c:pt>
                <c:pt idx="192">
                  <c:v>0.790920514815042</c:v>
                </c:pt>
                <c:pt idx="193">
                  <c:v>0.81625919599617802</c:v>
                </c:pt>
                <c:pt idx="194">
                  <c:v>0.84013088352859422</c:v>
                </c:pt>
                <c:pt idx="195">
                  <c:v>0.85928362453413709</c:v>
                </c:pt>
                <c:pt idx="196">
                  <c:v>0.88208402598114188</c:v>
                </c:pt>
                <c:pt idx="197">
                  <c:v>0.85111431855627695</c:v>
                </c:pt>
                <c:pt idx="198">
                  <c:v>0.81887609107484904</c:v>
                </c:pt>
                <c:pt idx="199">
                  <c:v>0.84418068486723485</c:v>
                </c:pt>
                <c:pt idx="200">
                  <c:v>0.85916741482761494</c:v>
                </c:pt>
                <c:pt idx="201">
                  <c:v>0.827290144174744</c:v>
                </c:pt>
                <c:pt idx="202">
                  <c:v>0.83991757612456408</c:v>
                </c:pt>
                <c:pt idx="203">
                  <c:v>0.86473890534308306</c:v>
                </c:pt>
                <c:pt idx="204">
                  <c:v>0.89089340779231496</c:v>
                </c:pt>
                <c:pt idx="205">
                  <c:v>0.85730055475672484</c:v>
                </c:pt>
                <c:pt idx="206">
                  <c:v>0.81998036324720691</c:v>
                </c:pt>
                <c:pt idx="207">
                  <c:v>0.78455196801696581</c:v>
                </c:pt>
                <c:pt idx="208">
                  <c:v>0.75578823861142619</c:v>
                </c:pt>
                <c:pt idx="209">
                  <c:v>0.77984650169656311</c:v>
                </c:pt>
                <c:pt idx="210">
                  <c:v>0.75272887031734514</c:v>
                </c:pt>
                <c:pt idx="211">
                  <c:v>0.77893884313902206</c:v>
                </c:pt>
                <c:pt idx="212">
                  <c:v>0.75054066967461908</c:v>
                </c:pt>
                <c:pt idx="213">
                  <c:v>0.76621034969478508</c:v>
                </c:pt>
                <c:pt idx="214">
                  <c:v>0.73175172333899818</c:v>
                </c:pt>
                <c:pt idx="215">
                  <c:v>0.7531702656411261</c:v>
                </c:pt>
                <c:pt idx="216">
                  <c:v>0.71991162662138519</c:v>
                </c:pt>
                <c:pt idx="217">
                  <c:v>0.69131363577148797</c:v>
                </c:pt>
                <c:pt idx="218">
                  <c:v>0.65840740347091609</c:v>
                </c:pt>
                <c:pt idx="219">
                  <c:v>0.67718555775411815</c:v>
                </c:pt>
                <c:pt idx="220">
                  <c:v>0.70136313680876694</c:v>
                </c:pt>
                <c:pt idx="221">
                  <c:v>0.66371313186174297</c:v>
                </c:pt>
                <c:pt idx="222">
                  <c:v>0.62791811351955318</c:v>
                </c:pt>
                <c:pt idx="223">
                  <c:v>0.59627737301597494</c:v>
                </c:pt>
                <c:pt idx="224">
                  <c:v>0.567465410797375</c:v>
                </c:pt>
                <c:pt idx="225">
                  <c:v>0.53944172436110605</c:v>
                </c:pt>
                <c:pt idx="226">
                  <c:v>0.51095548979039496</c:v>
                </c:pt>
                <c:pt idx="227">
                  <c:v>0.47466826395957612</c:v>
                </c:pt>
                <c:pt idx="228">
                  <c:v>0.44665283318299798</c:v>
                </c:pt>
                <c:pt idx="229">
                  <c:v>0.41926982393491208</c:v>
                </c:pt>
                <c:pt idx="230">
                  <c:v>0.44544269464136799</c:v>
                </c:pt>
                <c:pt idx="231">
                  <c:v>0.46962355675019396</c:v>
                </c:pt>
                <c:pt idx="232">
                  <c:v>0.4368579842203571</c:v>
                </c:pt>
                <c:pt idx="233">
                  <c:v>0.41010276803102902</c:v>
                </c:pt>
                <c:pt idx="234">
                  <c:v>0.37722013573101898</c:v>
                </c:pt>
                <c:pt idx="235">
                  <c:v>0.40256965789089805</c:v>
                </c:pt>
                <c:pt idx="236">
                  <c:v>0.3735421902122551</c:v>
                </c:pt>
                <c:pt idx="237">
                  <c:v>0.39800693530964121</c:v>
                </c:pt>
                <c:pt idx="238">
                  <c:v>0.42168368532608508</c:v>
                </c:pt>
                <c:pt idx="239">
                  <c:v>0.38866168046755806</c:v>
                </c:pt>
                <c:pt idx="240">
                  <c:v>0.36189403020294303</c:v>
                </c:pt>
                <c:pt idx="241">
                  <c:v>0.3879907850773921</c:v>
                </c:pt>
                <c:pt idx="242">
                  <c:v>0.3604276473874321</c:v>
                </c:pt>
                <c:pt idx="243">
                  <c:v>0.38597117080062804</c:v>
                </c:pt>
                <c:pt idx="244">
                  <c:v>0.41125375355216692</c:v>
                </c:pt>
                <c:pt idx="245">
                  <c:v>0.38271592573421304</c:v>
                </c:pt>
                <c:pt idx="246">
                  <c:v>0.35465070639756707</c:v>
                </c:pt>
                <c:pt idx="247">
                  <c:v>0.37986213729863311</c:v>
                </c:pt>
                <c:pt idx="248">
                  <c:v>0.35205336617806404</c:v>
                </c:pt>
                <c:pt idx="249">
                  <c:v>0.32437846231884615</c:v>
                </c:pt>
                <c:pt idx="250">
                  <c:v>0.28411390247439899</c:v>
                </c:pt>
                <c:pt idx="251">
                  <c:v>0.25702819699484619</c:v>
                </c:pt>
                <c:pt idx="252">
                  <c:v>0.27681505720674404</c:v>
                </c:pt>
                <c:pt idx="253">
                  <c:v>0.24565626396592199</c:v>
                </c:pt>
                <c:pt idx="254">
                  <c:v>0.27202933519096006</c:v>
                </c:pt>
                <c:pt idx="255">
                  <c:v>0.29642845222348307</c:v>
                </c:pt>
                <c:pt idx="256">
                  <c:v>0.31932477732222825</c:v>
                </c:pt>
                <c:pt idx="257">
                  <c:v>0.3430241697517421</c:v>
                </c:pt>
                <c:pt idx="258">
                  <c:v>0.36463530576227204</c:v>
                </c:pt>
                <c:pt idx="259">
                  <c:v>0.33544763848056502</c:v>
                </c:pt>
                <c:pt idx="260">
                  <c:v>0.36178974536224712</c:v>
                </c:pt>
                <c:pt idx="261">
                  <c:v>0.33446029935637211</c:v>
                </c:pt>
                <c:pt idx="262">
                  <c:v>0.35847758100844712</c:v>
                </c:pt>
                <c:pt idx="263">
                  <c:v>0.3838456926678061</c:v>
                </c:pt>
                <c:pt idx="264">
                  <c:v>0.35668228839594313</c:v>
                </c:pt>
                <c:pt idx="265">
                  <c:v>0.38209913308718901</c:v>
                </c:pt>
                <c:pt idx="266">
                  <c:v>0.35406215938082103</c:v>
                </c:pt>
                <c:pt idx="267">
                  <c:v>0.37834261870231606</c:v>
                </c:pt>
                <c:pt idx="268">
                  <c:v>0.34878445654308793</c:v>
                </c:pt>
                <c:pt idx="269">
                  <c:v>0.37483663912624704</c:v>
                </c:pt>
                <c:pt idx="270">
                  <c:v>0.39955336416032405</c:v>
                </c:pt>
                <c:pt idx="271">
                  <c:v>0.3624772011790901</c:v>
                </c:pt>
                <c:pt idx="272">
                  <c:v>0.38527044303854108</c:v>
                </c:pt>
                <c:pt idx="273">
                  <c:v>0.35826124696140399</c:v>
                </c:pt>
                <c:pt idx="274">
                  <c:v>0.33038644961026609</c:v>
                </c:pt>
                <c:pt idx="275">
                  <c:v>0.30333195298968008</c:v>
                </c:pt>
                <c:pt idx="276">
                  <c:v>0.27510259563321598</c:v>
                </c:pt>
                <c:pt idx="277">
                  <c:v>0.30134335887713093</c:v>
                </c:pt>
                <c:pt idx="278">
                  <c:v>0.32425299034321914</c:v>
                </c:pt>
                <c:pt idx="279">
                  <c:v>0.29654807003112799</c:v>
                </c:pt>
                <c:pt idx="280">
                  <c:v>0.26901450380529507</c:v>
                </c:pt>
                <c:pt idx="281">
                  <c:v>0.24144785363190402</c:v>
                </c:pt>
                <c:pt idx="282">
                  <c:v>0.26725356339949308</c:v>
                </c:pt>
                <c:pt idx="283">
                  <c:v>0.24005689483472303</c:v>
                </c:pt>
                <c:pt idx="284">
                  <c:v>0.212639023637714</c:v>
                </c:pt>
                <c:pt idx="285">
                  <c:v>0.23886340100032502</c:v>
                </c:pt>
                <c:pt idx="286">
                  <c:v>0.26481501418492198</c:v>
                </c:pt>
                <c:pt idx="287">
                  <c:v>0.28956389875163302</c:v>
                </c:pt>
                <c:pt idx="288">
                  <c:v>0.31555342789906704</c:v>
                </c:pt>
                <c:pt idx="289">
                  <c:v>0.34099500901598001</c:v>
                </c:pt>
                <c:pt idx="290">
                  <c:v>0.36746636315087516</c:v>
                </c:pt>
                <c:pt idx="291">
                  <c:v>0.39265799501801807</c:v>
                </c:pt>
                <c:pt idx="292">
                  <c:v>0.41794622658351899</c:v>
                </c:pt>
                <c:pt idx="293">
                  <c:v>0.43899939314314906</c:v>
                </c:pt>
                <c:pt idx="294">
                  <c:v>0.40649653174969608</c:v>
                </c:pt>
                <c:pt idx="295">
                  <c:v>0.42960860867460005</c:v>
                </c:pt>
                <c:pt idx="296">
                  <c:v>0.40231505539104406</c:v>
                </c:pt>
                <c:pt idx="297">
                  <c:v>0.3737876159989631</c:v>
                </c:pt>
                <c:pt idx="298">
                  <c:v>0.39466570740341006</c:v>
                </c:pt>
                <c:pt idx="299">
                  <c:v>0.36646619247260803</c:v>
                </c:pt>
                <c:pt idx="300">
                  <c:v>0.39250609144673004</c:v>
                </c:pt>
                <c:pt idx="301">
                  <c:v>0.36331549451756207</c:v>
                </c:pt>
                <c:pt idx="302">
                  <c:v>0.33466481061399905</c:v>
                </c:pt>
                <c:pt idx="303">
                  <c:v>0.35979192114145597</c:v>
                </c:pt>
                <c:pt idx="304">
                  <c:v>0.33197460215745817</c:v>
                </c:pt>
                <c:pt idx="305">
                  <c:v>0.3018471855496741</c:v>
                </c:pt>
                <c:pt idx="306">
                  <c:v>0.32848332365884109</c:v>
                </c:pt>
                <c:pt idx="307">
                  <c:v>0.35472185905546705</c:v>
                </c:pt>
                <c:pt idx="308">
                  <c:v>0.372705124060635</c:v>
                </c:pt>
                <c:pt idx="309">
                  <c:v>0.34540517845431501</c:v>
                </c:pt>
                <c:pt idx="310">
                  <c:v>0.37094083971574704</c:v>
                </c:pt>
                <c:pt idx="311">
                  <c:v>0.34336440794252704</c:v>
                </c:pt>
                <c:pt idx="312">
                  <c:v>0.36452855540318502</c:v>
                </c:pt>
                <c:pt idx="313">
                  <c:v>0.39004284266029604</c:v>
                </c:pt>
                <c:pt idx="314">
                  <c:v>0.35678824313653401</c:v>
                </c:pt>
                <c:pt idx="315">
                  <c:v>0.32701039440629598</c:v>
                </c:pt>
                <c:pt idx="316">
                  <c:v>0.29479319396507708</c:v>
                </c:pt>
                <c:pt idx="317">
                  <c:v>0.32082648888932019</c:v>
                </c:pt>
                <c:pt idx="318">
                  <c:v>0.29376657549656005</c:v>
                </c:pt>
                <c:pt idx="319">
                  <c:v>0.26613154400809891</c:v>
                </c:pt>
                <c:pt idx="320">
                  <c:v>0.29215283397159397</c:v>
                </c:pt>
                <c:pt idx="321">
                  <c:v>0.26170402080080601</c:v>
                </c:pt>
                <c:pt idx="322">
                  <c:v>0.23415415786335</c:v>
                </c:pt>
                <c:pt idx="323">
                  <c:v>0.20655917317572503</c:v>
                </c:pt>
                <c:pt idx="324">
                  <c:v>0.17809365908337599</c:v>
                </c:pt>
                <c:pt idx="325">
                  <c:v>0.15129994350988502</c:v>
                </c:pt>
                <c:pt idx="326">
                  <c:v>0.116708961038597</c:v>
                </c:pt>
                <c:pt idx="327">
                  <c:v>8.746472335028542E-2</c:v>
                </c:pt>
                <c:pt idx="328">
                  <c:v>6.0757301058028915E-2</c:v>
                </c:pt>
                <c:pt idx="329">
                  <c:v>8.6949564419940686E-2</c:v>
                </c:pt>
                <c:pt idx="330">
                  <c:v>6.0057899607460601E-2</c:v>
                </c:pt>
                <c:pt idx="331">
                  <c:v>3.1541708889953904E-2</c:v>
                </c:pt>
                <c:pt idx="332">
                  <c:v>2.1778800195226805E-4</c:v>
                </c:pt>
                <c:pt idx="333">
                  <c:v>-2.8349671224674699E-2</c:v>
                </c:pt>
                <c:pt idx="334">
                  <c:v>-3.0311808317462505E-3</c:v>
                </c:pt>
                <c:pt idx="335">
                  <c:v>-3.0720035548929405E-2</c:v>
                </c:pt>
                <c:pt idx="336">
                  <c:v>-5.2342806318665999E-3</c:v>
                </c:pt>
                <c:pt idx="337">
                  <c:v>2.1428204938180692E-2</c:v>
                </c:pt>
                <c:pt idx="338">
                  <c:v>4.7619173278984087E-2</c:v>
                </c:pt>
                <c:pt idx="339">
                  <c:v>7.4261555742411098E-2</c:v>
                </c:pt>
                <c:pt idx="340">
                  <c:v>9.9664462576835741E-2</c:v>
                </c:pt>
                <c:pt idx="341">
                  <c:v>7.2906202568780304E-2</c:v>
                </c:pt>
                <c:pt idx="342">
                  <c:v>9.809636068475204E-2</c:v>
                </c:pt>
                <c:pt idx="343">
                  <c:v>7.0196191429946916E-2</c:v>
                </c:pt>
                <c:pt idx="344">
                  <c:v>9.4687611277710582E-2</c:v>
                </c:pt>
                <c:pt idx="345">
                  <c:v>0.11984220037539102</c:v>
                </c:pt>
                <c:pt idx="346">
                  <c:v>0.14612395011684401</c:v>
                </c:pt>
                <c:pt idx="347">
                  <c:v>0.119217450297814</c:v>
                </c:pt>
                <c:pt idx="348">
                  <c:v>0.144155982600672</c:v>
                </c:pt>
                <c:pt idx="349">
                  <c:v>0.16795356261549399</c:v>
                </c:pt>
                <c:pt idx="350">
                  <c:v>0.14083341768400401</c:v>
                </c:pt>
                <c:pt idx="351">
                  <c:v>0.11391684298640602</c:v>
                </c:pt>
                <c:pt idx="352">
                  <c:v>0.13762367325551195</c:v>
                </c:pt>
                <c:pt idx="353">
                  <c:v>0.10985594997328303</c:v>
                </c:pt>
                <c:pt idx="354">
                  <c:v>8.1734779627998605E-2</c:v>
                </c:pt>
                <c:pt idx="355">
                  <c:v>5.2250162309746898E-2</c:v>
                </c:pt>
                <c:pt idx="356">
                  <c:v>2.4258985503584001E-2</c:v>
                </c:pt>
                <c:pt idx="357">
                  <c:v>4.8118750265848401E-2</c:v>
                </c:pt>
                <c:pt idx="358">
                  <c:v>7.3894969227249016E-2</c:v>
                </c:pt>
                <c:pt idx="359">
                  <c:v>9.9449330130061409E-2</c:v>
                </c:pt>
                <c:pt idx="360">
                  <c:v>0.12593583603893099</c:v>
                </c:pt>
                <c:pt idx="361">
                  <c:v>9.624706214454222E-2</c:v>
                </c:pt>
                <c:pt idx="362">
                  <c:v>0.12171186558658802</c:v>
                </c:pt>
                <c:pt idx="363">
                  <c:v>9.4624485058590543E-2</c:v>
                </c:pt>
                <c:pt idx="364">
                  <c:v>6.6665758471020395E-2</c:v>
                </c:pt>
                <c:pt idx="365">
                  <c:v>8.595914139456913E-2</c:v>
                </c:pt>
                <c:pt idx="366">
                  <c:v>0.11210099750960301</c:v>
                </c:pt>
                <c:pt idx="367">
                  <c:v>0.13871294142235402</c:v>
                </c:pt>
                <c:pt idx="368">
                  <c:v>0.16381211365198101</c:v>
                </c:pt>
                <c:pt idx="369">
                  <c:v>0.18858426606755199</c:v>
                </c:pt>
                <c:pt idx="370">
                  <c:v>0.21355915765095199</c:v>
                </c:pt>
                <c:pt idx="371">
                  <c:v>0.23899877934963701</c:v>
                </c:pt>
                <c:pt idx="372">
                  <c:v>0.26433863569026506</c:v>
                </c:pt>
                <c:pt idx="373">
                  <c:v>0.23760968799844101</c:v>
                </c:pt>
                <c:pt idx="374">
                  <c:v>0.21037324219028403</c:v>
                </c:pt>
                <c:pt idx="375">
                  <c:v>0.23577541662946699</c:v>
                </c:pt>
                <c:pt idx="376">
                  <c:v>0.26202291844455405</c:v>
                </c:pt>
                <c:pt idx="377">
                  <c:v>0.235320314377817</c:v>
                </c:pt>
                <c:pt idx="378">
                  <c:v>0.20779126162021402</c:v>
                </c:pt>
                <c:pt idx="379">
                  <c:v>0.18077645236605999</c:v>
                </c:pt>
                <c:pt idx="380">
                  <c:v>0.20712074294327698</c:v>
                </c:pt>
                <c:pt idx="381">
                  <c:v>0.18044753391548202</c:v>
                </c:pt>
                <c:pt idx="382">
                  <c:v>0.20642495444457101</c:v>
                </c:pt>
                <c:pt idx="383">
                  <c:v>0.17768076840268499</c:v>
                </c:pt>
                <c:pt idx="384">
                  <c:v>0.20409045191477501</c:v>
                </c:pt>
                <c:pt idx="385">
                  <c:v>0.17401152330405797</c:v>
                </c:pt>
                <c:pt idx="386">
                  <c:v>0.14580639345034202</c:v>
                </c:pt>
                <c:pt idx="387">
                  <c:v>0.11861004477930101</c:v>
                </c:pt>
                <c:pt idx="388">
                  <c:v>9.142880892384711E-2</c:v>
                </c:pt>
                <c:pt idx="389">
                  <c:v>6.4557192139048716E-2</c:v>
                </c:pt>
                <c:pt idx="390">
                  <c:v>3.7875406905241202E-2</c:v>
                </c:pt>
                <c:pt idx="391">
                  <c:v>1.1131893860965502E-2</c:v>
                </c:pt>
                <c:pt idx="392">
                  <c:v>-1.5589370241068505E-2</c:v>
                </c:pt>
                <c:pt idx="393">
                  <c:v>1.0989327337877603E-2</c:v>
                </c:pt>
                <c:pt idx="394">
                  <c:v>3.75543931050379E-2</c:v>
                </c:pt>
                <c:pt idx="395">
                  <c:v>6.6063394956623629E-3</c:v>
                </c:pt>
                <c:pt idx="396">
                  <c:v>3.0430500579929506E-2</c:v>
                </c:pt>
                <c:pt idx="397">
                  <c:v>2.7645456798381898E-3</c:v>
                </c:pt>
                <c:pt idx="398">
                  <c:v>-2.4503603003004099E-2</c:v>
                </c:pt>
                <c:pt idx="399">
                  <c:v>1.7176406304162401E-3</c:v>
                </c:pt>
                <c:pt idx="400">
                  <c:v>2.7970635295099203E-2</c:v>
                </c:pt>
                <c:pt idx="401">
                  <c:v>5.4112147143150713E-2</c:v>
                </c:pt>
                <c:pt idx="402">
                  <c:v>2.5951810669897307E-2</c:v>
                </c:pt>
                <c:pt idx="403">
                  <c:v>-1.8476591946485804E-3</c:v>
                </c:pt>
                <c:pt idx="404">
                  <c:v>2.4635542952464708E-2</c:v>
                </c:pt>
                <c:pt idx="405">
                  <c:v>5.0351297719304598E-2</c:v>
                </c:pt>
                <c:pt idx="406">
                  <c:v>7.5072147002974696E-2</c:v>
                </c:pt>
                <c:pt idx="407">
                  <c:v>0.10044059868784901</c:v>
                </c:pt>
                <c:pt idx="408">
                  <c:v>7.3785778213866018E-2</c:v>
                </c:pt>
                <c:pt idx="409">
                  <c:v>4.6438498304044902E-2</c:v>
                </c:pt>
                <c:pt idx="410">
                  <c:v>1.9611605514813404E-2</c:v>
                </c:pt>
                <c:pt idx="411">
                  <c:v>-7.2844837028698322E-3</c:v>
                </c:pt>
                <c:pt idx="412">
                  <c:v>1.7750550526619301E-2</c:v>
                </c:pt>
                <c:pt idx="413">
                  <c:v>4.246611684709032E-2</c:v>
                </c:pt>
                <c:pt idx="414">
                  <c:v>6.7710137484509714E-2</c:v>
                </c:pt>
                <c:pt idx="415">
                  <c:v>4.0151166320935495E-2</c:v>
                </c:pt>
                <c:pt idx="416">
                  <c:v>6.5829446974715405E-2</c:v>
                </c:pt>
                <c:pt idx="417">
                  <c:v>3.7560059700023601E-2</c:v>
                </c:pt>
                <c:pt idx="418">
                  <c:v>9.1479854627567487E-3</c:v>
                </c:pt>
                <c:pt idx="419">
                  <c:v>3.5559792260940803E-2</c:v>
                </c:pt>
                <c:pt idx="420">
                  <c:v>8.5447602320012413E-3</c:v>
                </c:pt>
                <c:pt idx="421">
                  <c:v>-1.8646426354416802E-2</c:v>
                </c:pt>
                <c:pt idx="422">
                  <c:v>6.7885850465943002E-3</c:v>
                </c:pt>
                <c:pt idx="423">
                  <c:v>3.3107487334931095E-2</c:v>
                </c:pt>
                <c:pt idx="424">
                  <c:v>5.698421403445831E-2</c:v>
                </c:pt>
                <c:pt idx="425">
                  <c:v>8.3417686669833083E-2</c:v>
                </c:pt>
                <c:pt idx="426">
                  <c:v>0.10849561191724501</c:v>
                </c:pt>
                <c:pt idx="427">
                  <c:v>0.135112962264302</c:v>
                </c:pt>
                <c:pt idx="428">
                  <c:v>0.16074739718395603</c:v>
                </c:pt>
                <c:pt idx="429">
                  <c:v>0.13371627627688501</c:v>
                </c:pt>
                <c:pt idx="430">
                  <c:v>0.15727261049421001</c:v>
                </c:pt>
                <c:pt idx="431">
                  <c:v>0.13045938837541202</c:v>
                </c:pt>
                <c:pt idx="432">
                  <c:v>0.10375520332360501</c:v>
                </c:pt>
                <c:pt idx="433">
                  <c:v>7.6161504838158312E-2</c:v>
                </c:pt>
                <c:pt idx="434">
                  <c:v>0.10199292798233701</c:v>
                </c:pt>
                <c:pt idx="435">
                  <c:v>0.12841812704195299</c:v>
                </c:pt>
                <c:pt idx="436">
                  <c:v>0.10156925532290502</c:v>
                </c:pt>
                <c:pt idx="437">
                  <c:v>7.487930650938622E-2</c:v>
                </c:pt>
                <c:pt idx="438">
                  <c:v>9.9894713518460909E-2</c:v>
                </c:pt>
                <c:pt idx="439">
                  <c:v>7.1433530061925307E-2</c:v>
                </c:pt>
                <c:pt idx="440">
                  <c:v>9.7592499940401617E-2</c:v>
                </c:pt>
                <c:pt idx="441">
                  <c:v>0.12362856028957402</c:v>
                </c:pt>
                <c:pt idx="442">
                  <c:v>9.5541735581294612E-2</c:v>
                </c:pt>
                <c:pt idx="443">
                  <c:v>6.7172247412969704E-2</c:v>
                </c:pt>
                <c:pt idx="444">
                  <c:v>3.9106469094982894E-2</c:v>
                </c:pt>
                <c:pt idx="445">
                  <c:v>1.01431958591427E-2</c:v>
                </c:pt>
                <c:pt idx="446">
                  <c:v>-1.6883103776405502E-2</c:v>
                </c:pt>
                <c:pt idx="447">
                  <c:v>8.7190910334993318E-3</c:v>
                </c:pt>
                <c:pt idx="448">
                  <c:v>3.5032405578837605E-2</c:v>
                </c:pt>
                <c:pt idx="449">
                  <c:v>6.0878043008966994E-2</c:v>
                </c:pt>
                <c:pt idx="450">
                  <c:v>8.64270194193828E-2</c:v>
                </c:pt>
                <c:pt idx="451">
                  <c:v>5.8315640820810512E-2</c:v>
                </c:pt>
                <c:pt idx="452">
                  <c:v>8.1354614702574282E-2</c:v>
                </c:pt>
                <c:pt idx="453">
                  <c:v>0.10783124841269501</c:v>
                </c:pt>
                <c:pt idx="454">
                  <c:v>7.5697009184326314E-2</c:v>
                </c:pt>
                <c:pt idx="455">
                  <c:v>0.100787373693699</c:v>
                </c:pt>
                <c:pt idx="456">
                  <c:v>7.4074262023623411E-2</c:v>
                </c:pt>
                <c:pt idx="457">
                  <c:v>4.3660763892154696E-2</c:v>
                </c:pt>
                <c:pt idx="458">
                  <c:v>1.5856952504218501E-2</c:v>
                </c:pt>
                <c:pt idx="459">
                  <c:v>4.2380992015089908E-2</c:v>
                </c:pt>
                <c:pt idx="460">
                  <c:v>6.8046259583115901E-2</c:v>
                </c:pt>
                <c:pt idx="461">
                  <c:v>4.0537924537911621E-2</c:v>
                </c:pt>
                <c:pt idx="462">
                  <c:v>6.5788547447815912E-2</c:v>
                </c:pt>
                <c:pt idx="463">
                  <c:v>3.6830910313125714E-2</c:v>
                </c:pt>
                <c:pt idx="464">
                  <c:v>9.5030068449097928E-3</c:v>
                </c:pt>
                <c:pt idx="465">
                  <c:v>-1.7789779907401201E-2</c:v>
                </c:pt>
                <c:pt idx="466">
                  <c:v>-4.6183612058475806E-2</c:v>
                </c:pt>
                <c:pt idx="467">
                  <c:v>-2.0429274316723804E-2</c:v>
                </c:pt>
                <c:pt idx="468">
                  <c:v>-4.7769190275090703E-2</c:v>
                </c:pt>
                <c:pt idx="469">
                  <c:v>-2.4042071181820605E-2</c:v>
                </c:pt>
                <c:pt idx="470">
                  <c:v>-5.0721270134809003E-2</c:v>
                </c:pt>
                <c:pt idx="471">
                  <c:v>-2.7305668253814905E-2</c:v>
                </c:pt>
                <c:pt idx="472">
                  <c:v>-8.9162937920561614E-4</c:v>
                </c:pt>
                <c:pt idx="473">
                  <c:v>2.5502341934352302E-2</c:v>
                </c:pt>
                <c:pt idx="474">
                  <c:v>5.2026841724333903E-2</c:v>
                </c:pt>
                <c:pt idx="475">
                  <c:v>7.7041010693992704E-2</c:v>
                </c:pt>
                <c:pt idx="476">
                  <c:v>4.8361670482942605E-2</c:v>
                </c:pt>
                <c:pt idx="477">
                  <c:v>1.7832214526294098E-2</c:v>
                </c:pt>
                <c:pt idx="478">
                  <c:v>4.4470443120811408E-2</c:v>
                </c:pt>
                <c:pt idx="479">
                  <c:v>6.8526296268246509E-2</c:v>
                </c:pt>
                <c:pt idx="480">
                  <c:v>4.1676711929873503E-2</c:v>
                </c:pt>
                <c:pt idx="481">
                  <c:v>1.5012617580508298E-2</c:v>
                </c:pt>
                <c:pt idx="482">
                  <c:v>4.1533293177190102E-2</c:v>
                </c:pt>
                <c:pt idx="483">
                  <c:v>1.4713657409544298E-2</c:v>
                </c:pt>
                <c:pt idx="484">
                  <c:v>4.0062567502839902E-2</c:v>
                </c:pt>
                <c:pt idx="485">
                  <c:v>6.6568316042315404E-2</c:v>
                </c:pt>
                <c:pt idx="486">
                  <c:v>9.1052804421591013E-2</c:v>
                </c:pt>
                <c:pt idx="487">
                  <c:v>6.4045376340506402E-2</c:v>
                </c:pt>
                <c:pt idx="488">
                  <c:v>9.0361963698163211E-2</c:v>
                </c:pt>
                <c:pt idx="489">
                  <c:v>6.2975430008685621E-2</c:v>
                </c:pt>
                <c:pt idx="490">
                  <c:v>8.6601764620024099E-2</c:v>
                </c:pt>
                <c:pt idx="491">
                  <c:v>5.9563038870565008E-2</c:v>
                </c:pt>
                <c:pt idx="492">
                  <c:v>3.1680034591121002E-2</c:v>
                </c:pt>
                <c:pt idx="493">
                  <c:v>4.2699844367901597E-3</c:v>
                </c:pt>
                <c:pt idx="494">
                  <c:v>-2.2536161127242601E-2</c:v>
                </c:pt>
                <c:pt idx="495">
                  <c:v>-4.946005468439571E-2</c:v>
                </c:pt>
                <c:pt idx="496">
                  <c:v>-7.6916986952974234E-2</c:v>
                </c:pt>
                <c:pt idx="497">
                  <c:v>-0.10411622593292102</c:v>
                </c:pt>
                <c:pt idx="498">
                  <c:v>-0.13104880769963201</c:v>
                </c:pt>
                <c:pt idx="499">
                  <c:v>-0.10444487606323503</c:v>
                </c:pt>
                <c:pt idx="500">
                  <c:v>-7.7933873552977498E-2</c:v>
                </c:pt>
                <c:pt idx="501">
                  <c:v>-0.10474336383690599</c:v>
                </c:pt>
                <c:pt idx="502">
                  <c:v>-7.8146586364003401E-2</c:v>
                </c:pt>
                <c:pt idx="503">
                  <c:v>-0.10527296517093401</c:v>
                </c:pt>
                <c:pt idx="504">
                  <c:v>-8.1853436285994799E-2</c:v>
                </c:pt>
                <c:pt idx="505">
                  <c:v>-0.10887128390072602</c:v>
                </c:pt>
                <c:pt idx="506">
                  <c:v>-8.3836827144226231E-2</c:v>
                </c:pt>
                <c:pt idx="507">
                  <c:v>-5.7239344359501607E-2</c:v>
                </c:pt>
                <c:pt idx="508">
                  <c:v>-3.39943717376507E-2</c:v>
                </c:pt>
                <c:pt idx="509">
                  <c:v>-6.0843291638818006E-2</c:v>
                </c:pt>
                <c:pt idx="510">
                  <c:v>-8.8515362029532543E-2</c:v>
                </c:pt>
                <c:pt idx="511">
                  <c:v>-0.11643495420651903</c:v>
                </c:pt>
                <c:pt idx="512">
                  <c:v>-9.110953149381508E-2</c:v>
                </c:pt>
                <c:pt idx="513">
                  <c:v>-6.6553658683230002E-2</c:v>
                </c:pt>
                <c:pt idx="514">
                  <c:v>-9.3771622494468715E-2</c:v>
                </c:pt>
                <c:pt idx="515">
                  <c:v>-0.12226902391292602</c:v>
                </c:pt>
                <c:pt idx="516">
                  <c:v>-9.5639461068509929E-2</c:v>
                </c:pt>
                <c:pt idx="517">
                  <c:v>-6.9093337411350014E-2</c:v>
                </c:pt>
                <c:pt idx="518">
                  <c:v>-4.273247992038702E-2</c:v>
                </c:pt>
                <c:pt idx="519">
                  <c:v>-7.1918185155509504E-2</c:v>
                </c:pt>
                <c:pt idx="520">
                  <c:v>-4.6006510724391901E-2</c:v>
                </c:pt>
                <c:pt idx="521">
                  <c:v>-7.3629608348282985E-2</c:v>
                </c:pt>
                <c:pt idx="522">
                  <c:v>-4.8286532951566909E-2</c:v>
                </c:pt>
                <c:pt idx="523">
                  <c:v>-2.1882350526472506E-2</c:v>
                </c:pt>
                <c:pt idx="524">
                  <c:v>4.205342093973833E-3</c:v>
                </c:pt>
                <c:pt idx="525">
                  <c:v>3.0573537631844307E-2</c:v>
                </c:pt>
                <c:pt idx="526">
                  <c:v>3.1806246528656209E-3</c:v>
                </c:pt>
                <c:pt idx="527">
                  <c:v>2.7526672201529507E-2</c:v>
                </c:pt>
                <c:pt idx="528">
                  <c:v>-1.5301441988715403E-3</c:v>
                </c:pt>
                <c:pt idx="529">
                  <c:v>2.4934962349328502E-2</c:v>
                </c:pt>
                <c:pt idx="530">
                  <c:v>-2.7999392531303808E-3</c:v>
                </c:pt>
                <c:pt idx="531">
                  <c:v>-2.9933206139861203E-2</c:v>
                </c:pt>
                <c:pt idx="532">
                  <c:v>-3.5279457900891905E-3</c:v>
                </c:pt>
                <c:pt idx="533">
                  <c:v>-3.0966951082133799E-2</c:v>
                </c:pt>
                <c:pt idx="534">
                  <c:v>-4.412630845354041E-3</c:v>
                </c:pt>
                <c:pt idx="535">
                  <c:v>1.8063511515259402E-2</c:v>
                </c:pt>
                <c:pt idx="536">
                  <c:v>-9.2090953985462035E-3</c:v>
                </c:pt>
                <c:pt idx="537">
                  <c:v>-3.8896069986073402E-2</c:v>
                </c:pt>
                <c:pt idx="538">
                  <c:v>-1.2713513810422201E-2</c:v>
                </c:pt>
                <c:pt idx="539">
                  <c:v>-3.9414803466716108E-2</c:v>
                </c:pt>
                <c:pt idx="540">
                  <c:v>-6.6777028877932104E-2</c:v>
                </c:pt>
                <c:pt idx="541">
                  <c:v>-9.3872151059695194E-2</c:v>
                </c:pt>
                <c:pt idx="542">
                  <c:v>-0.12292677302286702</c:v>
                </c:pt>
                <c:pt idx="543">
                  <c:v>-0.14964975809704503</c:v>
                </c:pt>
                <c:pt idx="544">
                  <c:v>-0.12427777786040103</c:v>
                </c:pt>
                <c:pt idx="545">
                  <c:v>-0.15272842332678899</c:v>
                </c:pt>
                <c:pt idx="546">
                  <c:v>-0.18031046556529307</c:v>
                </c:pt>
                <c:pt idx="547">
                  <c:v>-0.20782085092275399</c:v>
                </c:pt>
                <c:pt idx="548">
                  <c:v>-0.18189138674683206</c:v>
                </c:pt>
                <c:pt idx="549">
                  <c:v>-0.20884890238227902</c:v>
                </c:pt>
                <c:pt idx="550">
                  <c:v>-0.18286530873105503</c:v>
                </c:pt>
                <c:pt idx="551">
                  <c:v>-0.209657854295138</c:v>
                </c:pt>
                <c:pt idx="552">
                  <c:v>-0.18500946917005703</c:v>
                </c:pt>
                <c:pt idx="553">
                  <c:v>-0.15874692035317803</c:v>
                </c:pt>
                <c:pt idx="554">
                  <c:v>-0.18560802226465398</c:v>
                </c:pt>
                <c:pt idx="555">
                  <c:v>-0.21321052040453001</c:v>
                </c:pt>
                <c:pt idx="556">
                  <c:v>-0.186691102818556</c:v>
                </c:pt>
                <c:pt idx="557">
                  <c:v>-0.16106095564370398</c:v>
                </c:pt>
                <c:pt idx="558">
                  <c:v>-0.18931042532054601</c:v>
                </c:pt>
                <c:pt idx="559">
                  <c:v>-0.16321643398810004</c:v>
                </c:pt>
                <c:pt idx="560">
                  <c:v>-0.13690636510899803</c:v>
                </c:pt>
                <c:pt idx="561">
                  <c:v>-0.164009583700712</c:v>
                </c:pt>
                <c:pt idx="562">
                  <c:v>-0.13741696785728602</c:v>
                </c:pt>
                <c:pt idx="563">
                  <c:v>-0.16573997251962302</c:v>
                </c:pt>
                <c:pt idx="564">
                  <c:v>-0.19369386608381597</c:v>
                </c:pt>
                <c:pt idx="565">
                  <c:v>-0.16703044840545203</c:v>
                </c:pt>
                <c:pt idx="566">
                  <c:v>-0.14039814831304001</c:v>
                </c:pt>
                <c:pt idx="567">
                  <c:v>-0.16851226136521599</c:v>
                </c:pt>
                <c:pt idx="568">
                  <c:v>-0.14419988725081301</c:v>
                </c:pt>
                <c:pt idx="569">
                  <c:v>-0.12011395496577301</c:v>
                </c:pt>
                <c:pt idx="570">
                  <c:v>-9.4081237966114173E-2</c:v>
                </c:pt>
                <c:pt idx="571">
                  <c:v>-6.8157561239386308E-2</c:v>
                </c:pt>
                <c:pt idx="572">
                  <c:v>-9.6490342422782108E-2</c:v>
                </c:pt>
                <c:pt idx="573">
                  <c:v>-0.12432825131793801</c:v>
                </c:pt>
                <c:pt idx="574">
                  <c:v>-9.8871530658807508E-2</c:v>
                </c:pt>
                <c:pt idx="575">
                  <c:v>-7.4163457351651432E-2</c:v>
                </c:pt>
                <c:pt idx="576">
                  <c:v>-4.8901249759349702E-2</c:v>
                </c:pt>
                <c:pt idx="577">
                  <c:v>-2.2699091080363908E-2</c:v>
                </c:pt>
                <c:pt idx="578">
                  <c:v>-4.9602026476471404E-2</c:v>
                </c:pt>
                <c:pt idx="579">
                  <c:v>-7.6417769837077418E-2</c:v>
                </c:pt>
                <c:pt idx="580">
                  <c:v>-5.0692291794393718E-2</c:v>
                </c:pt>
                <c:pt idx="581">
                  <c:v>-7.847791724368712E-2</c:v>
                </c:pt>
                <c:pt idx="582">
                  <c:v>-5.2148476366755694E-2</c:v>
                </c:pt>
                <c:pt idx="583">
                  <c:v>-7.9587822472567696E-2</c:v>
                </c:pt>
                <c:pt idx="584">
                  <c:v>-5.3183920685053995E-2</c:v>
                </c:pt>
                <c:pt idx="585">
                  <c:v>-8.0086104129010613E-2</c:v>
                </c:pt>
                <c:pt idx="586">
                  <c:v>-0.10768505098129602</c:v>
                </c:pt>
                <c:pt idx="587">
                  <c:v>-0.13451501714249706</c:v>
                </c:pt>
                <c:pt idx="588">
                  <c:v>-0.16139340430455099</c:v>
                </c:pt>
                <c:pt idx="589">
                  <c:v>-0.18828771305140102</c:v>
                </c:pt>
                <c:pt idx="590">
                  <c:v>-0.16232300549321696</c:v>
                </c:pt>
                <c:pt idx="591">
                  <c:v>-0.18953595214832905</c:v>
                </c:pt>
                <c:pt idx="592">
                  <c:v>-0.21632318366879202</c:v>
                </c:pt>
                <c:pt idx="593">
                  <c:v>-0.19081936760676399</c:v>
                </c:pt>
                <c:pt idx="594">
                  <c:v>-0.16417129777553197</c:v>
                </c:pt>
                <c:pt idx="595">
                  <c:v>-0.13765591166065594</c:v>
                </c:pt>
                <c:pt idx="596">
                  <c:v>-0.165668678762834</c:v>
                </c:pt>
                <c:pt idx="597">
                  <c:v>-0.14033670549938199</c:v>
                </c:pt>
                <c:pt idx="598">
                  <c:v>-0.11394981368650399</c:v>
                </c:pt>
                <c:pt idx="599">
                  <c:v>-0.14140918128429206</c:v>
                </c:pt>
                <c:pt idx="600">
                  <c:v>-0.11482922699755102</c:v>
                </c:pt>
                <c:pt idx="601">
                  <c:v>-0.14182872126934498</c:v>
                </c:pt>
                <c:pt idx="602">
                  <c:v>-0.11530479701970799</c:v>
                </c:pt>
                <c:pt idx="603">
                  <c:v>-8.8646421195420322E-2</c:v>
                </c:pt>
                <c:pt idx="604">
                  <c:v>-6.2289341315651302E-2</c:v>
                </c:pt>
                <c:pt idx="605">
                  <c:v>-3.6469571040324708E-2</c:v>
                </c:pt>
                <c:pt idx="606">
                  <c:v>-1.0973144228907402E-2</c:v>
                </c:pt>
                <c:pt idx="607">
                  <c:v>1.5143759686707205E-2</c:v>
                </c:pt>
                <c:pt idx="608">
                  <c:v>-1.1648581217420306E-2</c:v>
                </c:pt>
                <c:pt idx="609">
                  <c:v>-4.022689973638989E-2</c:v>
                </c:pt>
                <c:pt idx="610">
                  <c:v>-6.7291521887212311E-2</c:v>
                </c:pt>
                <c:pt idx="611">
                  <c:v>-4.0732046778466598E-2</c:v>
                </c:pt>
                <c:pt idx="612">
                  <c:v>-6.8147311560020601E-2</c:v>
                </c:pt>
                <c:pt idx="613">
                  <c:v>-4.3649494196997603E-2</c:v>
                </c:pt>
                <c:pt idx="614">
                  <c:v>-7.0798175937913307E-2</c:v>
                </c:pt>
                <c:pt idx="615">
                  <c:v>-9.8597696323343725E-2</c:v>
                </c:pt>
                <c:pt idx="616">
                  <c:v>-7.216050161552312E-2</c:v>
                </c:pt>
                <c:pt idx="617">
                  <c:v>-4.6546258324290796E-2</c:v>
                </c:pt>
                <c:pt idx="618">
                  <c:v>-2.0006914138924307E-2</c:v>
                </c:pt>
                <c:pt idx="619">
                  <c:v>6.6542683884685009E-3</c:v>
                </c:pt>
                <c:pt idx="620">
                  <c:v>-2.0602085061209405E-2</c:v>
                </c:pt>
                <c:pt idx="621">
                  <c:v>-4.7382845881102101E-2</c:v>
                </c:pt>
                <c:pt idx="622">
                  <c:v>-2.0916491610353902E-2</c:v>
                </c:pt>
                <c:pt idx="623">
                  <c:v>-4.819079179144261E-2</c:v>
                </c:pt>
                <c:pt idx="624">
                  <c:v>-7.5984252110265396E-2</c:v>
                </c:pt>
                <c:pt idx="625">
                  <c:v>-4.9400459966066908E-2</c:v>
                </c:pt>
                <c:pt idx="626">
                  <c:v>-2.2982274054490305E-2</c:v>
                </c:pt>
                <c:pt idx="627">
                  <c:v>-5.0442862888066896E-2</c:v>
                </c:pt>
                <c:pt idx="628">
                  <c:v>-2.5973798439141899E-2</c:v>
                </c:pt>
                <c:pt idx="629">
                  <c:v>-5.2627911113531718E-2</c:v>
                </c:pt>
                <c:pt idx="630">
                  <c:v>-2.6324443131030995E-2</c:v>
                </c:pt>
                <c:pt idx="631">
                  <c:v>-5.5524098731490702E-2</c:v>
                </c:pt>
                <c:pt idx="632">
                  <c:v>-2.91353669763308E-2</c:v>
                </c:pt>
                <c:pt idx="633">
                  <c:v>-5.7935572530207799E-2</c:v>
                </c:pt>
                <c:pt idx="634">
                  <c:v>-8.4820820634422325E-2</c:v>
                </c:pt>
                <c:pt idx="635">
                  <c:v>-0.11247400144063903</c:v>
                </c:pt>
                <c:pt idx="636">
                  <c:v>-0.13913991370432399</c:v>
                </c:pt>
                <c:pt idx="637">
                  <c:v>-0.16744658387595301</c:v>
                </c:pt>
                <c:pt idx="638">
                  <c:v>-0.194326025071168</c:v>
                </c:pt>
                <c:pt idx="639">
                  <c:v>-0.22190413189029307</c:v>
                </c:pt>
                <c:pt idx="640">
                  <c:v>-0.24930852995405697</c:v>
                </c:pt>
                <c:pt idx="641">
                  <c:v>-0.22306264579336399</c:v>
                </c:pt>
                <c:pt idx="642">
                  <c:v>-0.25029550500438996</c:v>
                </c:pt>
                <c:pt idx="643">
                  <c:v>-0.22408282786844497</c:v>
                </c:pt>
                <c:pt idx="644">
                  <c:v>-0.25202182662021799</c:v>
                </c:pt>
                <c:pt idx="645">
                  <c:v>-0.27884206474843298</c:v>
                </c:pt>
                <c:pt idx="646">
                  <c:v>-0.30599055932541908</c:v>
                </c:pt>
                <c:pt idx="647">
                  <c:v>-0.28071888746823798</c:v>
                </c:pt>
                <c:pt idx="648">
                  <c:v>-0.25417636418227907</c:v>
                </c:pt>
                <c:pt idx="649">
                  <c:v>-0.28110883625363697</c:v>
                </c:pt>
                <c:pt idx="650">
                  <c:v>-0.30800411208289308</c:v>
                </c:pt>
                <c:pt idx="651">
                  <c:v>-0.28162837924196904</c:v>
                </c:pt>
                <c:pt idx="652">
                  <c:v>-0.25601949765525805</c:v>
                </c:pt>
                <c:pt idx="653">
                  <c:v>-0.28268140270646308</c:v>
                </c:pt>
                <c:pt idx="654">
                  <c:v>-0.30988459792227319</c:v>
                </c:pt>
                <c:pt idx="655">
                  <c:v>-0.28531619285007503</c:v>
                </c:pt>
                <c:pt idx="656">
                  <c:v>-0.25891578740330301</c:v>
                </c:pt>
                <c:pt idx="657">
                  <c:v>-0.23291222710328599</c:v>
                </c:pt>
                <c:pt idx="658">
                  <c:v>-0.25963029277049199</c:v>
                </c:pt>
                <c:pt idx="659">
                  <c:v>-0.28632660954166311</c:v>
                </c:pt>
                <c:pt idx="660">
                  <c:v>-0.31324822086686505</c:v>
                </c:pt>
                <c:pt idx="661">
                  <c:v>-0.34042088736951609</c:v>
                </c:pt>
                <c:pt idx="662">
                  <c:v>-0.3671204896770941</c:v>
                </c:pt>
                <c:pt idx="663">
                  <c:v>-0.34260909330124106</c:v>
                </c:pt>
                <c:pt idx="664">
                  <c:v>-0.31687472264919003</c:v>
                </c:pt>
                <c:pt idx="665">
                  <c:v>-0.29077549016497306</c:v>
                </c:pt>
                <c:pt idx="666">
                  <c:v>-0.31844874104461313</c:v>
                </c:pt>
                <c:pt idx="667">
                  <c:v>-0.34514680502810702</c:v>
                </c:pt>
                <c:pt idx="668">
                  <c:v>-0.31872324721120698</c:v>
                </c:pt>
                <c:pt idx="669">
                  <c:v>-0.34569267319230407</c:v>
                </c:pt>
                <c:pt idx="670">
                  <c:v>-0.37234920881267808</c:v>
                </c:pt>
                <c:pt idx="671">
                  <c:v>-0.39933280017064809</c:v>
                </c:pt>
                <c:pt idx="672">
                  <c:v>-0.37268353794399106</c:v>
                </c:pt>
                <c:pt idx="673">
                  <c:v>-0.39998245885907913</c:v>
                </c:pt>
                <c:pt idx="674">
                  <c:v>-0.37436853442201606</c:v>
                </c:pt>
                <c:pt idx="675">
                  <c:v>-0.40145100670172396</c:v>
                </c:pt>
                <c:pt idx="676">
                  <c:v>-0.42846125523212297</c:v>
                </c:pt>
                <c:pt idx="677">
                  <c:v>-0.45534378575134404</c:v>
                </c:pt>
                <c:pt idx="678">
                  <c:v>-0.42930671407732007</c:v>
                </c:pt>
                <c:pt idx="679">
                  <c:v>-0.45635286863745311</c:v>
                </c:pt>
                <c:pt idx="680">
                  <c:v>-0.48331205652812692</c:v>
                </c:pt>
                <c:pt idx="681">
                  <c:v>-0.45737723045544598</c:v>
                </c:pt>
                <c:pt idx="682">
                  <c:v>-0.43096974805059302</c:v>
                </c:pt>
                <c:pt idx="683">
                  <c:v>-0.40434238316638005</c:v>
                </c:pt>
                <c:pt idx="684">
                  <c:v>-0.43147570513130606</c:v>
                </c:pt>
                <c:pt idx="685">
                  <c:v>-0.45846633739647308</c:v>
                </c:pt>
                <c:pt idx="686">
                  <c:v>-0.43197710713399806</c:v>
                </c:pt>
                <c:pt idx="687">
                  <c:v>-0.40547685129749311</c:v>
                </c:pt>
                <c:pt idx="688">
                  <c:v>-0.37924425183888805</c:v>
                </c:pt>
                <c:pt idx="689">
                  <c:v>-0.3527789985628621</c:v>
                </c:pt>
                <c:pt idx="690">
                  <c:v>-0.32739303054084307</c:v>
                </c:pt>
                <c:pt idx="691">
                  <c:v>-0.35419282118618001</c:v>
                </c:pt>
                <c:pt idx="692">
                  <c:v>-0.38119124938073901</c:v>
                </c:pt>
                <c:pt idx="693">
                  <c:v>-0.35479949000423999</c:v>
                </c:pt>
                <c:pt idx="694">
                  <c:v>-0.32880042149654104</c:v>
                </c:pt>
                <c:pt idx="695">
                  <c:v>-0.35566362619660102</c:v>
                </c:pt>
                <c:pt idx="696">
                  <c:v>-0.32909083960825808</c:v>
                </c:pt>
                <c:pt idx="697">
                  <c:v>-0.35588578925820913</c:v>
                </c:pt>
                <c:pt idx="698">
                  <c:v>-0.38267754284135402</c:v>
                </c:pt>
                <c:pt idx="699">
                  <c:v>-0.35623213945913396</c:v>
                </c:pt>
                <c:pt idx="700">
                  <c:v>-0.38314125575522401</c:v>
                </c:pt>
                <c:pt idx="701">
                  <c:v>-0.41166046944570206</c:v>
                </c:pt>
                <c:pt idx="702">
                  <c:v>-0.38535683861156605</c:v>
                </c:pt>
                <c:pt idx="703">
                  <c:v>-0.35940437859952906</c:v>
                </c:pt>
                <c:pt idx="704">
                  <c:v>-0.33348803647807507</c:v>
                </c:pt>
                <c:pt idx="705">
                  <c:v>-0.360341604653034</c:v>
                </c:pt>
                <c:pt idx="706">
                  <c:v>-0.33405237271731203</c:v>
                </c:pt>
                <c:pt idx="707">
                  <c:v>-0.30757508517270904</c:v>
                </c:pt>
                <c:pt idx="708">
                  <c:v>-0.28153253496462705</c:v>
                </c:pt>
                <c:pt idx="709">
                  <c:v>-0.25500012033080605</c:v>
                </c:pt>
                <c:pt idx="710">
                  <c:v>-0.22861941297194199</c:v>
                </c:pt>
                <c:pt idx="711">
                  <c:v>-0.25585841079558402</c:v>
                </c:pt>
                <c:pt idx="712">
                  <c:v>-0.22925249107769602</c:v>
                </c:pt>
                <c:pt idx="713">
                  <c:v>-0.203885300604919</c:v>
                </c:pt>
                <c:pt idx="714">
                  <c:v>-0.17738216720734901</c:v>
                </c:pt>
                <c:pt idx="715">
                  <c:v>-0.15200920207110105</c:v>
                </c:pt>
                <c:pt idx="716">
                  <c:v>-0.12666972539236701</c:v>
                </c:pt>
                <c:pt idx="717">
                  <c:v>-0.10058047936445902</c:v>
                </c:pt>
                <c:pt idx="718">
                  <c:v>-7.4175781247183104E-2</c:v>
                </c:pt>
                <c:pt idx="719">
                  <c:v>-0.10113342201004602</c:v>
                </c:pt>
                <c:pt idx="720">
                  <c:v>-0.12802028084424799</c:v>
                </c:pt>
                <c:pt idx="721">
                  <c:v>-0.10304171449435999</c:v>
                </c:pt>
                <c:pt idx="722">
                  <c:v>-7.7090724038586508E-2</c:v>
                </c:pt>
                <c:pt idx="723">
                  <c:v>-0.10377473165659203</c:v>
                </c:pt>
                <c:pt idx="724">
                  <c:v>-0.130924746648452</c:v>
                </c:pt>
                <c:pt idx="725">
                  <c:v>-0.158134557965113</c:v>
                </c:pt>
                <c:pt idx="726">
                  <c:v>-0.13248618856944902</c:v>
                </c:pt>
                <c:pt idx="727">
                  <c:v>-0.15977682129057597</c:v>
                </c:pt>
                <c:pt idx="728">
                  <c:v>-0.18672773518275804</c:v>
                </c:pt>
                <c:pt idx="729">
                  <c:v>-0.16006298770846702</c:v>
                </c:pt>
                <c:pt idx="730">
                  <c:v>-0.18706492782033501</c:v>
                </c:pt>
                <c:pt idx="731">
                  <c:v>-0.160446650028986</c:v>
                </c:pt>
                <c:pt idx="732">
                  <c:v>-0.13435783214713404</c:v>
                </c:pt>
                <c:pt idx="733">
                  <c:v>-0.16165732764307897</c:v>
                </c:pt>
                <c:pt idx="734">
                  <c:v>-0.13716933515546106</c:v>
                </c:pt>
                <c:pt idx="735">
                  <c:v>-0.16405176373941097</c:v>
                </c:pt>
                <c:pt idx="736">
                  <c:v>-0.13741344096762706</c:v>
                </c:pt>
                <c:pt idx="737">
                  <c:v>-0.16464903126489899</c:v>
                </c:pt>
                <c:pt idx="738">
                  <c:v>-0.191427524695825</c:v>
                </c:pt>
                <c:pt idx="739">
                  <c:v>-0.16536545313001003</c:v>
                </c:pt>
                <c:pt idx="740">
                  <c:v>-0.13919485172652099</c:v>
                </c:pt>
                <c:pt idx="741">
                  <c:v>-0.16689824937326203</c:v>
                </c:pt>
                <c:pt idx="742">
                  <c:v>-0.14083625999622504</c:v>
                </c:pt>
                <c:pt idx="743">
                  <c:v>-0.16793194237503503</c:v>
                </c:pt>
                <c:pt idx="744">
                  <c:v>-0.14130157699067497</c:v>
                </c:pt>
                <c:pt idx="745">
                  <c:v>-0.169782708433204</c:v>
                </c:pt>
                <c:pt idx="746">
                  <c:v>-0.14326857853719302</c:v>
                </c:pt>
                <c:pt idx="747">
                  <c:v>-0.16998974550945303</c:v>
                </c:pt>
                <c:pt idx="748">
                  <c:v>-0.14342013822470101</c:v>
                </c:pt>
                <c:pt idx="749">
                  <c:v>-0.17043447536634002</c:v>
                </c:pt>
                <c:pt idx="750">
                  <c:v>-0.19719158207266199</c:v>
                </c:pt>
                <c:pt idx="751">
                  <c:v>-0.17077656507620001</c:v>
                </c:pt>
                <c:pt idx="752">
                  <c:v>-0.19883289364604001</c:v>
                </c:pt>
                <c:pt idx="753">
                  <c:v>-0.17321499634380699</c:v>
                </c:pt>
                <c:pt idx="754">
                  <c:v>-0.14669945064012302</c:v>
                </c:pt>
                <c:pt idx="755">
                  <c:v>-0.17347366345627699</c:v>
                </c:pt>
                <c:pt idx="756">
                  <c:v>-0.14700451077173901</c:v>
                </c:pt>
                <c:pt idx="757">
                  <c:v>-0.12136350131217101</c:v>
                </c:pt>
                <c:pt idx="758">
                  <c:v>-0.14828751923745001</c:v>
                </c:pt>
                <c:pt idx="759">
                  <c:v>-0.17571765660351096</c:v>
                </c:pt>
                <c:pt idx="760">
                  <c:v>-0.20272147988473099</c:v>
                </c:pt>
                <c:pt idx="761">
                  <c:v>-0.22937402425349898</c:v>
                </c:pt>
                <c:pt idx="762">
                  <c:v>-0.25613746060421999</c:v>
                </c:pt>
                <c:pt idx="763">
                  <c:v>-0.22966377473165298</c:v>
                </c:pt>
                <c:pt idx="764">
                  <c:v>-0.20363483125895096</c:v>
                </c:pt>
                <c:pt idx="765">
                  <c:v>-0.23078350749286103</c:v>
                </c:pt>
                <c:pt idx="766">
                  <c:v>-0.25747531711610799</c:v>
                </c:pt>
                <c:pt idx="767">
                  <c:v>-0.23152296669127001</c:v>
                </c:pt>
                <c:pt idx="768">
                  <c:v>-0.25838330139698906</c:v>
                </c:pt>
                <c:pt idx="769">
                  <c:v>-0.231793065215118</c:v>
                </c:pt>
                <c:pt idx="770">
                  <c:v>-0.25904748889082801</c:v>
                </c:pt>
                <c:pt idx="771">
                  <c:v>-0.23340005628771299</c:v>
                </c:pt>
                <c:pt idx="772">
                  <c:v>-0.26005208735824203</c:v>
                </c:pt>
                <c:pt idx="773">
                  <c:v>-0.23347760395384298</c:v>
                </c:pt>
                <c:pt idx="774">
                  <c:v>-0.26061258655774805</c:v>
                </c:pt>
                <c:pt idx="775">
                  <c:v>-0.28808245043851499</c:v>
                </c:pt>
                <c:pt idx="776">
                  <c:v>-0.26164162679438596</c:v>
                </c:pt>
                <c:pt idx="777">
                  <c:v>-0.23504749632418703</c:v>
                </c:pt>
                <c:pt idx="778">
                  <c:v>-0.20882936647654199</c:v>
                </c:pt>
                <c:pt idx="779">
                  <c:v>-0.23566194173749602</c:v>
                </c:pt>
                <c:pt idx="780">
                  <c:v>-0.21023700349995703</c:v>
                </c:pt>
                <c:pt idx="781">
                  <c:v>-0.23713649387472902</c:v>
                </c:pt>
                <c:pt idx="782">
                  <c:v>-0.21129802034726705</c:v>
                </c:pt>
                <c:pt idx="783">
                  <c:v>-0.23796644469871003</c:v>
                </c:pt>
                <c:pt idx="784">
                  <c:v>-0.26472731997289306</c:v>
                </c:pt>
                <c:pt idx="785">
                  <c:v>-0.238425542998354</c:v>
                </c:pt>
                <c:pt idx="786">
                  <c:v>-0.21190561838800001</c:v>
                </c:pt>
                <c:pt idx="787">
                  <c:v>-0.23879758871005799</c:v>
                </c:pt>
                <c:pt idx="788">
                  <c:v>-0.26595441958208804</c:v>
                </c:pt>
                <c:pt idx="789">
                  <c:v>-0.23974705087589104</c:v>
                </c:pt>
                <c:pt idx="790">
                  <c:v>-0.26700827211136402</c:v>
                </c:pt>
                <c:pt idx="791">
                  <c:v>-0.29391870088898003</c:v>
                </c:pt>
                <c:pt idx="792">
                  <c:v>-0.26765454128443705</c:v>
                </c:pt>
                <c:pt idx="793">
                  <c:v>-0.24112163081419002</c:v>
                </c:pt>
                <c:pt idx="794">
                  <c:v>-0.21480770380869199</c:v>
                </c:pt>
                <c:pt idx="795">
                  <c:v>-0.18835441147008203</c:v>
                </c:pt>
                <c:pt idx="796">
                  <c:v>-0.21551048839504505</c:v>
                </c:pt>
                <c:pt idx="797">
                  <c:v>-0.24228298585977703</c:v>
                </c:pt>
                <c:pt idx="798">
                  <c:v>-0.26894304080459697</c:v>
                </c:pt>
                <c:pt idx="799">
                  <c:v>-0.243059916239248</c:v>
                </c:pt>
                <c:pt idx="800">
                  <c:v>-0.27075117974429602</c:v>
                </c:pt>
                <c:pt idx="801">
                  <c:v>-0.29748663513385809</c:v>
                </c:pt>
                <c:pt idx="802">
                  <c:v>-0.27104263980618892</c:v>
                </c:pt>
                <c:pt idx="803">
                  <c:v>-0.29838369064445913</c:v>
                </c:pt>
                <c:pt idx="804">
                  <c:v>-0.32559168025657198</c:v>
                </c:pt>
                <c:pt idx="805">
                  <c:v>-0.29925770227194698</c:v>
                </c:pt>
                <c:pt idx="806">
                  <c:v>-0.27259278195661607</c:v>
                </c:pt>
                <c:pt idx="807">
                  <c:v>-0.30001651493897408</c:v>
                </c:pt>
                <c:pt idx="808">
                  <c:v>-0.32665723860367801</c:v>
                </c:pt>
                <c:pt idx="809">
                  <c:v>-0.30071036927135203</c:v>
                </c:pt>
                <c:pt idx="810">
                  <c:v>-0.32771104541844598</c:v>
                </c:pt>
                <c:pt idx="811">
                  <c:v>-0.30149776244185605</c:v>
                </c:pt>
                <c:pt idx="812">
                  <c:v>-0.27495954278144702</c:v>
                </c:pt>
                <c:pt idx="813">
                  <c:v>-0.30160617185045713</c:v>
                </c:pt>
                <c:pt idx="814">
                  <c:v>-0.27520183111763802</c:v>
                </c:pt>
                <c:pt idx="815">
                  <c:v>-0.24911420519848704</c:v>
                </c:pt>
                <c:pt idx="816">
                  <c:v>-0.222575102779277</c:v>
                </c:pt>
                <c:pt idx="817">
                  <c:v>-0.24981284065189702</c:v>
                </c:pt>
                <c:pt idx="818">
                  <c:v>-0.27703097435935303</c:v>
                </c:pt>
                <c:pt idx="819">
                  <c:v>-0.30409736897343798</c:v>
                </c:pt>
                <c:pt idx="820">
                  <c:v>-0.33099722247527702</c:v>
                </c:pt>
                <c:pt idx="821">
                  <c:v>-0.35769518747578</c:v>
                </c:pt>
                <c:pt idx="822">
                  <c:v>-0.33108636574143913</c:v>
                </c:pt>
                <c:pt idx="823">
                  <c:v>-0.35793155391914905</c:v>
                </c:pt>
                <c:pt idx="824">
                  <c:v>-0.33195210969634903</c:v>
                </c:pt>
                <c:pt idx="825">
                  <c:v>-0.30553141018705604</c:v>
                </c:pt>
                <c:pt idx="826">
                  <c:v>-0.33223765547120493</c:v>
                </c:pt>
                <c:pt idx="827">
                  <c:v>-0.3590880442728151</c:v>
                </c:pt>
                <c:pt idx="828">
                  <c:v>-0.33243022283702606</c:v>
                </c:pt>
                <c:pt idx="829">
                  <c:v>-0.30610770327881903</c:v>
                </c:pt>
                <c:pt idx="830">
                  <c:v>-0.27970052321304406</c:v>
                </c:pt>
                <c:pt idx="831">
                  <c:v>-0.30637273100618007</c:v>
                </c:pt>
                <c:pt idx="832">
                  <c:v>-0.3330385356950441</c:v>
                </c:pt>
                <c:pt idx="833">
                  <c:v>-0.35971214120057698</c:v>
                </c:pt>
                <c:pt idx="834">
                  <c:v>-0.33319474436130808</c:v>
                </c:pt>
                <c:pt idx="835">
                  <c:v>-0.35984944980641898</c:v>
                </c:pt>
                <c:pt idx="836">
                  <c:v>-0.38655034330329707</c:v>
                </c:pt>
                <c:pt idx="837">
                  <c:v>-0.41343385877326599</c:v>
                </c:pt>
                <c:pt idx="838">
                  <c:v>-0.44010350723397101</c:v>
                </c:pt>
                <c:pt idx="839">
                  <c:v>-0.41371738812028802</c:v>
                </c:pt>
                <c:pt idx="840">
                  <c:v>-0.441070377460134</c:v>
                </c:pt>
                <c:pt idx="841">
                  <c:v>-0.41445830954820806</c:v>
                </c:pt>
                <c:pt idx="842">
                  <c:v>-0.38890278552099811</c:v>
                </c:pt>
                <c:pt idx="843">
                  <c:v>-0.36246262955322606</c:v>
                </c:pt>
                <c:pt idx="844">
                  <c:v>-0.33605010582833506</c:v>
                </c:pt>
                <c:pt idx="845">
                  <c:v>-0.31025813561814197</c:v>
                </c:pt>
                <c:pt idx="846">
                  <c:v>-0.33720637553332705</c:v>
                </c:pt>
                <c:pt idx="847">
                  <c:v>-0.31075696029414213</c:v>
                </c:pt>
                <c:pt idx="848">
                  <c:v>-0.33759250183074413</c:v>
                </c:pt>
                <c:pt idx="849">
                  <c:v>-0.36425761855551803</c:v>
                </c:pt>
                <c:pt idx="850">
                  <c:v>-0.3382226099631771</c:v>
                </c:pt>
                <c:pt idx="851">
                  <c:v>-0.3121269801541231</c:v>
                </c:pt>
                <c:pt idx="852">
                  <c:v>-0.28552348399926519</c:v>
                </c:pt>
                <c:pt idx="853">
                  <c:v>-0.25894042207844897</c:v>
                </c:pt>
                <c:pt idx="854">
                  <c:v>-0.28562322406030299</c:v>
                </c:pt>
                <c:pt idx="855">
                  <c:v>-0.258992690032116</c:v>
                </c:pt>
                <c:pt idx="856">
                  <c:v>-0.23260691242376497</c:v>
                </c:pt>
                <c:pt idx="857">
                  <c:v>-0.25958550030892502</c:v>
                </c:pt>
                <c:pt idx="858">
                  <c:v>-0.23338071326017598</c:v>
                </c:pt>
                <c:pt idx="859">
                  <c:v>-0.20689129163186104</c:v>
                </c:pt>
                <c:pt idx="860">
                  <c:v>-0.23473434570028404</c:v>
                </c:pt>
                <c:pt idx="861">
                  <c:v>-0.26177799180751504</c:v>
                </c:pt>
                <c:pt idx="862">
                  <c:v>-0.28898871369691703</c:v>
                </c:pt>
                <c:pt idx="863">
                  <c:v>-0.31576701121234707</c:v>
                </c:pt>
                <c:pt idx="864">
                  <c:v>-0.29102911975353302</c:v>
                </c:pt>
                <c:pt idx="865">
                  <c:v>-0.3188553733362221</c:v>
                </c:pt>
                <c:pt idx="866">
                  <c:v>-0.34572391992494611</c:v>
                </c:pt>
                <c:pt idx="867">
                  <c:v>-0.31919855413646808</c:v>
                </c:pt>
                <c:pt idx="868">
                  <c:v>-0.29278470237493204</c:v>
                </c:pt>
                <c:pt idx="869">
                  <c:v>-0.31964867377150807</c:v>
                </c:pt>
                <c:pt idx="870">
                  <c:v>-0.29311998330206113</c:v>
                </c:pt>
                <c:pt idx="871">
                  <c:v>-0.31980625436405413</c:v>
                </c:pt>
                <c:pt idx="872">
                  <c:v>-0.3465069002182431</c:v>
                </c:pt>
                <c:pt idx="873">
                  <c:v>-0.32023918996398298</c:v>
                </c:pt>
                <c:pt idx="874">
                  <c:v>-0.29363717658550093</c:v>
                </c:pt>
                <c:pt idx="875">
                  <c:v>-0.320531832790797</c:v>
                </c:pt>
                <c:pt idx="876">
                  <c:v>-0.29418589734445016</c:v>
                </c:pt>
                <c:pt idx="877">
                  <c:v>-0.3208453996494281</c:v>
                </c:pt>
                <c:pt idx="878">
                  <c:v>-0.34773549585947305</c:v>
                </c:pt>
                <c:pt idx="879">
                  <c:v>-0.37501748054872802</c:v>
                </c:pt>
                <c:pt idx="880">
                  <c:v>-0.40176075985386606</c:v>
                </c:pt>
                <c:pt idx="881">
                  <c:v>-0.42847428230177104</c:v>
                </c:pt>
                <c:pt idx="882">
                  <c:v>-0.45593368657957101</c:v>
                </c:pt>
                <c:pt idx="883">
                  <c:v>-0.42988260166756809</c:v>
                </c:pt>
                <c:pt idx="884">
                  <c:v>-0.40366018361716105</c:v>
                </c:pt>
                <c:pt idx="885">
                  <c:v>-0.43097604201830708</c:v>
                </c:pt>
                <c:pt idx="886">
                  <c:v>-0.404734519403046</c:v>
                </c:pt>
                <c:pt idx="887">
                  <c:v>-0.4326387952252751</c:v>
                </c:pt>
                <c:pt idx="888">
                  <c:v>-0.45964113677725199</c:v>
                </c:pt>
                <c:pt idx="889">
                  <c:v>-0.43313066235986308</c:v>
                </c:pt>
                <c:pt idx="890">
                  <c:v>-0.40653838980721307</c:v>
                </c:pt>
                <c:pt idx="891">
                  <c:v>-0.37993603090022005</c:v>
                </c:pt>
                <c:pt idx="892">
                  <c:v>-0.3532804573672611</c:v>
                </c:pt>
                <c:pt idx="893">
                  <c:v>-0.326956452606328</c:v>
                </c:pt>
                <c:pt idx="894">
                  <c:v>-0.30031326157558408</c:v>
                </c:pt>
                <c:pt idx="895">
                  <c:v>-0.32696246694589109</c:v>
                </c:pt>
                <c:pt idx="896">
                  <c:v>-0.35373095135156302</c:v>
                </c:pt>
                <c:pt idx="897">
                  <c:v>-0.32710960702687203</c:v>
                </c:pt>
                <c:pt idx="898">
                  <c:v>-0.35384244199808007</c:v>
                </c:pt>
                <c:pt idx="899">
                  <c:v>-0.32730890407221219</c:v>
                </c:pt>
                <c:pt idx="900">
                  <c:v>-0.35395587521999011</c:v>
                </c:pt>
                <c:pt idx="901">
                  <c:v>-0.38060746513171606</c:v>
                </c:pt>
                <c:pt idx="902">
                  <c:v>-0.40760204093839703</c:v>
                </c:pt>
                <c:pt idx="903">
                  <c:v>-0.43433690850752704</c:v>
                </c:pt>
                <c:pt idx="904">
                  <c:v>-0.461077577425128</c:v>
                </c:pt>
                <c:pt idx="905">
                  <c:v>-0.43518698855949911</c:v>
                </c:pt>
                <c:pt idx="906">
                  <c:v>-0.46237801756995711</c:v>
                </c:pt>
                <c:pt idx="907">
                  <c:v>-0.43586898416138503</c:v>
                </c:pt>
                <c:pt idx="908">
                  <c:v>-0.40937185941741505</c:v>
                </c:pt>
                <c:pt idx="909">
                  <c:v>-0.3828970914992651</c:v>
                </c:pt>
                <c:pt idx="910">
                  <c:v>-0.35672959186688508</c:v>
                </c:pt>
                <c:pt idx="911">
                  <c:v>-0.33023531436665504</c:v>
                </c:pt>
                <c:pt idx="912">
                  <c:v>-0.30359217232457003</c:v>
                </c:pt>
                <c:pt idx="913">
                  <c:v>-0.33038198011951619</c:v>
                </c:pt>
                <c:pt idx="914">
                  <c:v>-0.30406184173198808</c:v>
                </c:pt>
                <c:pt idx="915">
                  <c:v>-0.27791394369376604</c:v>
                </c:pt>
                <c:pt idx="916">
                  <c:v>-0.25259503057600691</c:v>
                </c:pt>
                <c:pt idx="917">
                  <c:v>-0.27971132015331596</c:v>
                </c:pt>
                <c:pt idx="918">
                  <c:v>-0.30638646690868609</c:v>
                </c:pt>
                <c:pt idx="919">
                  <c:v>-0.279803145626356</c:v>
                </c:pt>
                <c:pt idx="920">
                  <c:v>-0.25327952749690097</c:v>
                </c:pt>
                <c:pt idx="921">
                  <c:v>-0.27999792348835401</c:v>
                </c:pt>
                <c:pt idx="922">
                  <c:v>-0.25365771093400902</c:v>
                </c:pt>
                <c:pt idx="923">
                  <c:v>-0.28092676377574516</c:v>
                </c:pt>
                <c:pt idx="924">
                  <c:v>-0.30836452861307406</c:v>
                </c:pt>
                <c:pt idx="925">
                  <c:v>-0.33517953203695505</c:v>
                </c:pt>
                <c:pt idx="926">
                  <c:v>-0.30921607817028707</c:v>
                </c:pt>
                <c:pt idx="927">
                  <c:v>-0.3361277263590331</c:v>
                </c:pt>
                <c:pt idx="928">
                  <c:v>-0.31000563293810601</c:v>
                </c:pt>
                <c:pt idx="929">
                  <c:v>-0.28406120711950306</c:v>
                </c:pt>
                <c:pt idx="930">
                  <c:v>-0.25753771056808494</c:v>
                </c:pt>
                <c:pt idx="931">
                  <c:v>-0.28435449089895903</c:v>
                </c:pt>
                <c:pt idx="932">
                  <c:v>-0.3112969951247031</c:v>
                </c:pt>
                <c:pt idx="933">
                  <c:v>-0.3384134562777491</c:v>
                </c:pt>
                <c:pt idx="934">
                  <c:v>-0.36591521756867507</c:v>
                </c:pt>
                <c:pt idx="935">
                  <c:v>-0.33967281482947909</c:v>
                </c:pt>
                <c:pt idx="936">
                  <c:v>-0.36642726849972307</c:v>
                </c:pt>
                <c:pt idx="937">
                  <c:v>-0.33984782307958711</c:v>
                </c:pt>
                <c:pt idx="938">
                  <c:v>-0.31352139980475813</c:v>
                </c:pt>
                <c:pt idx="939">
                  <c:v>-0.34036747133462419</c:v>
                </c:pt>
                <c:pt idx="940">
                  <c:v>-0.31387805352148807</c:v>
                </c:pt>
                <c:pt idx="941">
                  <c:v>-0.28760831463973502</c:v>
                </c:pt>
                <c:pt idx="942">
                  <c:v>-0.31464447358803804</c:v>
                </c:pt>
                <c:pt idx="943">
                  <c:v>-0.34139924863904197</c:v>
                </c:pt>
                <c:pt idx="944">
                  <c:v>-0.31511528633581304</c:v>
                </c:pt>
                <c:pt idx="945">
                  <c:v>-0.34183192211980906</c:v>
                </c:pt>
                <c:pt idx="946">
                  <c:v>-0.31545572519279608</c:v>
                </c:pt>
                <c:pt idx="947">
                  <c:v>-0.2889671693923111</c:v>
                </c:pt>
                <c:pt idx="948">
                  <c:v>-0.31612550065133899</c:v>
                </c:pt>
                <c:pt idx="949">
                  <c:v>-0.29009984531751798</c:v>
                </c:pt>
                <c:pt idx="950">
                  <c:v>-0.31815377167197206</c:v>
                </c:pt>
                <c:pt idx="951">
                  <c:v>-0.344951656754938</c:v>
                </c:pt>
                <c:pt idx="952">
                  <c:v>-0.37198827942521412</c:v>
                </c:pt>
                <c:pt idx="953">
                  <c:v>-0.39888894803965419</c:v>
                </c:pt>
                <c:pt idx="954">
                  <c:v>-0.37224055191810301</c:v>
                </c:pt>
                <c:pt idx="955">
                  <c:v>-0.39892734080989312</c:v>
                </c:pt>
                <c:pt idx="956">
                  <c:v>-0.37323087525747711</c:v>
                </c:pt>
                <c:pt idx="957">
                  <c:v>-0.40087182913145614</c:v>
                </c:pt>
                <c:pt idx="958">
                  <c:v>-0.42856859362218214</c:v>
                </c:pt>
                <c:pt idx="959">
                  <c:v>-0.40194583828299102</c:v>
                </c:pt>
                <c:pt idx="960">
                  <c:v>-0.37545892668912806</c:v>
                </c:pt>
                <c:pt idx="961">
                  <c:v>-0.40213090266065898</c:v>
                </c:pt>
                <c:pt idx="962">
                  <c:v>-0.37624919493630499</c:v>
                </c:pt>
                <c:pt idx="963">
                  <c:v>-0.35004882617663502</c:v>
                </c:pt>
                <c:pt idx="964">
                  <c:v>-0.32366372941407806</c:v>
                </c:pt>
                <c:pt idx="965">
                  <c:v>-0.3505299700392091</c:v>
                </c:pt>
                <c:pt idx="966">
                  <c:v>-0.37806834599298511</c:v>
                </c:pt>
                <c:pt idx="967">
                  <c:v>-0.351545211503481</c:v>
                </c:pt>
                <c:pt idx="968">
                  <c:v>-0.32488011495936309</c:v>
                </c:pt>
                <c:pt idx="969">
                  <c:v>-0.35157905028894104</c:v>
                </c:pt>
                <c:pt idx="970">
                  <c:v>-0.3785201248150411</c:v>
                </c:pt>
                <c:pt idx="971">
                  <c:v>-0.35228648244856198</c:v>
                </c:pt>
                <c:pt idx="972">
                  <c:v>-0.37900189588288113</c:v>
                </c:pt>
                <c:pt idx="973">
                  <c:v>-0.40599663246471501</c:v>
                </c:pt>
                <c:pt idx="974">
                  <c:v>-0.43297750598739804</c:v>
                </c:pt>
                <c:pt idx="975">
                  <c:v>-0.46000037109113101</c:v>
                </c:pt>
                <c:pt idx="976">
                  <c:v>-0.48665365937983307</c:v>
                </c:pt>
                <c:pt idx="977">
                  <c:v>-0.51355294980123867</c:v>
                </c:pt>
                <c:pt idx="978">
                  <c:v>-0.54030174254505303</c:v>
                </c:pt>
                <c:pt idx="979">
                  <c:v>-0.56741243153846599</c:v>
                </c:pt>
                <c:pt idx="980">
                  <c:v>-0.59465922230523605</c:v>
                </c:pt>
                <c:pt idx="981">
                  <c:v>-0.5680213374822991</c:v>
                </c:pt>
                <c:pt idx="982">
                  <c:v>-0.54162299570510797</c:v>
                </c:pt>
                <c:pt idx="983">
                  <c:v>-0.56830494330682102</c:v>
                </c:pt>
                <c:pt idx="984">
                  <c:v>-0.54164119526103904</c:v>
                </c:pt>
                <c:pt idx="985">
                  <c:v>-0.56832387943495299</c:v>
                </c:pt>
                <c:pt idx="986">
                  <c:v>-0.54243513609641902</c:v>
                </c:pt>
                <c:pt idx="987">
                  <c:v>-0.51595654253121792</c:v>
                </c:pt>
                <c:pt idx="988">
                  <c:v>-0.54260571162925508</c:v>
                </c:pt>
                <c:pt idx="989">
                  <c:v>-0.56935546664285208</c:v>
                </c:pt>
                <c:pt idx="990">
                  <c:v>-0.54393820729312214</c:v>
                </c:pt>
                <c:pt idx="991">
                  <c:v>-0.57066688099752994</c:v>
                </c:pt>
                <c:pt idx="992">
                  <c:v>-0.59779721792673601</c:v>
                </c:pt>
                <c:pt idx="993">
                  <c:v>-0.57117761953105695</c:v>
                </c:pt>
                <c:pt idx="994">
                  <c:v>-0.59885596659098494</c:v>
                </c:pt>
                <c:pt idx="995">
                  <c:v>-0.62564904985250314</c:v>
                </c:pt>
                <c:pt idx="996">
                  <c:v>-0.65238015821018414</c:v>
                </c:pt>
                <c:pt idx="997">
                  <c:v>-0.62590727459921014</c:v>
                </c:pt>
                <c:pt idx="998">
                  <c:v>-0.6532351225546581</c:v>
                </c:pt>
                <c:pt idx="999">
                  <c:v>-0.62658601803104796</c:v>
                </c:pt>
                <c:pt idx="1000">
                  <c:v>-0.60056790165039298</c:v>
                </c:pt>
                <c:pt idx="1001">
                  <c:v>-0.57392107673617521</c:v>
                </c:pt>
                <c:pt idx="1002">
                  <c:v>-0.60127117279584108</c:v>
                </c:pt>
                <c:pt idx="1003">
                  <c:v>-0.57484837944915013</c:v>
                </c:pt>
                <c:pt idx="1004">
                  <c:v>-0.54843474738382003</c:v>
                </c:pt>
                <c:pt idx="1005">
                  <c:v>-0.57521194855642499</c:v>
                </c:pt>
                <c:pt idx="1006">
                  <c:v>-0.60183604427649995</c:v>
                </c:pt>
                <c:pt idx="1007">
                  <c:v>-0.62861363099329215</c:v>
                </c:pt>
                <c:pt idx="1008">
                  <c:v>-0.65643050900992084</c:v>
                </c:pt>
                <c:pt idx="1009">
                  <c:v>-0.62985471381130109</c:v>
                </c:pt>
                <c:pt idx="1010">
                  <c:v>-0.60358259035658501</c:v>
                </c:pt>
                <c:pt idx="1011">
                  <c:v>-0.63026839186980699</c:v>
                </c:pt>
                <c:pt idx="1012">
                  <c:v>-0.65717633535431907</c:v>
                </c:pt>
                <c:pt idx="1013">
                  <c:v>-0.68394022302409518</c:v>
                </c:pt>
                <c:pt idx="1014">
                  <c:v>-0.65732688000711603</c:v>
                </c:pt>
                <c:pt idx="1015">
                  <c:v>-0.63084048853490216</c:v>
                </c:pt>
                <c:pt idx="1016">
                  <c:v>-0.60540702372111199</c:v>
                </c:pt>
                <c:pt idx="1017">
                  <c:v>-0.57874076838879518</c:v>
                </c:pt>
                <c:pt idx="1018">
                  <c:v>-0.60568607738290703</c:v>
                </c:pt>
                <c:pt idx="1019">
                  <c:v>-0.57908376922735383</c:v>
                </c:pt>
                <c:pt idx="1020">
                  <c:v>-0.6058393630444151</c:v>
                </c:pt>
                <c:pt idx="1021">
                  <c:v>-0.57920300889276988</c:v>
                </c:pt>
                <c:pt idx="1022">
                  <c:v>-0.60593564043760095</c:v>
                </c:pt>
                <c:pt idx="1023">
                  <c:v>-0.63260305226191715</c:v>
                </c:pt>
                <c:pt idx="1024">
                  <c:v>-0.65942636323497295</c:v>
                </c:pt>
                <c:pt idx="1025">
                  <c:v>-0.68639122697965804</c:v>
                </c:pt>
                <c:pt idx="1026">
                  <c:v>-0.71301338720085994</c:v>
                </c:pt>
                <c:pt idx="1027">
                  <c:v>-0.73997583247006027</c:v>
                </c:pt>
                <c:pt idx="1028">
                  <c:v>-0.76664839520488726</c:v>
                </c:pt>
                <c:pt idx="1029">
                  <c:v>-0.74014174344085715</c:v>
                </c:pt>
                <c:pt idx="1030">
                  <c:v>-0.71349951007150314</c:v>
                </c:pt>
                <c:pt idx="1031">
                  <c:v>-0.74049511224292508</c:v>
                </c:pt>
                <c:pt idx="1032">
                  <c:v>-0.71386178914714293</c:v>
                </c:pt>
                <c:pt idx="1033">
                  <c:v>-0.74140751422221296</c:v>
                </c:pt>
                <c:pt idx="1034">
                  <c:v>-0.71489554403442213</c:v>
                </c:pt>
                <c:pt idx="1035">
                  <c:v>-0.68847222009249298</c:v>
                </c:pt>
                <c:pt idx="1036">
                  <c:v>-0.71549990863931912</c:v>
                </c:pt>
                <c:pt idx="1037">
                  <c:v>-0.74245443918092902</c:v>
                </c:pt>
                <c:pt idx="1038">
                  <c:v>-0.71589952710593308</c:v>
                </c:pt>
                <c:pt idx="1039">
                  <c:v>-0.68925585531722999</c:v>
                </c:pt>
                <c:pt idx="1040">
                  <c:v>-0.71589696246082613</c:v>
                </c:pt>
                <c:pt idx="1041">
                  <c:v>-0.68942412093153493</c:v>
                </c:pt>
                <c:pt idx="1042">
                  <c:v>-0.6630258242450302</c:v>
                </c:pt>
                <c:pt idx="1043">
                  <c:v>-0.63657335897678402</c:v>
                </c:pt>
                <c:pt idx="1044">
                  <c:v>-0.66328318435367695</c:v>
                </c:pt>
                <c:pt idx="1045">
                  <c:v>-0.69024038281900502</c:v>
                </c:pt>
                <c:pt idx="1046">
                  <c:v>-0.66358885343891116</c:v>
                </c:pt>
                <c:pt idx="1047">
                  <c:v>-0.69109467802041213</c:v>
                </c:pt>
                <c:pt idx="1048">
                  <c:v>-0.66468362412336013</c:v>
                </c:pt>
                <c:pt idx="1049">
                  <c:v>-0.63801769862007007</c:v>
                </c:pt>
                <c:pt idx="1050">
                  <c:v>-0.6117047384588572</c:v>
                </c:pt>
                <c:pt idx="1051">
                  <c:v>-0.63861555483023702</c:v>
                </c:pt>
                <c:pt idx="1052">
                  <c:v>-0.61203737562737603</c:v>
                </c:pt>
                <c:pt idx="1053">
                  <c:v>-0.63866682265740315</c:v>
                </c:pt>
                <c:pt idx="1054">
                  <c:v>-0.66537103971263001</c:v>
                </c:pt>
                <c:pt idx="1055">
                  <c:v>-0.69240940253483718</c:v>
                </c:pt>
                <c:pt idx="1056">
                  <c:v>-0.71917539063512215</c:v>
                </c:pt>
                <c:pt idx="1057">
                  <c:v>-0.69272429155115511</c:v>
                </c:pt>
                <c:pt idx="1058">
                  <c:v>-0.66624588287561615</c:v>
                </c:pt>
                <c:pt idx="1059">
                  <c:v>-0.6931988686073991</c:v>
                </c:pt>
                <c:pt idx="1060">
                  <c:v>-0.71996172484389709</c:v>
                </c:pt>
                <c:pt idx="1061">
                  <c:v>-0.69335234102424681</c:v>
                </c:pt>
                <c:pt idx="1062">
                  <c:v>-0.71999807827255313</c:v>
                </c:pt>
                <c:pt idx="1063">
                  <c:v>-0.74667140899571116</c:v>
                </c:pt>
                <c:pt idx="1064">
                  <c:v>-0.77418596330696099</c:v>
                </c:pt>
                <c:pt idx="1065">
                  <c:v>-0.80103688830379405</c:v>
                </c:pt>
                <c:pt idx="1066">
                  <c:v>-0.82826200874716993</c:v>
                </c:pt>
                <c:pt idx="1067">
                  <c:v>-0.80166957670412009</c:v>
                </c:pt>
                <c:pt idx="1068">
                  <c:v>-0.77502016868531109</c:v>
                </c:pt>
                <c:pt idx="1069">
                  <c:v>-0.74835600363481414</c:v>
                </c:pt>
                <c:pt idx="1070">
                  <c:v>-0.77516594772387215</c:v>
                </c:pt>
                <c:pt idx="1071">
                  <c:v>-0.801825568033952</c:v>
                </c:pt>
                <c:pt idx="1072">
                  <c:v>-0.77594868276301021</c:v>
                </c:pt>
                <c:pt idx="1073">
                  <c:v>-0.80279766968376609</c:v>
                </c:pt>
                <c:pt idx="1074">
                  <c:v>-0.82995190624439619</c:v>
                </c:pt>
                <c:pt idx="1075">
                  <c:v>-0.85703756506208884</c:v>
                </c:pt>
                <c:pt idx="1076">
                  <c:v>-0.88365629337868712</c:v>
                </c:pt>
                <c:pt idx="1077">
                  <c:v>-0.91027871678525096</c:v>
                </c:pt>
                <c:pt idx="1078">
                  <c:v>-0.88374184830552016</c:v>
                </c:pt>
                <c:pt idx="1079">
                  <c:v>-0.85723617342376202</c:v>
                </c:pt>
                <c:pt idx="1080">
                  <c:v>-0.83079018389468695</c:v>
                </c:pt>
                <c:pt idx="1081">
                  <c:v>-0.80413785877803401</c:v>
                </c:pt>
                <c:pt idx="1082">
                  <c:v>-0.83124140587192696</c:v>
                </c:pt>
                <c:pt idx="1083">
                  <c:v>-0.80464888800791101</c:v>
                </c:pt>
                <c:pt idx="1084">
                  <c:v>-0.77803202781102898</c:v>
                </c:pt>
                <c:pt idx="1085">
                  <c:v>-0.80561520877564397</c:v>
                </c:pt>
                <c:pt idx="1086">
                  <c:v>-0.83235224378647199</c:v>
                </c:pt>
                <c:pt idx="1087">
                  <c:v>-0.80569162367391423</c:v>
                </c:pt>
                <c:pt idx="1088">
                  <c:v>-0.77919477683932814</c:v>
                </c:pt>
                <c:pt idx="1089">
                  <c:v>-0.80592590069132708</c:v>
                </c:pt>
                <c:pt idx="1090">
                  <c:v>-0.77929563421391024</c:v>
                </c:pt>
                <c:pt idx="1091">
                  <c:v>-0.75299298379233992</c:v>
                </c:pt>
                <c:pt idx="1092">
                  <c:v>-0.77962450115237514</c:v>
                </c:pt>
                <c:pt idx="1093">
                  <c:v>-0.80626513191490889</c:v>
                </c:pt>
                <c:pt idx="1094">
                  <c:v>-0.77970569512408527</c:v>
                </c:pt>
                <c:pt idx="1095">
                  <c:v>-0.75309149094698413</c:v>
                </c:pt>
                <c:pt idx="1096">
                  <c:v>-0.78006191281416903</c:v>
                </c:pt>
                <c:pt idx="1097">
                  <c:v>-0.80695176522060696</c:v>
                </c:pt>
                <c:pt idx="1098">
                  <c:v>-0.78087233473925088</c:v>
                </c:pt>
                <c:pt idx="1099">
                  <c:v>-0.80757528973912796</c:v>
                </c:pt>
                <c:pt idx="1100">
                  <c:v>-0.83419342487868908</c:v>
                </c:pt>
                <c:pt idx="1101">
                  <c:v>-0.80753474713890394</c:v>
                </c:pt>
                <c:pt idx="1102">
                  <c:v>-0.78094213908390597</c:v>
                </c:pt>
                <c:pt idx="1103">
                  <c:v>-0.807609966996924</c:v>
                </c:pt>
                <c:pt idx="1104">
                  <c:v>-0.83425145276737911</c:v>
                </c:pt>
                <c:pt idx="1105">
                  <c:v>-0.86095974345504511</c:v>
                </c:pt>
                <c:pt idx="1106">
                  <c:v>-0.88770662553537505</c:v>
                </c:pt>
                <c:pt idx="1107">
                  <c:v>-0.91440420005227097</c:v>
                </c:pt>
                <c:pt idx="1108">
                  <c:v>-0.88829880182807508</c:v>
                </c:pt>
                <c:pt idx="1109">
                  <c:v>-0.91498044784413401</c:v>
                </c:pt>
                <c:pt idx="1110">
                  <c:v>-0.941732611416631</c:v>
                </c:pt>
                <c:pt idx="1111">
                  <c:v>-0.96847947705925408</c:v>
                </c:pt>
                <c:pt idx="1112">
                  <c:v>-0.99537777462262989</c:v>
                </c:pt>
                <c:pt idx="1113">
                  <c:v>-0.96877814475660984</c:v>
                </c:pt>
                <c:pt idx="1114">
                  <c:v>-0.94239187214024511</c:v>
                </c:pt>
                <c:pt idx="1115">
                  <c:v>-0.91586765548816695</c:v>
                </c:pt>
                <c:pt idx="1116">
                  <c:v>-0.88945191491434994</c:v>
                </c:pt>
                <c:pt idx="1117">
                  <c:v>-0.86279133822511522</c:v>
                </c:pt>
                <c:pt idx="1118">
                  <c:v>-0.836133979442793</c:v>
                </c:pt>
                <c:pt idx="1119">
                  <c:v>-0.86288076362423505</c:v>
                </c:pt>
                <c:pt idx="1120">
                  <c:v>-0.88970103146500512</c:v>
                </c:pt>
                <c:pt idx="1121">
                  <c:v>-0.91635135786991684</c:v>
                </c:pt>
                <c:pt idx="1122">
                  <c:v>-0.889815959170004</c:v>
                </c:pt>
                <c:pt idx="1123">
                  <c:v>-0.86317958856590304</c:v>
                </c:pt>
                <c:pt idx="1124">
                  <c:v>-0.89005965436327428</c:v>
                </c:pt>
                <c:pt idx="1125">
                  <c:v>-0.86348501584241599</c:v>
                </c:pt>
                <c:pt idx="1126">
                  <c:v>-0.83682567402655617</c:v>
                </c:pt>
                <c:pt idx="1127">
                  <c:v>-0.81024514057558916</c:v>
                </c:pt>
                <c:pt idx="1128">
                  <c:v>-0.78373470476602392</c:v>
                </c:pt>
                <c:pt idx="1129">
                  <c:v>-0.81039345300295584</c:v>
                </c:pt>
                <c:pt idx="1130">
                  <c:v>-0.83712461265903326</c:v>
                </c:pt>
                <c:pt idx="1131">
                  <c:v>-0.86408925972489714</c:v>
                </c:pt>
                <c:pt idx="1132">
                  <c:v>-0.83742639992098689</c:v>
                </c:pt>
                <c:pt idx="1133">
                  <c:v>-0.81106382754054995</c:v>
                </c:pt>
                <c:pt idx="1134">
                  <c:v>-0.83775118710335517</c:v>
                </c:pt>
                <c:pt idx="1135">
                  <c:v>-0.86462555995123103</c:v>
                </c:pt>
                <c:pt idx="1136">
                  <c:v>-0.891484086399842</c:v>
                </c:pt>
                <c:pt idx="1137">
                  <c:v>-0.86484967681426206</c:v>
                </c:pt>
                <c:pt idx="1138">
                  <c:v>-0.89147630331689498</c:v>
                </c:pt>
                <c:pt idx="1139">
                  <c:v>-0.91843665049464096</c:v>
                </c:pt>
                <c:pt idx="1140">
                  <c:v>-0.89181922656996304</c:v>
                </c:pt>
                <c:pt idx="1141">
                  <c:v>-0.86516541968853422</c:v>
                </c:pt>
                <c:pt idx="1142">
                  <c:v>-0.89185099689748903</c:v>
                </c:pt>
                <c:pt idx="1143">
                  <c:v>-0.91865282856933905</c:v>
                </c:pt>
                <c:pt idx="1144">
                  <c:v>-0.89226661631734994</c:v>
                </c:pt>
                <c:pt idx="1145">
                  <c:v>-0.91897994464370614</c:v>
                </c:pt>
                <c:pt idx="1146">
                  <c:v>-0.94570922457738615</c:v>
                </c:pt>
                <c:pt idx="1147">
                  <c:v>-0.91911098217436393</c:v>
                </c:pt>
                <c:pt idx="1148">
                  <c:v>-0.89245859769062597</c:v>
                </c:pt>
                <c:pt idx="1149">
                  <c:v>-0.86590543777521212</c:v>
                </c:pt>
                <c:pt idx="1150">
                  <c:v>-0.83934792750477416</c:v>
                </c:pt>
                <c:pt idx="1151">
                  <c:v>-0.81287344422526997</c:v>
                </c:pt>
                <c:pt idx="1152">
                  <c:v>-0.83957278022041493</c:v>
                </c:pt>
                <c:pt idx="1153">
                  <c:v>-0.866206115899813</c:v>
                </c:pt>
                <c:pt idx="1154">
                  <c:v>-0.83955674574472383</c:v>
                </c:pt>
                <c:pt idx="1155">
                  <c:v>-0.86618730435438607</c:v>
                </c:pt>
                <c:pt idx="1156">
                  <c:v>-0.83956043761891408</c:v>
                </c:pt>
                <c:pt idx="1157">
                  <c:v>-0.86646322346826299</c:v>
                </c:pt>
                <c:pt idx="1158">
                  <c:v>-0.83985613931954795</c:v>
                </c:pt>
                <c:pt idx="1159">
                  <c:v>-0.86681808363270008</c:v>
                </c:pt>
                <c:pt idx="1160">
                  <c:v>-0.84028787352639212</c:v>
                </c:pt>
                <c:pt idx="1161">
                  <c:v>-0.81374521086346219</c:v>
                </c:pt>
                <c:pt idx="1162">
                  <c:v>-0.84037882868250313</c:v>
                </c:pt>
                <c:pt idx="1163">
                  <c:v>-0.81387054388879709</c:v>
                </c:pt>
                <c:pt idx="1164">
                  <c:v>-0.84048898017005691</c:v>
                </c:pt>
                <c:pt idx="1165">
                  <c:v>-0.81383320503531897</c:v>
                </c:pt>
                <c:pt idx="1166">
                  <c:v>-0.78721184680566691</c:v>
                </c:pt>
                <c:pt idx="1167">
                  <c:v>-0.76064434026089423</c:v>
                </c:pt>
                <c:pt idx="1168">
                  <c:v>-0.78737945841285195</c:v>
                </c:pt>
                <c:pt idx="1169">
                  <c:v>-0.76094793406102612</c:v>
                </c:pt>
                <c:pt idx="1170">
                  <c:v>-0.7343092338315701</c:v>
                </c:pt>
                <c:pt idx="1171">
                  <c:v>-0.76104027618247527</c:v>
                </c:pt>
                <c:pt idx="1172">
                  <c:v>-0.78781752226865698</c:v>
                </c:pt>
                <c:pt idx="1173">
                  <c:v>-0.81463016014615897</c:v>
                </c:pt>
                <c:pt idx="1174">
                  <c:v>-0.84128407179122089</c:v>
                </c:pt>
                <c:pt idx="1175">
                  <c:v>-0.814743931346957</c:v>
                </c:pt>
                <c:pt idx="1176">
                  <c:v>-0.78859271256007313</c:v>
                </c:pt>
                <c:pt idx="1177">
                  <c:v>-0.7619470779214591</c:v>
                </c:pt>
                <c:pt idx="1178">
                  <c:v>-0.78862036394859114</c:v>
                </c:pt>
                <c:pt idx="1179">
                  <c:v>-0.76206765135996102</c:v>
                </c:pt>
                <c:pt idx="1180">
                  <c:v>-0.78873699405882403</c:v>
                </c:pt>
                <c:pt idx="1181">
                  <c:v>-0.81553300588506583</c:v>
                </c:pt>
                <c:pt idx="1182">
                  <c:v>-0.78888241496835398</c:v>
                </c:pt>
                <c:pt idx="1183">
                  <c:v>-0.81555052271217099</c:v>
                </c:pt>
                <c:pt idx="1184">
                  <c:v>-0.84220824515523696</c:v>
                </c:pt>
                <c:pt idx="1185">
                  <c:v>-0.86903702881427003</c:v>
                </c:pt>
                <c:pt idx="1186">
                  <c:v>-0.89575161170681905</c:v>
                </c:pt>
                <c:pt idx="1187">
                  <c:v>-0.86931856594926993</c:v>
                </c:pt>
                <c:pt idx="1188">
                  <c:v>-0.84300239406425392</c:v>
                </c:pt>
                <c:pt idx="1189">
                  <c:v>-0.81653600224206191</c:v>
                </c:pt>
                <c:pt idx="1190">
                  <c:v>-0.84364947744883234</c:v>
                </c:pt>
                <c:pt idx="1191">
                  <c:v>-0.87060996463505613</c:v>
                </c:pt>
                <c:pt idx="1192">
                  <c:v>-0.84421252080337894</c:v>
                </c:pt>
                <c:pt idx="1193">
                  <c:v>-0.87086800877395598</c:v>
                </c:pt>
                <c:pt idx="1194">
                  <c:v>-0.89762792419147208</c:v>
                </c:pt>
                <c:pt idx="1195">
                  <c:v>-0.92426928913838902</c:v>
                </c:pt>
                <c:pt idx="1196">
                  <c:v>-0.89766348145812103</c:v>
                </c:pt>
                <c:pt idx="1197">
                  <c:v>-0.92455502864637895</c:v>
                </c:pt>
                <c:pt idx="1198">
                  <c:v>-0.95146618789095572</c:v>
                </c:pt>
                <c:pt idx="1199">
                  <c:v>-0.97820158229842813</c:v>
                </c:pt>
                <c:pt idx="1200">
                  <c:v>-1.0050617848216699</c:v>
                </c:pt>
                <c:pt idx="1201">
                  <c:v>-0.97848679414082984</c:v>
                </c:pt>
                <c:pt idx="1202">
                  <c:v>-0.95206643187233886</c:v>
                </c:pt>
                <c:pt idx="1203">
                  <c:v>-0.92542946174912699</c:v>
                </c:pt>
                <c:pt idx="1204">
                  <c:v>-0.95212539554688813</c:v>
                </c:pt>
                <c:pt idx="1205">
                  <c:v>-0.92551713070036679</c:v>
                </c:pt>
                <c:pt idx="1206">
                  <c:v>-0.95217093301090205</c:v>
                </c:pt>
                <c:pt idx="1207">
                  <c:v>-0.92557550547101797</c:v>
                </c:pt>
                <c:pt idx="1208">
                  <c:v>-0.89919730848105894</c:v>
                </c:pt>
                <c:pt idx="1209">
                  <c:v>-0.87257332979465585</c:v>
                </c:pt>
                <c:pt idx="1210">
                  <c:v>-0.89922413055306305</c:v>
                </c:pt>
                <c:pt idx="1211">
                  <c:v>-0.8727503303075661</c:v>
                </c:pt>
                <c:pt idx="1212">
                  <c:v>-0.84613961568749818</c:v>
                </c:pt>
                <c:pt idx="1213">
                  <c:v>-0.87280860150997819</c:v>
                </c:pt>
                <c:pt idx="1214">
                  <c:v>-0.84633724722668402</c:v>
                </c:pt>
                <c:pt idx="1215">
                  <c:v>-0.81986948210823707</c:v>
                </c:pt>
                <c:pt idx="1216">
                  <c:v>-0.84684051830541018</c:v>
                </c:pt>
                <c:pt idx="1217">
                  <c:v>-0.87363353010899114</c:v>
                </c:pt>
                <c:pt idx="1218">
                  <c:v>-0.84705235428328107</c:v>
                </c:pt>
                <c:pt idx="1219">
                  <c:v>-0.82040400043959116</c:v>
                </c:pt>
                <c:pt idx="1220">
                  <c:v>-0.79381254798310397</c:v>
                </c:pt>
                <c:pt idx="1221">
                  <c:v>-0.76720561558717326</c:v>
                </c:pt>
                <c:pt idx="1222">
                  <c:v>-0.740563011813823</c:v>
                </c:pt>
                <c:pt idx="1223">
                  <c:v>-0.76748790735416517</c:v>
                </c:pt>
                <c:pt idx="1224">
                  <c:v>-0.74105037403855611</c:v>
                </c:pt>
                <c:pt idx="1225">
                  <c:v>-0.76800613148234897</c:v>
                </c:pt>
                <c:pt idx="1226">
                  <c:v>-0.79479620492669101</c:v>
                </c:pt>
                <c:pt idx="1227">
                  <c:v>-0.76834819300164803</c:v>
                </c:pt>
                <c:pt idx="1228">
                  <c:v>-0.79497915726871415</c:v>
                </c:pt>
                <c:pt idx="1229">
                  <c:v>-0.82189232201390905</c:v>
                </c:pt>
                <c:pt idx="1230">
                  <c:v>-0.84874071205017931</c:v>
                </c:pt>
                <c:pt idx="1231">
                  <c:v>-0.82229187918485613</c:v>
                </c:pt>
                <c:pt idx="1232">
                  <c:v>-0.84895156839811814</c:v>
                </c:pt>
                <c:pt idx="1233">
                  <c:v>-0.87564338093919114</c:v>
                </c:pt>
                <c:pt idx="1234">
                  <c:v>-0.84902026867806613</c:v>
                </c:pt>
                <c:pt idx="1235">
                  <c:v>-0.82247681103363901</c:v>
                </c:pt>
                <c:pt idx="1236">
                  <c:v>-0.79582010597573594</c:v>
                </c:pt>
                <c:pt idx="1237">
                  <c:v>-0.82259018590048993</c:v>
                </c:pt>
                <c:pt idx="1238">
                  <c:v>-0.79605368383816599</c:v>
                </c:pt>
                <c:pt idx="1239">
                  <c:v>-0.82268032022655202</c:v>
                </c:pt>
                <c:pt idx="1240">
                  <c:v>-0.79671748199284587</c:v>
                </c:pt>
                <c:pt idx="1241">
                  <c:v>-0.77011842668258124</c:v>
                </c:pt>
                <c:pt idx="1242">
                  <c:v>-0.79683545574836601</c:v>
                </c:pt>
                <c:pt idx="1243">
                  <c:v>-0.82353337087468093</c:v>
                </c:pt>
                <c:pt idx="1244">
                  <c:v>-0.85071178517525392</c:v>
                </c:pt>
                <c:pt idx="1245">
                  <c:v>-0.87752485293476312</c:v>
                </c:pt>
                <c:pt idx="1246">
                  <c:v>-0.90417703496238899</c:v>
                </c:pt>
                <c:pt idx="1247">
                  <c:v>-0.93082422831777611</c:v>
                </c:pt>
                <c:pt idx="1248">
                  <c:v>-0.95755437988872794</c:v>
                </c:pt>
                <c:pt idx="1249">
                  <c:v>-0.98422400843848712</c:v>
                </c:pt>
                <c:pt idx="1250">
                  <c:v>-1.0110003756113499</c:v>
                </c:pt>
                <c:pt idx="1251">
                  <c:v>-0.98461915281204992</c:v>
                </c:pt>
                <c:pt idx="1252">
                  <c:v>-1.0115300625266899</c:v>
                </c:pt>
                <c:pt idx="1253">
                  <c:v>-0.98502706890172087</c:v>
                </c:pt>
                <c:pt idx="1254">
                  <c:v>-1.0116981114076198</c:v>
                </c:pt>
                <c:pt idx="1255">
                  <c:v>-0.98511239507535675</c:v>
                </c:pt>
                <c:pt idx="1256">
                  <c:v>-1.0118231817590297</c:v>
                </c:pt>
                <c:pt idx="1257">
                  <c:v>-0.98531477942573187</c:v>
                </c:pt>
                <c:pt idx="1258">
                  <c:v>-1.0120410981229098</c:v>
                </c:pt>
                <c:pt idx="1259">
                  <c:v>-1.0386760251693499</c:v>
                </c:pt>
                <c:pt idx="1260">
                  <c:v>-1.01202443337154</c:v>
                </c:pt>
                <c:pt idx="1261">
                  <c:v>-1.0386353898695699</c:v>
                </c:pt>
                <c:pt idx="1262">
                  <c:v>-1.0655457919718501</c:v>
                </c:pt>
                <c:pt idx="1263">
                  <c:v>-1.0922374596757403</c:v>
                </c:pt>
                <c:pt idx="1264">
                  <c:v>-1.0656629924814898</c:v>
                </c:pt>
                <c:pt idx="1265">
                  <c:v>-1.0390641866520598</c:v>
                </c:pt>
                <c:pt idx="1266">
                  <c:v>-1.0657177898005301</c:v>
                </c:pt>
                <c:pt idx="1267">
                  <c:v>-1.0390827382094299</c:v>
                </c:pt>
                <c:pt idx="1268">
                  <c:v>-1.0125839135444898</c:v>
                </c:pt>
                <c:pt idx="1269">
                  <c:v>-1.0391948796693298</c:v>
                </c:pt>
                <c:pt idx="1270">
                  <c:v>-1.0658033305724697</c:v>
                </c:pt>
                <c:pt idx="1271">
                  <c:v>-1.0391988708469</c:v>
                </c:pt>
                <c:pt idx="1272">
                  <c:v>-1.0658533989565699</c:v>
                </c:pt>
                <c:pt idx="1273">
                  <c:v>-1.0924640554008997</c:v>
                </c:pt>
                <c:pt idx="1274">
                  <c:v>-1.1192713576349196</c:v>
                </c:pt>
                <c:pt idx="1275">
                  <c:v>-1.1459644414175398</c:v>
                </c:pt>
                <c:pt idx="1276">
                  <c:v>-1.1727578121885103</c:v>
                </c:pt>
                <c:pt idx="1277">
                  <c:v>-1.1994699757717802</c:v>
                </c:pt>
                <c:pt idx="1278">
                  <c:v>-1.1728997977763997</c:v>
                </c:pt>
                <c:pt idx="1279">
                  <c:v>-1.1994996430056097</c:v>
                </c:pt>
                <c:pt idx="1280">
                  <c:v>-1.1729226603820599</c:v>
                </c:pt>
                <c:pt idx="1281">
                  <c:v>-1.1997016313759099</c:v>
                </c:pt>
                <c:pt idx="1282">
                  <c:v>-1.2263616162264297</c:v>
                </c:pt>
                <c:pt idx="1283">
                  <c:v>-1.1997784077168601</c:v>
                </c:pt>
                <c:pt idx="1284">
                  <c:v>-1.17318958297289</c:v>
                </c:pt>
                <c:pt idx="1285">
                  <c:v>-1.1998031839258501</c:v>
                </c:pt>
                <c:pt idx="1286">
                  <c:v>-1.22644996254061</c:v>
                </c:pt>
                <c:pt idx="1287">
                  <c:v>-1.19985043702307</c:v>
                </c:pt>
                <c:pt idx="1288">
                  <c:v>-1.2264219890790997</c:v>
                </c:pt>
                <c:pt idx="1289">
                  <c:v>-1.2531456477494896</c:v>
                </c:pt>
                <c:pt idx="1290">
                  <c:v>-1.22649890098421</c:v>
                </c:pt>
                <c:pt idx="1291">
                  <c:v>-1.2531966825220195</c:v>
                </c:pt>
                <c:pt idx="1292">
                  <c:v>-1.2797927371210198</c:v>
                </c:pt>
                <c:pt idx="1293">
                  <c:v>-1.306326123509</c:v>
                </c:pt>
                <c:pt idx="1294">
                  <c:v>-1.3329091813942</c:v>
                </c:pt>
                <c:pt idx="1295">
                  <c:v>-1.3062579682852105</c:v>
                </c:pt>
                <c:pt idx="1296">
                  <c:v>-1.33278338346169</c:v>
                </c:pt>
                <c:pt idx="1297">
                  <c:v>-1.3593374551503599</c:v>
                </c:pt>
                <c:pt idx="1298">
                  <c:v>-1.33267593213432</c:v>
                </c:pt>
                <c:pt idx="1299">
                  <c:v>-1.3592999065223299</c:v>
                </c:pt>
                <c:pt idx="1300">
                  <c:v>-1.38587110491989</c:v>
                </c:pt>
                <c:pt idx="1301">
                  <c:v>-1.41241743392999</c:v>
                </c:pt>
                <c:pt idx="1302">
                  <c:v>-1.4389321010825999</c:v>
                </c:pt>
                <c:pt idx="1303">
                  <c:v>-1.4122677997217501</c:v>
                </c:pt>
                <c:pt idx="1304">
                  <c:v>-1.4387297629413998</c:v>
                </c:pt>
                <c:pt idx="1305">
                  <c:v>-1.46522280465974</c:v>
                </c:pt>
                <c:pt idx="1306">
                  <c:v>-1.4917651242544299</c:v>
                </c:pt>
                <c:pt idx="1307">
                  <c:v>-1.46513266632331</c:v>
                </c:pt>
                <c:pt idx="1308">
                  <c:v>-1.4915636833339796</c:v>
                </c:pt>
                <c:pt idx="1309">
                  <c:v>-1.5178995547924297</c:v>
                </c:pt>
                <c:pt idx="1310">
                  <c:v>-1.54422011964009</c:v>
                </c:pt>
                <c:pt idx="1311">
                  <c:v>-1.5705054731144799</c:v>
                </c:pt>
                <c:pt idx="1312">
                  <c:v>-1.59673659932005</c:v>
                </c:pt>
                <c:pt idx="1313">
                  <c:v>-1.6228466811169</c:v>
                </c:pt>
                <c:pt idx="1314">
                  <c:v>-1.64876231397724</c:v>
                </c:pt>
                <c:pt idx="1315">
                  <c:v>-1.6746721706949002</c:v>
                </c:pt>
                <c:pt idx="1316">
                  <c:v>-1.7002998990245397</c:v>
                </c:pt>
                <c:pt idx="1317">
                  <c:v>-1.7258743251803796</c:v>
                </c:pt>
                <c:pt idx="1318">
                  <c:v>-1.7504250147358</c:v>
                </c:pt>
                <c:pt idx="1319">
                  <c:v>-1.7737350391124598</c:v>
                </c:pt>
                <c:pt idx="1320">
                  <c:v>-1.7939794890623197</c:v>
                </c:pt>
                <c:pt idx="1321">
                  <c:v>-1.8019410199019699</c:v>
                </c:pt>
                <c:pt idx="1322">
                  <c:v>0</c:v>
                </c:pt>
                <c:pt idx="1323">
                  <c:v>2.0368131753649696E-2</c:v>
                </c:pt>
                <c:pt idx="1324">
                  <c:v>4.4424761262957191E-2</c:v>
                </c:pt>
                <c:pt idx="1325">
                  <c:v>7.0830987794086808E-2</c:v>
                </c:pt>
                <c:pt idx="1326">
                  <c:v>9.3524404009817944E-2</c:v>
                </c:pt>
                <c:pt idx="1327">
                  <c:v>0.11972580482174501</c:v>
                </c:pt>
                <c:pt idx="1328">
                  <c:v>0.14529024863286205</c:v>
                </c:pt>
                <c:pt idx="1329">
                  <c:v>0.17082483917412003</c:v>
                </c:pt>
                <c:pt idx="1330">
                  <c:v>0.19730956675029199</c:v>
                </c:pt>
                <c:pt idx="1331">
                  <c:v>0.22167247371204596</c:v>
                </c:pt>
                <c:pt idx="1332">
                  <c:v>0.24684520657890402</c:v>
                </c:pt>
                <c:pt idx="1333">
                  <c:v>0.27336494895847108</c:v>
                </c:pt>
                <c:pt idx="1334">
                  <c:v>0.29922046975191108</c:v>
                </c:pt>
                <c:pt idx="1335">
                  <c:v>0.32354571785371106</c:v>
                </c:pt>
                <c:pt idx="1336">
                  <c:v>0.34884677399841413</c:v>
                </c:pt>
                <c:pt idx="1337">
                  <c:v>0.37197284825051408</c:v>
                </c:pt>
                <c:pt idx="1338">
                  <c:v>0.39141282156659907</c:v>
                </c:pt>
                <c:pt idx="1339">
                  <c:v>0.417591074014594</c:v>
                </c:pt>
                <c:pt idx="1340">
                  <c:v>0.44147311340371392</c:v>
                </c:pt>
                <c:pt idx="1341">
                  <c:v>0.46577514326504704</c:v>
                </c:pt>
                <c:pt idx="1342">
                  <c:v>0.49140660979739803</c:v>
                </c:pt>
                <c:pt idx="1343">
                  <c:v>0.51779236703371401</c:v>
                </c:pt>
                <c:pt idx="1344">
                  <c:v>0.53222221542796488</c:v>
                </c:pt>
                <c:pt idx="1345">
                  <c:v>0.55740426686248001</c:v>
                </c:pt>
                <c:pt idx="1346">
                  <c:v>0.52515256497054386</c:v>
                </c:pt>
                <c:pt idx="1347">
                  <c:v>0.55135561882081607</c:v>
                </c:pt>
                <c:pt idx="1348">
                  <c:v>0.57581735684380808</c:v>
                </c:pt>
                <c:pt idx="1349">
                  <c:v>0.60220032700668602</c:v>
                </c:pt>
                <c:pt idx="1350">
                  <c:v>0.62754126917297903</c:v>
                </c:pt>
                <c:pt idx="1351">
                  <c:v>0.65332961632454334</c:v>
                </c:pt>
                <c:pt idx="1352">
                  <c:v>0.67990393091633217</c:v>
                </c:pt>
                <c:pt idx="1353">
                  <c:v>0.70569548571471308</c:v>
                </c:pt>
                <c:pt idx="1354">
                  <c:v>0.73014580696989717</c:v>
                </c:pt>
                <c:pt idx="1355">
                  <c:v>0.753212920518048</c:v>
                </c:pt>
                <c:pt idx="1356">
                  <c:v>0.77956092759156903</c:v>
                </c:pt>
                <c:pt idx="1357">
                  <c:v>0.80314349209847224</c:v>
                </c:pt>
                <c:pt idx="1358">
                  <c:v>0.82739343872217608</c:v>
                </c:pt>
                <c:pt idx="1359">
                  <c:v>0.85302559724554106</c:v>
                </c:pt>
                <c:pt idx="1360">
                  <c:v>0.87956941978201597</c:v>
                </c:pt>
                <c:pt idx="1361">
                  <c:v>0.90469997397355406</c:v>
                </c:pt>
                <c:pt idx="1362">
                  <c:v>0.92140376277175273</c:v>
                </c:pt>
                <c:pt idx="1363">
                  <c:v>0.94740059390683684</c:v>
                </c:pt>
                <c:pt idx="1364">
                  <c:v>0.95889381183014011</c:v>
                </c:pt>
                <c:pt idx="1365">
                  <c:v>0.98384438264726493</c:v>
                </c:pt>
                <c:pt idx="1366">
                  <c:v>1.0087446719170399</c:v>
                </c:pt>
                <c:pt idx="1367">
                  <c:v>1.02895222451917</c:v>
                </c:pt>
                <c:pt idx="1368">
                  <c:v>1.0550444065354898</c:v>
                </c:pt>
                <c:pt idx="1369">
                  <c:v>1.0724808485210602</c:v>
                </c:pt>
                <c:pt idx="1370">
                  <c:v>1.0969764867485401</c:v>
                </c:pt>
                <c:pt idx="1371">
                  <c:v>1.10297220055973</c:v>
                </c:pt>
                <c:pt idx="1372">
                  <c:v>1.1175352129351597</c:v>
                </c:pt>
                <c:pt idx="1373">
                  <c:v>1.1426151156572202</c:v>
                </c:pt>
                <c:pt idx="1374">
                  <c:v>1.1480942575523096</c:v>
                </c:pt>
                <c:pt idx="1375">
                  <c:v>1.17422307171434</c:v>
                </c:pt>
                <c:pt idx="1376">
                  <c:v>1.1983931674073101</c:v>
                </c:pt>
                <c:pt idx="1377">
                  <c:v>1.2191895926968499</c:v>
                </c:pt>
                <c:pt idx="1378">
                  <c:v>1.2432348802685098</c:v>
                </c:pt>
                <c:pt idx="1379">
                  <c:v>1.20978936495857</c:v>
                </c:pt>
                <c:pt idx="1380">
                  <c:v>1.2312384167493797</c:v>
                </c:pt>
                <c:pt idx="1381">
                  <c:v>1.1932655733045701</c:v>
                </c:pt>
                <c:pt idx="1382">
                  <c:v>1.2199167929674086</c:v>
                </c:pt>
                <c:pt idx="1383">
                  <c:v>1.2429865080500599</c:v>
                </c:pt>
                <c:pt idx="1384">
                  <c:v>1.2619963677864896</c:v>
                </c:pt>
                <c:pt idx="1385">
                  <c:v>1.2308753966333199</c:v>
                </c:pt>
                <c:pt idx="1386">
                  <c:v>1.20130216291753</c:v>
                </c:pt>
                <c:pt idx="1387">
                  <c:v>1.2217246621272486</c:v>
                </c:pt>
                <c:pt idx="1388">
                  <c:v>1.1731489396485504</c:v>
                </c:pt>
                <c:pt idx="1389">
                  <c:v>1.1387160984748699</c:v>
                </c:pt>
                <c:pt idx="1390">
                  <c:v>1.1068371125741199</c:v>
                </c:pt>
                <c:pt idx="1391">
                  <c:v>1.1323780524544198</c:v>
                </c:pt>
                <c:pt idx="1392">
                  <c:v>1.10358043982493</c:v>
                </c:pt>
                <c:pt idx="1393">
                  <c:v>1.1246647218664201</c:v>
                </c:pt>
                <c:pt idx="1394">
                  <c:v>1.1510609339870101</c:v>
                </c:pt>
                <c:pt idx="1395">
                  <c:v>1.1757467240673001</c:v>
                </c:pt>
                <c:pt idx="1396">
                  <c:v>1.1987663617581001</c:v>
                </c:pt>
                <c:pt idx="1397">
                  <c:v>1.1705068260000902</c:v>
                </c:pt>
                <c:pt idx="1398">
                  <c:v>1.1941323012797802</c:v>
                </c:pt>
                <c:pt idx="1399">
                  <c:v>1.2156030749793898</c:v>
                </c:pt>
                <c:pt idx="1400">
                  <c:v>1.1876708095108501</c:v>
                </c:pt>
                <c:pt idx="1401">
                  <c:v>1.2116542172748785</c:v>
                </c:pt>
                <c:pt idx="1402">
                  <c:v>1.1753111610192502</c:v>
                </c:pt>
                <c:pt idx="1403">
                  <c:v>1.18866863535135</c:v>
                </c:pt>
                <c:pt idx="1404">
                  <c:v>1.2067145905655599</c:v>
                </c:pt>
                <c:pt idx="1405">
                  <c:v>1.1675963280359598</c:v>
                </c:pt>
                <c:pt idx="1406">
                  <c:v>1.1262697947031799</c:v>
                </c:pt>
                <c:pt idx="1407">
                  <c:v>1.09075574828766</c:v>
                </c:pt>
                <c:pt idx="1408">
                  <c:v>1.11568098298984</c:v>
                </c:pt>
                <c:pt idx="1409">
                  <c:v>1.0881459712239903</c:v>
                </c:pt>
                <c:pt idx="1410">
                  <c:v>1.0985110009844699</c:v>
                </c:pt>
                <c:pt idx="1411">
                  <c:v>1.1160556694953603</c:v>
                </c:pt>
                <c:pt idx="1412">
                  <c:v>1.0845038368113602</c:v>
                </c:pt>
                <c:pt idx="1413">
                  <c:v>1.1100920216934602</c:v>
                </c:pt>
                <c:pt idx="1414">
                  <c:v>1.1238518117520899</c:v>
                </c:pt>
                <c:pt idx="1415">
                  <c:v>1.1500325540683802</c:v>
                </c:pt>
                <c:pt idx="1416">
                  <c:v>1.1643403720569501</c:v>
                </c:pt>
                <c:pt idx="1417">
                  <c:v>1.19029904418038</c:v>
                </c:pt>
                <c:pt idx="1418">
                  <c:v>1.2137338355613998</c:v>
                </c:pt>
                <c:pt idx="1419">
                  <c:v>1.23648385626586</c:v>
                </c:pt>
                <c:pt idx="1420">
                  <c:v>1.2094648335971796</c:v>
                </c:pt>
                <c:pt idx="1421">
                  <c:v>1.2290437565427399</c:v>
                </c:pt>
                <c:pt idx="1422">
                  <c:v>1.2550820470196997</c:v>
                </c:pt>
                <c:pt idx="1423">
                  <c:v>1.2256134836706398</c:v>
                </c:pt>
                <c:pt idx="1424">
                  <c:v>1.2430214184842197</c:v>
                </c:pt>
                <c:pt idx="1425">
                  <c:v>1.26158088344806</c:v>
                </c:pt>
                <c:pt idx="1426">
                  <c:v>1.2815946405141085</c:v>
                </c:pt>
                <c:pt idx="1427">
                  <c:v>1.2460543179882899</c:v>
                </c:pt>
                <c:pt idx="1428">
                  <c:v>1.2171491269485302</c:v>
                </c:pt>
                <c:pt idx="1429">
                  <c:v>1.2389759645149001</c:v>
                </c:pt>
                <c:pt idx="1430">
                  <c:v>1.2585909968707401</c:v>
                </c:pt>
                <c:pt idx="1431">
                  <c:v>1.2841593815141699</c:v>
                </c:pt>
                <c:pt idx="1432">
                  <c:v>1.3081808921790898</c:v>
                </c:pt>
                <c:pt idx="1433">
                  <c:v>1.31857658755355</c:v>
                </c:pt>
                <c:pt idx="1434">
                  <c:v>1.28700140050687</c:v>
                </c:pt>
                <c:pt idx="1435">
                  <c:v>1.2571433283924498</c:v>
                </c:pt>
                <c:pt idx="1436">
                  <c:v>1.2765529432366103</c:v>
                </c:pt>
                <c:pt idx="1437">
                  <c:v>1.23965226196119</c:v>
                </c:pt>
                <c:pt idx="1438">
                  <c:v>1.2661170192650801</c:v>
                </c:pt>
                <c:pt idx="1439">
                  <c:v>1.2379774579276297</c:v>
                </c:pt>
                <c:pt idx="1440">
                  <c:v>1.2583276047617902</c:v>
                </c:pt>
                <c:pt idx="1441">
                  <c:v>1.2805064367022401</c:v>
                </c:pt>
                <c:pt idx="1442">
                  <c:v>1.2520510810115102</c:v>
                </c:pt>
                <c:pt idx="1443">
                  <c:v>1.27771341935131</c:v>
                </c:pt>
                <c:pt idx="1444">
                  <c:v>1.24761097973566</c:v>
                </c:pt>
                <c:pt idx="1445">
                  <c:v>1.2100211340999698</c:v>
                </c:pt>
                <c:pt idx="1446">
                  <c:v>1.1821576445605704</c:v>
                </c:pt>
                <c:pt idx="1447">
                  <c:v>1.2053478752993798</c:v>
                </c:pt>
                <c:pt idx="1448">
                  <c:v>1.2244651714787702</c:v>
                </c:pt>
                <c:pt idx="1449">
                  <c:v>1.2405117128166299</c:v>
                </c:pt>
                <c:pt idx="1450">
                  <c:v>1.2125446446007599</c:v>
                </c:pt>
                <c:pt idx="1451">
                  <c:v>1.1818472706966501</c:v>
                </c:pt>
                <c:pt idx="1452">
                  <c:v>1.1481423130055701</c:v>
                </c:pt>
                <c:pt idx="1453">
                  <c:v>1.16542946760071</c:v>
                </c:pt>
                <c:pt idx="1454">
                  <c:v>1.1796501725517503</c:v>
                </c:pt>
                <c:pt idx="1455">
                  <c:v>1.1459770710188202</c:v>
                </c:pt>
                <c:pt idx="1456">
                  <c:v>1.1640692848812402</c:v>
                </c:pt>
                <c:pt idx="1457">
                  <c:v>1.13624065257357</c:v>
                </c:pt>
                <c:pt idx="1458">
                  <c:v>1.1043585964152602</c:v>
                </c:pt>
                <c:pt idx="1459">
                  <c:v>1.0776064888327999</c:v>
                </c:pt>
                <c:pt idx="1460">
                  <c:v>1.1037835305263402</c:v>
                </c:pt>
                <c:pt idx="1461">
                  <c:v>1.0743814248391301</c:v>
                </c:pt>
                <c:pt idx="1462">
                  <c:v>1.0466465994692</c:v>
                </c:pt>
                <c:pt idx="1463">
                  <c:v>1.0683697936090797</c:v>
                </c:pt>
                <c:pt idx="1464">
                  <c:v>1.0406862100038299</c:v>
                </c:pt>
                <c:pt idx="1465">
                  <c:v>1.0112569426617302</c:v>
                </c:pt>
                <c:pt idx="1466">
                  <c:v>1.03161358923978</c:v>
                </c:pt>
                <c:pt idx="1467">
                  <c:v>1.0565702856101398</c:v>
                </c:pt>
              </c:numCache>
            </c:numRef>
          </c:yVal>
          <c:smooth val="1"/>
        </c:ser>
        <c:ser>
          <c:idx val="3"/>
          <c:order val="3"/>
          <c:spPr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'sape parameter k'!$H$35:$H$36</c:f>
              <c:numCache>
                <c:formatCode>General</c:formatCode>
                <c:ptCount val="2"/>
                <c:pt idx="0">
                  <c:v>0</c:v>
                </c:pt>
                <c:pt idx="1">
                  <c:v>50</c:v>
                </c:pt>
              </c:numCache>
            </c:numRef>
          </c:xVal>
          <c:yVal>
            <c:numRef>
              <c:f>'sape parameter k'!$I$35:$I$36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1"/>
        </c:ser>
        <c:dLbls/>
        <c:axId val="48108672"/>
        <c:axId val="48110208"/>
      </c:scatterChart>
      <c:valAx>
        <c:axId val="48108672"/>
        <c:scaling>
          <c:orientation val="minMax"/>
          <c:max val="40"/>
          <c:min val="0"/>
        </c:scaling>
        <c:axPos val="b"/>
        <c:numFmt formatCode="General" sourceLinked="1"/>
        <c:tickLblPos val="nextTo"/>
        <c:spPr>
          <a:ln w="25400">
            <a:solidFill>
              <a:schemeClr val="tx1"/>
            </a:solidFill>
          </a:ln>
        </c:spPr>
        <c:crossAx val="48110208"/>
        <c:crossesAt val="-2"/>
        <c:crossBetween val="midCat"/>
        <c:majorUnit val="20"/>
      </c:valAx>
      <c:valAx>
        <c:axId val="48110208"/>
        <c:scaling>
          <c:orientation val="minMax"/>
          <c:max val="5"/>
          <c:min val="-2"/>
        </c:scaling>
        <c:axPos val="l"/>
        <c:numFmt formatCode="General" sourceLinked="1"/>
        <c:tickLblPos val="nextTo"/>
        <c:spPr>
          <a:ln w="25400">
            <a:solidFill>
              <a:schemeClr val="tx1"/>
            </a:solidFill>
          </a:ln>
        </c:spPr>
        <c:crossAx val="48108672"/>
        <c:crosses val="autoZero"/>
        <c:crossBetween val="midCat"/>
        <c:majorUnit val="1"/>
      </c:valAx>
    </c:plotArea>
    <c:plotVisOnly val="1"/>
    <c:dispBlanksAs val="gap"/>
  </c:chart>
  <c:txPr>
    <a:bodyPr/>
    <a:lstStyle/>
    <a:p>
      <a:pPr>
        <a:defRPr sz="14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15083745083893701"/>
          <c:y val="5.9340004374453199E-2"/>
          <c:w val="0.59915608331531189"/>
          <c:h val="0.74985017497812811"/>
        </c:manualLayout>
      </c:layout>
      <c:scatterChart>
        <c:scatterStyle val="smoothMarker"/>
        <c:ser>
          <c:idx val="0"/>
          <c:order val="0"/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rlimit!$A$3:$A$52</c:f>
              <c:numCache>
                <c:formatCode>General</c:formatCode>
                <c:ptCount val="50"/>
                <c:pt idx="0">
                  <c:v>0.1</c:v>
                </c:pt>
                <c:pt idx="1">
                  <c:v>0.115139539932645</c:v>
                </c:pt>
                <c:pt idx="2">
                  <c:v>0.13257113655901101</c:v>
                </c:pt>
                <c:pt idx="3">
                  <c:v>0.15264179671752304</c:v>
                </c:pt>
                <c:pt idx="4">
                  <c:v>0.17575106248547903</c:v>
                </c:pt>
                <c:pt idx="5">
                  <c:v>0.202358964772516</c:v>
                </c:pt>
                <c:pt idx="6">
                  <c:v>0.23299518105153702</c:v>
                </c:pt>
                <c:pt idx="7">
                  <c:v>0.26826957952797298</c:v>
                </c:pt>
                <c:pt idx="8">
                  <c:v>0.30888435964774813</c:v>
                </c:pt>
                <c:pt idx="9">
                  <c:v>0.35564803062231293</c:v>
                </c:pt>
                <c:pt idx="10">
                  <c:v>0.40949150623804298</c:v>
                </c:pt>
                <c:pt idx="11">
                  <c:v>0.47148663634573906</c:v>
                </c:pt>
                <c:pt idx="12">
                  <c:v>0.5428675439323859</c:v>
                </c:pt>
                <c:pt idx="13">
                  <c:v>0.62505519252739716</c:v>
                </c:pt>
                <c:pt idx="14">
                  <c:v>0.71968567300115216</c:v>
                </c:pt>
                <c:pt idx="15">
                  <c:v>0.82864277285468513</c:v>
                </c:pt>
                <c:pt idx="16">
                  <c:v>0.95409547634999425</c:v>
                </c:pt>
                <c:pt idx="17">
                  <c:v>1.0985411419875601</c:v>
                </c:pt>
                <c:pt idx="18">
                  <c:v>1.2648552168553</c:v>
                </c:pt>
                <c:pt idx="19">
                  <c:v>1.4563484775012401</c:v>
                </c:pt>
                <c:pt idx="20">
                  <c:v>1.6768329368110104</c:v>
                </c:pt>
                <c:pt idx="21">
                  <c:v>1.9306977288832503</c:v>
                </c:pt>
                <c:pt idx="22">
                  <c:v>2.2229964825261899</c:v>
                </c:pt>
                <c:pt idx="23">
                  <c:v>2.5595479226995397</c:v>
                </c:pt>
                <c:pt idx="24">
                  <c:v>2.9470517025518106</c:v>
                </c:pt>
                <c:pt idx="25">
                  <c:v>3.3932217718953304</c:v>
                </c:pt>
                <c:pt idx="26">
                  <c:v>3.9069399370546196</c:v>
                </c:pt>
                <c:pt idx="27">
                  <c:v>4.498432668969448</c:v>
                </c:pt>
                <c:pt idx="28">
                  <c:v>5.1794746792312081</c:v>
                </c:pt>
                <c:pt idx="29">
                  <c:v>5.9636233165946413</c:v>
                </c:pt>
                <c:pt idx="30">
                  <c:v>6.8664884500429979</c:v>
                </c:pt>
                <c:pt idx="31">
                  <c:v>7.9060432109077006</c:v>
                </c:pt>
                <c:pt idx="32">
                  <c:v>9.1029817799152202</c:v>
                </c:pt>
                <c:pt idx="33">
                  <c:v>10.481131341546902</c:v>
                </c:pt>
                <c:pt idx="34">
                  <c:v>12.067926406393299</c:v>
                </c:pt>
                <c:pt idx="35">
                  <c:v>13.894954943731401</c:v>
                </c:pt>
                <c:pt idx="36">
                  <c:v>15.998587196060599</c:v>
                </c:pt>
                <c:pt idx="37">
                  <c:v>18.420699693267181</c:v>
                </c:pt>
                <c:pt idx="38">
                  <c:v>21.209508879201884</c:v>
                </c:pt>
                <c:pt idx="39">
                  <c:v>24.420530945486497</c:v>
                </c:pt>
                <c:pt idx="40">
                  <c:v>28.117686979742299</c:v>
                </c:pt>
                <c:pt idx="41">
                  <c:v>32.374575428176399</c:v>
                </c:pt>
                <c:pt idx="42">
                  <c:v>37.275937203149404</c:v>
                </c:pt>
                <c:pt idx="43">
                  <c:v>42.919342601287781</c:v>
                </c:pt>
                <c:pt idx="44">
                  <c:v>49.417133613238285</c:v>
                </c:pt>
                <c:pt idx="45">
                  <c:v>56.898660290183003</c:v>
                </c:pt>
                <c:pt idx="46">
                  <c:v>65.512855685955117</c:v>
                </c:pt>
                <c:pt idx="47">
                  <c:v>75.431200633546197</c:v>
                </c:pt>
                <c:pt idx="48">
                  <c:v>86.851137375135281</c:v>
                </c:pt>
                <c:pt idx="49">
                  <c:v>100</c:v>
                </c:pt>
              </c:numCache>
            </c:numRef>
          </c:xVal>
          <c:yVal>
            <c:numRef>
              <c:f>rlimit!$B$3:$B$52</c:f>
              <c:numCache>
                <c:formatCode>General</c:formatCode>
                <c:ptCount val="50"/>
                <c:pt idx="0">
                  <c:v>1.6</c:v>
                </c:pt>
                <c:pt idx="1">
                  <c:v>1.7</c:v>
                </c:pt>
                <c:pt idx="2">
                  <c:v>1.7</c:v>
                </c:pt>
                <c:pt idx="3">
                  <c:v>1.7</c:v>
                </c:pt>
                <c:pt idx="4">
                  <c:v>1.7</c:v>
                </c:pt>
                <c:pt idx="5">
                  <c:v>1.7</c:v>
                </c:pt>
                <c:pt idx="6">
                  <c:v>1.7</c:v>
                </c:pt>
                <c:pt idx="7">
                  <c:v>1.8</c:v>
                </c:pt>
                <c:pt idx="8">
                  <c:v>1.8</c:v>
                </c:pt>
                <c:pt idx="9">
                  <c:v>1.8</c:v>
                </c:pt>
                <c:pt idx="10">
                  <c:v>1.8</c:v>
                </c:pt>
                <c:pt idx="11">
                  <c:v>1.8</c:v>
                </c:pt>
                <c:pt idx="12">
                  <c:v>1.9000000000000001</c:v>
                </c:pt>
                <c:pt idx="13">
                  <c:v>1.9000000000000001</c:v>
                </c:pt>
                <c:pt idx="14">
                  <c:v>1.9000000000000001</c:v>
                </c:pt>
                <c:pt idx="15">
                  <c:v>1.9000000000000001</c:v>
                </c:pt>
                <c:pt idx="16">
                  <c:v>1.9000000000000001</c:v>
                </c:pt>
                <c:pt idx="17">
                  <c:v>1.9000000000000001</c:v>
                </c:pt>
                <c:pt idx="18">
                  <c:v>1.9000000000000001</c:v>
                </c:pt>
                <c:pt idx="19">
                  <c:v>1.9000000000000001</c:v>
                </c:pt>
                <c:pt idx="20">
                  <c:v>1.9000000000000001</c:v>
                </c:pt>
                <c:pt idx="21">
                  <c:v>1.9000000000000001</c:v>
                </c:pt>
                <c:pt idx="22">
                  <c:v>2</c:v>
                </c:pt>
                <c:pt idx="23">
                  <c:v>2.1</c:v>
                </c:pt>
                <c:pt idx="24">
                  <c:v>2.2000000000000002</c:v>
                </c:pt>
                <c:pt idx="25">
                  <c:v>2.2999999999999998</c:v>
                </c:pt>
                <c:pt idx="26">
                  <c:v>2.4</c:v>
                </c:pt>
                <c:pt idx="27">
                  <c:v>2.6</c:v>
                </c:pt>
                <c:pt idx="28">
                  <c:v>2.7</c:v>
                </c:pt>
                <c:pt idx="29">
                  <c:v>2.9</c:v>
                </c:pt>
                <c:pt idx="30">
                  <c:v>3.1</c:v>
                </c:pt>
                <c:pt idx="31">
                  <c:v>3.2</c:v>
                </c:pt>
                <c:pt idx="32">
                  <c:v>3.4</c:v>
                </c:pt>
                <c:pt idx="33">
                  <c:v>3.5</c:v>
                </c:pt>
                <c:pt idx="34">
                  <c:v>3.7</c:v>
                </c:pt>
                <c:pt idx="35">
                  <c:v>3.8</c:v>
                </c:pt>
                <c:pt idx="36">
                  <c:v>3.8</c:v>
                </c:pt>
                <c:pt idx="37">
                  <c:v>4</c:v>
                </c:pt>
                <c:pt idx="38">
                  <c:v>3.9</c:v>
                </c:pt>
                <c:pt idx="39">
                  <c:v>4.0999999999999996</c:v>
                </c:pt>
                <c:pt idx="40">
                  <c:v>4.2</c:v>
                </c:pt>
                <c:pt idx="41">
                  <c:v>4.3</c:v>
                </c:pt>
                <c:pt idx="42">
                  <c:v>4.4000000000000004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4.4000000000000004</c:v>
                </c:pt>
                <c:pt idx="46">
                  <c:v>4.4000000000000004</c:v>
                </c:pt>
                <c:pt idx="47">
                  <c:v>4.5</c:v>
                </c:pt>
                <c:pt idx="48">
                  <c:v>4.5999999999999996</c:v>
                </c:pt>
                <c:pt idx="49">
                  <c:v>4.4000000000000004</c:v>
                </c:pt>
              </c:numCache>
            </c:numRef>
          </c:yVal>
          <c:smooth val="1"/>
        </c:ser>
        <c:dLbls/>
        <c:axId val="48165248"/>
        <c:axId val="48166784"/>
      </c:scatterChart>
      <c:scatterChart>
        <c:scatterStyle val="smoothMarker"/>
        <c:ser>
          <c:idx val="1"/>
          <c:order val="1"/>
          <c:spPr>
            <a:ln>
              <a:solidFill>
                <a:schemeClr val="bg1">
                  <a:lumMod val="50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rlimit!$C$3:$C$69</c:f>
              <c:numCache>
                <c:formatCode>General</c:formatCode>
                <c:ptCount val="67"/>
                <c:pt idx="0">
                  <c:v>0.1</c:v>
                </c:pt>
                <c:pt idx="1">
                  <c:v>0.14000000000000001</c:v>
                </c:pt>
                <c:pt idx="2">
                  <c:v>0.18000000000000002</c:v>
                </c:pt>
                <c:pt idx="3">
                  <c:v>0.22</c:v>
                </c:pt>
                <c:pt idx="4">
                  <c:v>0.26</c:v>
                </c:pt>
                <c:pt idx="5">
                  <c:v>0.30000000000000004</c:v>
                </c:pt>
                <c:pt idx="6">
                  <c:v>0.34</c:v>
                </c:pt>
                <c:pt idx="7">
                  <c:v>0.38000000000000006</c:v>
                </c:pt>
                <c:pt idx="8">
                  <c:v>0.42000000000000004</c:v>
                </c:pt>
                <c:pt idx="9">
                  <c:v>0.46</c:v>
                </c:pt>
                <c:pt idx="10">
                  <c:v>0.5</c:v>
                </c:pt>
                <c:pt idx="11">
                  <c:v>0.54</c:v>
                </c:pt>
                <c:pt idx="12">
                  <c:v>0.58000000000000007</c:v>
                </c:pt>
                <c:pt idx="13">
                  <c:v>0.62000000000000011</c:v>
                </c:pt>
                <c:pt idx="14">
                  <c:v>0.66000000000000014</c:v>
                </c:pt>
                <c:pt idx="15">
                  <c:v>0.70000000000000007</c:v>
                </c:pt>
                <c:pt idx="16">
                  <c:v>0.7400000000000001</c:v>
                </c:pt>
                <c:pt idx="17">
                  <c:v>0.78</c:v>
                </c:pt>
                <c:pt idx="18">
                  <c:v>0.82000000000000006</c:v>
                </c:pt>
                <c:pt idx="19">
                  <c:v>0.8600000000000001</c:v>
                </c:pt>
                <c:pt idx="20">
                  <c:v>0.9</c:v>
                </c:pt>
                <c:pt idx="21">
                  <c:v>0.94000000000000006</c:v>
                </c:pt>
                <c:pt idx="22">
                  <c:v>1</c:v>
                </c:pt>
                <c:pt idx="23">
                  <c:v>1.4</c:v>
                </c:pt>
                <c:pt idx="24">
                  <c:v>1.8</c:v>
                </c:pt>
                <c:pt idx="25">
                  <c:v>2.2000000000000002</c:v>
                </c:pt>
                <c:pt idx="26">
                  <c:v>2.6</c:v>
                </c:pt>
                <c:pt idx="27">
                  <c:v>3</c:v>
                </c:pt>
                <c:pt idx="28">
                  <c:v>3.4</c:v>
                </c:pt>
                <c:pt idx="29">
                  <c:v>3.8</c:v>
                </c:pt>
                <c:pt idx="30">
                  <c:v>4.2</c:v>
                </c:pt>
                <c:pt idx="31">
                  <c:v>4.5999999999999996</c:v>
                </c:pt>
                <c:pt idx="32">
                  <c:v>5</c:v>
                </c:pt>
                <c:pt idx="33">
                  <c:v>5.4</c:v>
                </c:pt>
                <c:pt idx="34">
                  <c:v>5.8</c:v>
                </c:pt>
                <c:pt idx="35">
                  <c:v>6.2</c:v>
                </c:pt>
                <c:pt idx="36">
                  <c:v>6.6</c:v>
                </c:pt>
                <c:pt idx="37">
                  <c:v>7</c:v>
                </c:pt>
                <c:pt idx="38">
                  <c:v>7.4</c:v>
                </c:pt>
                <c:pt idx="39">
                  <c:v>7.8</c:v>
                </c:pt>
                <c:pt idx="40">
                  <c:v>8.2000000000000011</c:v>
                </c:pt>
                <c:pt idx="41">
                  <c:v>8.6</c:v>
                </c:pt>
                <c:pt idx="42">
                  <c:v>9</c:v>
                </c:pt>
                <c:pt idx="43">
                  <c:v>9.4</c:v>
                </c:pt>
                <c:pt idx="44">
                  <c:v>10</c:v>
                </c:pt>
                <c:pt idx="45">
                  <c:v>14</c:v>
                </c:pt>
                <c:pt idx="46">
                  <c:v>18</c:v>
                </c:pt>
                <c:pt idx="47">
                  <c:v>22</c:v>
                </c:pt>
                <c:pt idx="48">
                  <c:v>26</c:v>
                </c:pt>
                <c:pt idx="49">
                  <c:v>30</c:v>
                </c:pt>
                <c:pt idx="50">
                  <c:v>34</c:v>
                </c:pt>
                <c:pt idx="51">
                  <c:v>38</c:v>
                </c:pt>
                <c:pt idx="52">
                  <c:v>42</c:v>
                </c:pt>
                <c:pt idx="53">
                  <c:v>46</c:v>
                </c:pt>
                <c:pt idx="54">
                  <c:v>50</c:v>
                </c:pt>
                <c:pt idx="55">
                  <c:v>54</c:v>
                </c:pt>
                <c:pt idx="56">
                  <c:v>58</c:v>
                </c:pt>
                <c:pt idx="57">
                  <c:v>62</c:v>
                </c:pt>
                <c:pt idx="58">
                  <c:v>66</c:v>
                </c:pt>
                <c:pt idx="59">
                  <c:v>70</c:v>
                </c:pt>
                <c:pt idx="60">
                  <c:v>74</c:v>
                </c:pt>
                <c:pt idx="61">
                  <c:v>78</c:v>
                </c:pt>
                <c:pt idx="62">
                  <c:v>82</c:v>
                </c:pt>
                <c:pt idx="63">
                  <c:v>86</c:v>
                </c:pt>
                <c:pt idx="64">
                  <c:v>90</c:v>
                </c:pt>
                <c:pt idx="65">
                  <c:v>94</c:v>
                </c:pt>
                <c:pt idx="66">
                  <c:v>100</c:v>
                </c:pt>
              </c:numCache>
            </c:numRef>
          </c:xVal>
          <c:yVal>
            <c:numRef>
              <c:f>rlimit!$D$3:$D$69</c:f>
              <c:numCache>
                <c:formatCode>General</c:formatCode>
                <c:ptCount val="67"/>
                <c:pt idx="0">
                  <c:v>46.698157439509018</c:v>
                </c:pt>
                <c:pt idx="1">
                  <c:v>44.56674296447531</c:v>
                </c:pt>
                <c:pt idx="2">
                  <c:v>42.674570735563904</c:v>
                </c:pt>
                <c:pt idx="3">
                  <c:v>41.055135868154011</c:v>
                </c:pt>
                <c:pt idx="4">
                  <c:v>39.865823163034584</c:v>
                </c:pt>
                <c:pt idx="5">
                  <c:v>38.523426452580097</c:v>
                </c:pt>
                <c:pt idx="6">
                  <c:v>37.559144151424285</c:v>
                </c:pt>
                <c:pt idx="7">
                  <c:v>36.509448491288886</c:v>
                </c:pt>
                <c:pt idx="8">
                  <c:v>35.215978058083003</c:v>
                </c:pt>
                <c:pt idx="9">
                  <c:v>34.363296387744896</c:v>
                </c:pt>
                <c:pt idx="10">
                  <c:v>33.705562747958112</c:v>
                </c:pt>
                <c:pt idx="11">
                  <c:v>32.890593287354399</c:v>
                </c:pt>
                <c:pt idx="12">
                  <c:v>32.3625212641427</c:v>
                </c:pt>
                <c:pt idx="13">
                  <c:v>31.735880880851788</c:v>
                </c:pt>
                <c:pt idx="14">
                  <c:v>31.277362350374197</c:v>
                </c:pt>
                <c:pt idx="15">
                  <c:v>30.831146358593401</c:v>
                </c:pt>
                <c:pt idx="16">
                  <c:v>30.371855699434708</c:v>
                </c:pt>
                <c:pt idx="17">
                  <c:v>29.951964317321401</c:v>
                </c:pt>
                <c:pt idx="18">
                  <c:v>29.640081069167699</c:v>
                </c:pt>
                <c:pt idx="19">
                  <c:v>29.2518527817201</c:v>
                </c:pt>
                <c:pt idx="20">
                  <c:v>29.021539568174198</c:v>
                </c:pt>
                <c:pt idx="21">
                  <c:v>28.621115481803098</c:v>
                </c:pt>
                <c:pt idx="22">
                  <c:v>29.050584380017099</c:v>
                </c:pt>
                <c:pt idx="23">
                  <c:v>31.169316319935696</c:v>
                </c:pt>
                <c:pt idx="24">
                  <c:v>38.201695667101902</c:v>
                </c:pt>
                <c:pt idx="25">
                  <c:v>47.188567328167501</c:v>
                </c:pt>
                <c:pt idx="26">
                  <c:v>57.584515359069201</c:v>
                </c:pt>
                <c:pt idx="27">
                  <c:v>66.548627101311794</c:v>
                </c:pt>
                <c:pt idx="28">
                  <c:v>74.530537476337003</c:v>
                </c:pt>
                <c:pt idx="29">
                  <c:v>79.922984538443373</c:v>
                </c:pt>
                <c:pt idx="30">
                  <c:v>84.616594089468407</c:v>
                </c:pt>
                <c:pt idx="31">
                  <c:v>88.3018077656982</c:v>
                </c:pt>
                <c:pt idx="32">
                  <c:v>91.311841013003573</c:v>
                </c:pt>
                <c:pt idx="33">
                  <c:v>93.237579440047128</c:v>
                </c:pt>
                <c:pt idx="34">
                  <c:v>95.207640943515415</c:v>
                </c:pt>
                <c:pt idx="35">
                  <c:v>96.658601156632542</c:v>
                </c:pt>
                <c:pt idx="36">
                  <c:v>97.970869190619283</c:v>
                </c:pt>
                <c:pt idx="37">
                  <c:v>98.886721998606177</c:v>
                </c:pt>
                <c:pt idx="38">
                  <c:v>99.812698604081376</c:v>
                </c:pt>
                <c:pt idx="39">
                  <c:v>100.77497040458098</c:v>
                </c:pt>
                <c:pt idx="40">
                  <c:v>101.24778393884002</c:v>
                </c:pt>
                <c:pt idx="41">
                  <c:v>101.88014617038499</c:v>
                </c:pt>
                <c:pt idx="42">
                  <c:v>102.35962359245399</c:v>
                </c:pt>
                <c:pt idx="43">
                  <c:v>102.91489801955601</c:v>
                </c:pt>
                <c:pt idx="44">
                  <c:v>103.420000637244</c:v>
                </c:pt>
                <c:pt idx="45">
                  <c:v>105.60280146436898</c:v>
                </c:pt>
                <c:pt idx="46">
                  <c:v>106.564597520934</c:v>
                </c:pt>
                <c:pt idx="47">
                  <c:v>107.172920545615</c:v>
                </c:pt>
                <c:pt idx="48">
                  <c:v>107.64422612706799</c:v>
                </c:pt>
                <c:pt idx="49">
                  <c:v>107.87723723048097</c:v>
                </c:pt>
                <c:pt idx="50">
                  <c:v>108.10818966310802</c:v>
                </c:pt>
                <c:pt idx="51">
                  <c:v>108.30629409362399</c:v>
                </c:pt>
                <c:pt idx="52">
                  <c:v>108.36777216593399</c:v>
                </c:pt>
                <c:pt idx="53">
                  <c:v>108.52004882206998</c:v>
                </c:pt>
                <c:pt idx="54">
                  <c:v>108.58703487716599</c:v>
                </c:pt>
                <c:pt idx="55">
                  <c:v>108.72195089718899</c:v>
                </c:pt>
                <c:pt idx="56">
                  <c:v>108.73158365848498</c:v>
                </c:pt>
                <c:pt idx="57">
                  <c:v>108.807512739503</c:v>
                </c:pt>
                <c:pt idx="58">
                  <c:v>108.870519928966</c:v>
                </c:pt>
                <c:pt idx="59">
                  <c:v>108.85802371944999</c:v>
                </c:pt>
                <c:pt idx="60">
                  <c:v>108.975262260611</c:v>
                </c:pt>
                <c:pt idx="61">
                  <c:v>108.99196255975701</c:v>
                </c:pt>
                <c:pt idx="62">
                  <c:v>109.049600217223</c:v>
                </c:pt>
                <c:pt idx="63">
                  <c:v>109.05373773414298</c:v>
                </c:pt>
                <c:pt idx="64">
                  <c:v>109.14164255359697</c:v>
                </c:pt>
                <c:pt idx="65">
                  <c:v>109.144575414328</c:v>
                </c:pt>
                <c:pt idx="66">
                  <c:v>109.204399346221</c:v>
                </c:pt>
              </c:numCache>
            </c:numRef>
          </c:yVal>
          <c:smooth val="1"/>
        </c:ser>
        <c:dLbls/>
        <c:axId val="47858816"/>
        <c:axId val="48168320"/>
      </c:scatterChart>
      <c:valAx>
        <c:axId val="48165248"/>
        <c:scaling>
          <c:logBase val="10"/>
          <c:orientation val="minMax"/>
        </c:scaling>
        <c:axPos val="b"/>
        <c:numFmt formatCode="General" sourceLinked="1"/>
        <c:tickLblPos val="nextTo"/>
        <c:spPr>
          <a:ln w="25400">
            <a:solidFill>
              <a:schemeClr val="tx1"/>
            </a:solidFill>
          </a:ln>
        </c:spPr>
        <c:crossAx val="48166784"/>
        <c:crosses val="autoZero"/>
        <c:crossBetween val="midCat"/>
        <c:majorUnit val="10"/>
      </c:valAx>
      <c:valAx>
        <c:axId val="48166784"/>
        <c:scaling>
          <c:orientation val="minMax"/>
        </c:scaling>
        <c:axPos val="l"/>
        <c:numFmt formatCode="General" sourceLinked="1"/>
        <c:tickLblPos val="nextTo"/>
        <c:spPr>
          <a:ln w="25400">
            <a:solidFill>
              <a:schemeClr val="tx1"/>
            </a:solidFill>
          </a:ln>
        </c:spPr>
        <c:crossAx val="48165248"/>
        <c:crossesAt val="0.1"/>
        <c:crossBetween val="midCat"/>
      </c:valAx>
      <c:valAx>
        <c:axId val="48168320"/>
        <c:scaling>
          <c:orientation val="minMax"/>
          <c:max val="120"/>
          <c:min val="0"/>
        </c:scaling>
        <c:axPos val="r"/>
        <c:numFmt formatCode="General" sourceLinked="1"/>
        <c:tickLblPos val="nextTo"/>
        <c:spPr>
          <a:ln w="25400"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50000"/>
                  </a:schemeClr>
                </a:solidFill>
              </a:defRPr>
            </a:pPr>
            <a:endParaRPr lang="en-US"/>
          </a:p>
        </c:txPr>
        <c:crossAx val="47858816"/>
        <c:crosses val="max"/>
        <c:crossBetween val="midCat"/>
      </c:valAx>
      <c:valAx>
        <c:axId val="47858816"/>
        <c:scaling>
          <c:logBase val="10"/>
          <c:orientation val="minMax"/>
        </c:scaling>
        <c:delete val="1"/>
        <c:axPos val="t"/>
        <c:numFmt formatCode="General" sourceLinked="1"/>
        <c:tickLblPos val="none"/>
        <c:crossAx val="48168320"/>
        <c:crosses val="max"/>
        <c:crossBetween val="midCat"/>
      </c:valAx>
    </c:plotArea>
    <c:plotVisOnly val="1"/>
    <c:dispBlanksAs val="gap"/>
  </c:chart>
  <c:txPr>
    <a:bodyPr/>
    <a:lstStyle/>
    <a:p>
      <a:pPr>
        <a:defRPr sz="14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2B8D8-658E-4528-9887-8D718E5C4203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7DD80-427C-4718-B75B-B613F6016F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2875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03D0E-6065-4B8D-977A-FF96E0E32E5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681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02F5-1C1A-420C-BF21-35B70FC27D2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498A-5527-4A7B-BB16-FBECC0E0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136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02F5-1C1A-420C-BF21-35B70FC27D2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498A-5527-4A7B-BB16-FBECC0E0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28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02F5-1C1A-420C-BF21-35B70FC27D2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498A-5527-4A7B-BB16-FBECC0E0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112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02F5-1C1A-420C-BF21-35B70FC27D2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498A-5527-4A7B-BB16-FBECC0E0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231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02F5-1C1A-420C-BF21-35B70FC27D2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498A-5527-4A7B-BB16-FBECC0E0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910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02F5-1C1A-420C-BF21-35B70FC27D2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498A-5527-4A7B-BB16-FBECC0E0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907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02F5-1C1A-420C-BF21-35B70FC27D2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498A-5527-4A7B-BB16-FBECC0E0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868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02F5-1C1A-420C-BF21-35B70FC27D2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498A-5527-4A7B-BB16-FBECC0E0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51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02F5-1C1A-420C-BF21-35B70FC27D2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498A-5527-4A7B-BB16-FBECC0E0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11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02F5-1C1A-420C-BF21-35B70FC27D2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498A-5527-4A7B-BB16-FBECC0E0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042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02F5-1C1A-420C-BF21-35B70FC27D2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498A-5527-4A7B-BB16-FBECC0E0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249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402F5-1C1A-420C-BF21-35B70FC27D2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F498A-5527-4A7B-BB16-FBECC0E0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395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Chart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886085982"/>
              </p:ext>
            </p:extLst>
          </p:nvPr>
        </p:nvGraphicFramePr>
        <p:xfrm>
          <a:off x="2620641" y="5215333"/>
          <a:ext cx="2332359" cy="1793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1" name="Chart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644269665"/>
              </p:ext>
            </p:extLst>
          </p:nvPr>
        </p:nvGraphicFramePr>
        <p:xfrm>
          <a:off x="685800" y="5120045"/>
          <a:ext cx="1828800" cy="1841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Rectangle 1"/>
          <p:cNvSpPr/>
          <p:nvPr/>
        </p:nvSpPr>
        <p:spPr>
          <a:xfrm>
            <a:off x="3981039" y="3003699"/>
            <a:ext cx="548640" cy="1371600"/>
          </a:xfrm>
          <a:prstGeom prst="rect">
            <a:avLst/>
          </a:prstGeom>
          <a:solidFill>
            <a:srgbClr val="64FF64"/>
          </a:solidFill>
          <a:ln>
            <a:solidFill>
              <a:srgbClr val="64FF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009204675"/>
              </p:ext>
            </p:extLst>
          </p:nvPr>
        </p:nvGraphicFramePr>
        <p:xfrm>
          <a:off x="688778" y="905468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TextBox 5"/>
          <p:cNvSpPr txBox="1"/>
          <p:nvPr/>
        </p:nvSpPr>
        <p:spPr>
          <a:xfrm rot="16200000">
            <a:off x="-380999" y="1524001"/>
            <a:ext cx="1831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Minimum </a:t>
            </a:r>
            <a:r>
              <a:rPr lang="en-US" sz="1400" b="1" i="1" dirty="0" smtClean="0"/>
              <a:t>r</a:t>
            </a:r>
            <a:endParaRPr lang="en-US" sz="1400" b="1" i="1" baseline="-250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1755580" y="1667468"/>
            <a:ext cx="1831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err="1"/>
              <a:t>r</a:t>
            </a:r>
            <a:r>
              <a:rPr lang="en-US" sz="1400" b="1" i="1" dirty="0" err="1" smtClean="0"/>
              <a:t>P</a:t>
            </a:r>
            <a:r>
              <a:rPr lang="en-US" sz="1400" b="1" i="1" baseline="-25000" dirty="0" err="1" smtClean="0"/>
              <a:t>b</a:t>
            </a:r>
            <a:r>
              <a:rPr lang="en-US" sz="1400" b="1" i="1" dirty="0" err="1" smtClean="0"/>
              <a:t>F</a:t>
            </a:r>
            <a:r>
              <a:rPr lang="en-US" sz="1400" b="1" i="1" baseline="-25000" dirty="0" err="1" smtClean="0"/>
              <a:t>b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- &lt;</a:t>
            </a:r>
            <a:r>
              <a:rPr lang="en-US" sz="1400" b="1" i="1" dirty="0" smtClean="0"/>
              <a:t>F</a:t>
            </a:r>
            <a:r>
              <a:rPr lang="en-US" sz="1400" b="1" i="1" baseline="-25000" dirty="0" smtClean="0"/>
              <a:t>c</a:t>
            </a:r>
            <a:r>
              <a:rPr lang="en-US" sz="1400" b="1" dirty="0" smtClean="0"/>
              <a:t>&gt;</a:t>
            </a:r>
            <a:endParaRPr lang="en-US" sz="1400" b="1" baseline="-25000" dirty="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623682814"/>
              </p:ext>
            </p:extLst>
          </p:nvPr>
        </p:nvGraphicFramePr>
        <p:xfrm>
          <a:off x="704160" y="2892623"/>
          <a:ext cx="1813419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048000" y="26670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Time (s)</a:t>
            </a:r>
            <a:endParaRPr lang="en-US" sz="1400" b="1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-380999" y="3654623"/>
            <a:ext cx="1831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err="1"/>
              <a:t>r</a:t>
            </a:r>
            <a:r>
              <a:rPr lang="en-US" sz="1400" b="1" i="1" dirty="0" err="1" smtClean="0"/>
              <a:t>P</a:t>
            </a:r>
            <a:r>
              <a:rPr lang="en-US" sz="1400" b="1" i="1" baseline="-25000" dirty="0" err="1" smtClean="0"/>
              <a:t>b</a:t>
            </a:r>
            <a:r>
              <a:rPr lang="en-US" sz="1400" b="1" i="1" dirty="0" err="1" smtClean="0"/>
              <a:t>F</a:t>
            </a:r>
            <a:r>
              <a:rPr lang="en-US" sz="1400" b="1" i="1" baseline="-25000" dirty="0" err="1" smtClean="0"/>
              <a:t>b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- &lt;</a:t>
            </a:r>
            <a:r>
              <a:rPr lang="en-US" sz="1400" b="1" i="1" dirty="0" smtClean="0"/>
              <a:t>F</a:t>
            </a:r>
            <a:r>
              <a:rPr lang="en-US" sz="1400" b="1" i="1" baseline="-25000" dirty="0" smtClean="0"/>
              <a:t>c</a:t>
            </a:r>
            <a:r>
              <a:rPr lang="en-US" sz="1400" b="1" dirty="0" smtClean="0"/>
              <a:t>&gt;</a:t>
            </a:r>
            <a:endParaRPr lang="en-US" sz="1400" b="1" baseline="-25000" dirty="0"/>
          </a:p>
        </p:txBody>
      </p:sp>
      <p:sp>
        <p:nvSpPr>
          <p:cNvPr id="16" name="TextBox 15"/>
          <p:cNvSpPr txBox="1"/>
          <p:nvPr/>
        </p:nvSpPr>
        <p:spPr>
          <a:xfrm rot="2433032">
            <a:off x="1204488" y="3084679"/>
            <a:ext cx="685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FF0000"/>
                </a:solidFill>
              </a:rPr>
              <a:t>r</a:t>
            </a:r>
            <a:r>
              <a:rPr lang="en-US" sz="1400" b="1" dirty="0" smtClean="0">
                <a:solidFill>
                  <a:srgbClr val="FF0000"/>
                </a:solidFill>
              </a:rPr>
              <a:t>=3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2123736">
            <a:off x="1120223" y="3426023"/>
            <a:ext cx="685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rgbClr val="00FF00"/>
                </a:solidFill>
              </a:rPr>
              <a:t>r</a:t>
            </a:r>
            <a:r>
              <a:rPr lang="en-US" sz="1400" b="1" dirty="0" smtClean="0">
                <a:solidFill>
                  <a:srgbClr val="00FF00"/>
                </a:solidFill>
              </a:rPr>
              <a:t>=2</a:t>
            </a:r>
            <a:endParaRPr lang="en-US" sz="1400" b="1" dirty="0">
              <a:solidFill>
                <a:srgbClr val="00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842442">
            <a:off x="1176484" y="3808149"/>
            <a:ext cx="685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0000FF"/>
                </a:solidFill>
              </a:rPr>
              <a:t>r</a:t>
            </a:r>
            <a:r>
              <a:rPr lang="en-US" sz="1400" b="1" dirty="0" smtClean="0">
                <a:solidFill>
                  <a:srgbClr val="0000FF"/>
                </a:solidFill>
              </a:rPr>
              <a:t>=1</a:t>
            </a:r>
            <a:endParaRPr lang="en-US" sz="1400" b="1" dirty="0">
              <a:solidFill>
                <a:srgbClr val="0000FF"/>
              </a:solidFill>
            </a:endParaRPr>
          </a:p>
        </p:txBody>
      </p:sp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558547112"/>
              </p:ext>
            </p:extLst>
          </p:nvPr>
        </p:nvGraphicFramePr>
        <p:xfrm>
          <a:off x="2825640" y="914535"/>
          <a:ext cx="1822276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-79179" y="914400"/>
            <a:ext cx="68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S2A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362200" y="926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2400" y="291024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 rot="1056027">
            <a:off x="3522893" y="1043541"/>
            <a:ext cx="685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rgbClr val="FF0000"/>
                </a:solidFill>
              </a:rPr>
              <a:t>r</a:t>
            </a:r>
            <a:r>
              <a:rPr lang="en-US" sz="1400" b="1" dirty="0" smtClean="0">
                <a:solidFill>
                  <a:srgbClr val="FF0000"/>
                </a:solidFill>
              </a:rPr>
              <a:t>=3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991938">
            <a:off x="3447982" y="1408544"/>
            <a:ext cx="685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rgbClr val="00FF00"/>
                </a:solidFill>
              </a:rPr>
              <a:t>r</a:t>
            </a:r>
            <a:r>
              <a:rPr lang="en-US" sz="1400" b="1" dirty="0" smtClean="0">
                <a:solidFill>
                  <a:srgbClr val="00FF00"/>
                </a:solidFill>
              </a:rPr>
              <a:t>=2</a:t>
            </a:r>
            <a:endParaRPr lang="en-US" sz="1400" b="1" dirty="0">
              <a:solidFill>
                <a:srgbClr val="00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882547">
            <a:off x="3433064" y="1724755"/>
            <a:ext cx="685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rgbClr val="0000FF"/>
                </a:solidFill>
              </a:rPr>
              <a:t>r</a:t>
            </a:r>
            <a:r>
              <a:rPr lang="en-US" sz="1400" b="1" dirty="0" smtClean="0">
                <a:solidFill>
                  <a:srgbClr val="0000FF"/>
                </a:solidFill>
              </a:rPr>
              <a:t>=1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3713031" y="3587614"/>
            <a:ext cx="1059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Frictional Slippage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4400" y="26670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Time (s)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14400" y="46482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Time (s)</a:t>
            </a:r>
            <a:endParaRPr lang="en-US" sz="1400" b="1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1827312" y="3503711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Minimum </a:t>
            </a:r>
            <a:r>
              <a:rPr lang="en-US" sz="1400" b="1" i="1" dirty="0" smtClean="0"/>
              <a:t>r</a:t>
            </a:r>
            <a:endParaRPr lang="en-US" sz="1400" b="1" i="1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3124200" y="46482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Substrate spring constant (</a:t>
            </a:r>
            <a:r>
              <a:rPr lang="en-US" sz="1400" b="1" dirty="0" err="1" smtClean="0"/>
              <a:t>pN</a:t>
            </a:r>
            <a:r>
              <a:rPr lang="en-US" sz="1400" b="1" dirty="0" smtClean="0"/>
              <a:t>/nm)</a:t>
            </a:r>
            <a:endParaRPr 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362200" y="2895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 rot="5400000">
            <a:off x="4154389" y="3541812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Actin flow (nm/s)</a:t>
            </a:r>
            <a:endParaRPr lang="en-US" sz="14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729982403"/>
              </p:ext>
            </p:extLst>
          </p:nvPr>
        </p:nvGraphicFramePr>
        <p:xfrm>
          <a:off x="2827594" y="2895600"/>
          <a:ext cx="2277806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5" name="TextBox 34"/>
          <p:cNvSpPr txBox="1"/>
          <p:nvPr/>
        </p:nvSpPr>
        <p:spPr>
          <a:xfrm rot="5400000">
            <a:off x="905454" y="5904012"/>
            <a:ext cx="685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rgbClr val="0000FF"/>
                </a:solidFill>
              </a:rPr>
              <a:t>r</a:t>
            </a:r>
            <a:r>
              <a:rPr lang="en-US" sz="1400" b="1" dirty="0" smtClean="0">
                <a:solidFill>
                  <a:srgbClr val="0000FF"/>
                </a:solidFill>
              </a:rPr>
              <a:t>=1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5400000">
            <a:off x="1179612" y="5904012"/>
            <a:ext cx="685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00FF00"/>
                </a:solidFill>
              </a:rPr>
              <a:t>r</a:t>
            </a:r>
            <a:r>
              <a:rPr lang="en-US" sz="1400" b="1" dirty="0" smtClean="0">
                <a:solidFill>
                  <a:srgbClr val="00FF00"/>
                </a:solidFill>
              </a:rPr>
              <a:t>=2</a:t>
            </a:r>
            <a:endParaRPr lang="en-US" sz="1400" b="1" dirty="0">
              <a:solidFill>
                <a:srgbClr val="00FF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 rot="5400000">
            <a:off x="1792190" y="5904012"/>
            <a:ext cx="685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FF0000"/>
                </a:solidFill>
              </a:rPr>
              <a:t>r</a:t>
            </a:r>
            <a:r>
              <a:rPr lang="en-US" sz="1400" b="1" dirty="0" smtClean="0">
                <a:solidFill>
                  <a:srgbClr val="FF0000"/>
                </a:solidFill>
              </a:rPr>
              <a:t>=3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4400" y="6855024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Time (s)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-379511" y="5789712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Fraction bound (</a:t>
            </a:r>
            <a:r>
              <a:rPr lang="en-US" sz="1400" b="1" i="1" dirty="0" err="1" smtClean="0"/>
              <a:t>P</a:t>
            </a:r>
            <a:r>
              <a:rPr lang="en-US" sz="1400" b="1" i="1" baseline="-25000" dirty="0" err="1" smtClean="0"/>
              <a:t>b</a:t>
            </a:r>
            <a:r>
              <a:rPr lang="en-US" sz="1400" b="1" dirty="0" smtClean="0"/>
              <a:t>)</a:t>
            </a:r>
            <a:endParaRPr lang="en-US" sz="1400" b="1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152400" y="52049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73229" y="5257801"/>
            <a:ext cx="62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FF0000"/>
                </a:solidFill>
              </a:rPr>
              <a:t>r</a:t>
            </a:r>
            <a:r>
              <a:rPr lang="en-US" sz="1400" b="1" dirty="0" smtClean="0">
                <a:solidFill>
                  <a:srgbClr val="FF0000"/>
                </a:solidFill>
              </a:rPr>
              <a:t>=3</a:t>
            </a:r>
          </a:p>
          <a:p>
            <a:pPr algn="ctr"/>
            <a:r>
              <a:rPr lang="en-US" sz="1400" b="1" i="1" dirty="0" smtClean="0">
                <a:solidFill>
                  <a:srgbClr val="00FF00"/>
                </a:solidFill>
              </a:rPr>
              <a:t>r</a:t>
            </a:r>
            <a:r>
              <a:rPr lang="en-US" sz="1400" b="1" dirty="0" smtClean="0">
                <a:solidFill>
                  <a:srgbClr val="00FF00"/>
                </a:solidFill>
              </a:rPr>
              <a:t>=2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67200" y="5257801"/>
            <a:ext cx="6225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0000FF"/>
                </a:solidFill>
              </a:rPr>
              <a:t>r</a:t>
            </a:r>
            <a:r>
              <a:rPr lang="en-US" sz="1400" b="1" dirty="0" smtClean="0">
                <a:solidFill>
                  <a:srgbClr val="0000FF"/>
                </a:solidFill>
              </a:rPr>
              <a:t>=1</a:t>
            </a:r>
            <a:endParaRPr lang="en-US" sz="1400" b="1" dirty="0" smtClean="0">
              <a:solidFill>
                <a:srgbClr val="7030A0"/>
              </a:solidFill>
            </a:endParaRPr>
          </a:p>
          <a:p>
            <a:pPr algn="ctr"/>
            <a:r>
              <a:rPr lang="en-US" sz="1400" b="1" i="1" dirty="0" smtClean="0">
                <a:solidFill>
                  <a:srgbClr val="7030A0"/>
                </a:solidFill>
              </a:rPr>
              <a:t>r</a:t>
            </a:r>
            <a:r>
              <a:rPr lang="en-US" sz="1400" b="1" dirty="0" smtClean="0">
                <a:solidFill>
                  <a:srgbClr val="7030A0"/>
                </a:solidFill>
              </a:rPr>
              <a:t>=0.3</a:t>
            </a:r>
          </a:p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00400" y="6944381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Substrate spring constant (</a:t>
            </a:r>
            <a:r>
              <a:rPr lang="en-US" sz="1400" b="1" dirty="0" err="1" smtClean="0"/>
              <a:t>pN</a:t>
            </a:r>
            <a:r>
              <a:rPr lang="en-US" sz="1400" b="1" dirty="0" smtClean="0"/>
              <a:t>/nm)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 rot="16200000">
            <a:off x="1754089" y="578971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Cycle time (s)</a:t>
            </a:r>
            <a:endParaRPr lang="en-US" sz="1400" b="1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2362200" y="519326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xmlns="" val="865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80</Words>
  <Application>Microsoft Office PowerPoint</Application>
  <PresentationFormat>On-screen Show (4:3)</PresentationFormat>
  <Paragraphs>35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Bangasser</dc:creator>
  <cp:lastModifiedBy>0000299</cp:lastModifiedBy>
  <cp:revision>8</cp:revision>
  <dcterms:created xsi:type="dcterms:W3CDTF">2013-08-06T20:42:51Z</dcterms:created>
  <dcterms:modified xsi:type="dcterms:W3CDTF">2013-08-22T04:59:56Z</dcterms:modified>
</cp:coreProperties>
</file>