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7" r:id="rId4"/>
    <p:sldId id="259" r:id="rId5"/>
    <p:sldId id="258" r:id="rId6"/>
    <p:sldId id="261" r:id="rId7"/>
    <p:sldId id="262" r:id="rId8"/>
    <p:sldId id="263" r:id="rId9"/>
    <p:sldId id="266" r:id="rId10"/>
    <p:sldId id="265" r:id="rId11"/>
    <p:sldId id="267" r:id="rId12"/>
    <p:sldId id="268" r:id="rId13"/>
    <p:sldId id="269" r:id="rId14"/>
    <p:sldId id="271" r:id="rId15"/>
    <p:sldId id="270" r:id="rId16"/>
    <p:sldId id="274" r:id="rId17"/>
    <p:sldId id="272" r:id="rId18"/>
    <p:sldId id="276" r:id="rId19"/>
    <p:sldId id="273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26" autoAdjust="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57036"/>
            <a:ext cx="12192000" cy="600964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123952" y="2914653"/>
            <a:ext cx="6848475" cy="65721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0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单击此处编辑母版标题样式</a:t>
            </a:r>
            <a:endParaRPr lang="zh-CN" sz="4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副标题 3"/>
          <p:cNvSpPr>
            <a:spLocks noGrp="1"/>
          </p:cNvSpPr>
          <p:nvPr>
            <p:ph type="subTitle" idx="1"/>
          </p:nvPr>
        </p:nvSpPr>
        <p:spPr>
          <a:xfrm>
            <a:off x="1066800" y="4431949"/>
            <a:ext cx="10058400" cy="365760"/>
          </a:xfrm>
        </p:spPr>
        <p:txBody>
          <a:bodyPr/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单击此处编辑母版副标题样式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3" descr="C:\Users\doalp_000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9148" y="2995603"/>
            <a:ext cx="1724025" cy="504825"/>
          </a:xfrm>
          <a:prstGeom prst="rect">
            <a:avLst/>
          </a:prstGeom>
          <a:noFill/>
        </p:spPr>
      </p:pic>
      <p:cxnSp>
        <p:nvCxnSpPr>
          <p:cNvPr id="11" name="直接连接符 10"/>
          <p:cNvCxnSpPr/>
          <p:nvPr/>
        </p:nvCxnSpPr>
        <p:spPr>
          <a:xfrm>
            <a:off x="1114425" y="3643313"/>
            <a:ext cx="910113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120087"/>
      </p:ext>
    </p:extLst>
  </p:cSld>
  <p:clrMapOvr>
    <a:masterClrMapping/>
  </p:clrMapOvr>
  <p:transition spd="med">
    <p:random/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fld id="{FB99E26A-BA6F-4F1F-A6BC-69979DD6A98B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C598-4EEE-4355-A9AD-0C6A07D1A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53034"/>
      </p:ext>
    </p:extLst>
  </p:cSld>
  <p:clrMapOvr>
    <a:masterClrMapping/>
  </p:clrMapOvr>
  <p:transition spd="med">
    <p:random/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fld id="{FB99E26A-BA6F-4F1F-A6BC-69979DD6A98B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C598-4EEE-4355-A9AD-0C6A07D1A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88430"/>
      </p:ext>
    </p:extLst>
  </p:cSld>
  <p:clrMapOvr>
    <a:masterClrMapping/>
  </p:clrMapOvr>
  <p:transition spd="med">
    <p:random/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3FC598-4EEE-4355-A9AD-0C6A07D1A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822652"/>
      </p:ext>
    </p:extLst>
  </p:cSld>
  <p:clrMapOvr>
    <a:masterClrMapping/>
  </p:clrMapOvr>
  <p:transition spd="med">
    <p:random/>
    <p:sndAc>
      <p:endSnd/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48415"/>
      </p:ext>
    </p:extLst>
  </p:cSld>
  <p:clrMapOvr>
    <a:masterClrMapping/>
  </p:clrMapOvr>
  <p:transition spd="med">
    <p:random/>
    <p:sndAc>
      <p:endSnd/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092687"/>
      </p:ext>
    </p:extLst>
  </p:cSld>
  <p:clrMapOvr>
    <a:masterClrMapping/>
  </p:clrMapOvr>
  <p:transition spd="med">
    <p:random/>
    <p:sndAc>
      <p:endSnd/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983394"/>
      </p:ext>
    </p:extLst>
  </p:cSld>
  <p:clrMapOvr>
    <a:masterClrMapping/>
  </p:clrMapOvr>
  <p:transition spd="med">
    <p:random/>
    <p:sndAc>
      <p:endSnd/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32955"/>
      </p:ext>
    </p:extLst>
  </p:cSld>
  <p:clrMapOvr>
    <a:masterClrMapping/>
  </p:clrMapOvr>
  <p:transition spd="med">
    <p:random/>
    <p:sndAc>
      <p:endSnd/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781845"/>
      </p:ext>
    </p:extLst>
  </p:cSld>
  <p:clrMapOvr>
    <a:masterClrMapping/>
  </p:clrMapOvr>
  <p:transition spd="med">
    <p:random/>
    <p:sndAc>
      <p:endSnd/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34066"/>
      </p:ext>
    </p:extLst>
  </p:cSld>
  <p:clrMapOvr>
    <a:masterClrMapping/>
  </p:clrMapOvr>
  <p:transition spd="med">
    <p:random/>
    <p:sndAc>
      <p:endSnd/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470654"/>
      </p:ext>
    </p:extLst>
  </p:cSld>
  <p:clrMapOvr>
    <a:masterClrMapping/>
  </p:clrMapOvr>
  <p:transition spd="med">
    <p:random/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C598-4EEE-4355-A9AD-0C6A07D1ABF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20838" y="1631852"/>
            <a:ext cx="699164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117563"/>
      </p:ext>
    </p:extLst>
  </p:cSld>
  <p:clrMapOvr>
    <a:masterClrMapping/>
  </p:clrMapOvr>
  <p:transition spd="med">
    <p:random/>
    <p:sndAc>
      <p:endSnd/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418949"/>
      </p:ext>
    </p:extLst>
  </p:cSld>
  <p:clrMapOvr>
    <a:masterClrMapping/>
  </p:clrMapOvr>
  <p:transition spd="med">
    <p:random/>
    <p:sndAc>
      <p:endSnd/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729938"/>
      </p:ext>
    </p:extLst>
  </p:cSld>
  <p:clrMapOvr>
    <a:masterClrMapping/>
  </p:clrMapOvr>
  <p:transition spd="med">
    <p:random/>
    <p:sndAc>
      <p:endSnd/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51710"/>
      </p:ext>
    </p:extLst>
  </p:cSld>
  <p:clrMapOvr>
    <a:masterClrMapping/>
  </p:clrMapOvr>
  <p:transition spd="med">
    <p:random/>
    <p:sndAc>
      <p:endSnd/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95949"/>
      </p:ext>
    </p:extLst>
  </p:cSld>
  <p:clrMapOvr>
    <a:masterClrMapping/>
  </p:clrMapOvr>
  <p:transition spd="med">
    <p:random/>
    <p:sndAc>
      <p:endSnd/>
    </p:sndAc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5542621"/>
      </p:ext>
    </p:extLst>
  </p:cSld>
  <p:clrMapOvr>
    <a:masterClrMapping/>
  </p:clrMapOvr>
  <p:transition spd="med">
    <p:random/>
    <p:sndAc>
      <p:endSnd/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 latinLnBrk="0">
              <a:lnSpc>
                <a:spcPct val="100000"/>
              </a:lnSpc>
              <a:defRPr lang="zh-CN"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1" cap="all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矩形 10"/>
          <p:cNvSpPr/>
          <p:nvPr/>
        </p:nvSpPr>
        <p:spPr>
          <a:xfrm>
            <a:off x="7847764" y="0"/>
            <a:ext cx="54864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schemeClr val="bg1">
                <a:lumMod val="6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899282"/>
      </p:ext>
    </p:extLst>
  </p:cSld>
  <p:clrMapOvr>
    <a:masterClrMapping/>
  </p:clrMapOvr>
  <p:transition spd="med">
    <p:random/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fld id="{FB99E26A-BA6F-4F1F-A6BC-69979DD6A98B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C598-4EEE-4355-A9AD-0C6A07D1A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702672"/>
      </p:ext>
    </p:extLst>
  </p:cSld>
  <p:clrMapOvr>
    <a:masterClrMapping/>
  </p:clrMapOvr>
  <p:transition spd="med">
    <p:random/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fld id="{FB99E26A-BA6F-4F1F-A6BC-69979DD6A98B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C598-4EEE-4355-A9AD-0C6A07D1A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32555"/>
      </p:ext>
    </p:extLst>
  </p:cSld>
  <p:clrMapOvr>
    <a:masterClrMapping/>
  </p:clrMapOvr>
  <p:transition spd="med">
    <p:random/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fld id="{FB99E26A-BA6F-4F1F-A6BC-69979DD6A98B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C598-4EEE-4355-A9AD-0C6A07D1A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205907"/>
      </p:ext>
    </p:extLst>
  </p:cSld>
  <p:clrMapOvr>
    <a:masterClrMapping/>
  </p:clrMapOvr>
  <p:transition spd="med">
    <p:random/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fld id="{FB99E26A-BA6F-4F1F-A6BC-69979DD6A98B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C598-4EEE-4355-A9AD-0C6A07D1A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450007"/>
      </p:ext>
    </p:extLst>
  </p:cSld>
  <p:clrMapOvr>
    <a:masterClrMapping/>
  </p:clrMapOvr>
  <p:transition spd="med">
    <p:random/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fld id="{FB99E26A-BA6F-4F1F-A6BC-69979DD6A98B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C598-4EEE-4355-A9AD-0C6A07D1A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11871"/>
      </p:ext>
    </p:extLst>
  </p:cSld>
  <p:clrMapOvr>
    <a:masterClrMapping/>
  </p:clrMapOvr>
  <p:transition spd="med">
    <p:random/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721152" y="0"/>
            <a:ext cx="54864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0" y="2162900"/>
            <a:ext cx="347472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3991700"/>
            <a:ext cx="347472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FC598-4EEE-4355-A9AD-0C6A07D1AB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16" y="2686929"/>
            <a:ext cx="6232004" cy="1814733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30409"/>
      </p:ext>
    </p:extLst>
  </p:cSld>
  <p:clrMapOvr>
    <a:masterClrMapping/>
  </p:clrMapOvr>
  <p:transition spd="med">
    <p:random/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LOGO整体终稿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54729" y="0"/>
            <a:ext cx="1149264" cy="115355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6257036"/>
            <a:ext cx="12192000" cy="600964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85110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3FC598-4EEE-4355-A9AD-0C6A07D1AB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35175" y="6457071"/>
            <a:ext cx="1167619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 dirty="0">
                <a:solidFill>
                  <a:srgbClr val="196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00" dirty="0">
                <a:solidFill>
                  <a:srgbClr val="196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rgbClr val="196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由曾乐设计，使用需征得许可。</a:t>
            </a:r>
          </a:p>
        </p:txBody>
      </p:sp>
    </p:spTree>
    <p:extLst>
      <p:ext uri="{BB962C8B-B14F-4D97-AF65-F5344CB8AC3E}">
        <p14:creationId xmlns:p14="http://schemas.microsoft.com/office/powerpoint/2010/main" val="253070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random/>
    <p:sndAc>
      <p:endSnd/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 cap="all" baseline="0">
          <a:solidFill>
            <a:srgbClr val="1962AC"/>
          </a:solidFill>
          <a:effectLst/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1962AC"/>
        </a:buClr>
        <a:buFont typeface="Arial" panose="020B0604020202020204" pitchFamily="34" charset="0"/>
        <a:buChar char="•"/>
        <a:defRPr lang="zh-CN" sz="20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962AC"/>
        </a:buClr>
        <a:buFont typeface="Arial" panose="020B0604020202020204" pitchFamily="34" charset="0"/>
        <a:buChar char="•"/>
        <a:defRPr lang="zh-CN" sz="18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anose="020B0604020202020204" pitchFamily="34" charset="0"/>
        <a:buChar char="•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anose="020B0604020202020204" pitchFamily="34" charset="0"/>
        <a:buChar char="•"/>
        <a:defRPr lang="zh-CN" sz="14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anose="020B0604020202020204" pitchFamily="34" charset="0"/>
        <a:buChar char="•"/>
        <a:defRPr lang="zh-CN" sz="14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C8E1-E693-4807-83D4-F07E62E9DDB2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AC493-C033-4FE8-A9FE-9549338DC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1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med">
    <p:random/>
    <p:sndAc>
      <p:endSnd/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cratch&#20316;&#21697;-&#21453;&#24377;&#29699;&#26368;&#26368;&#32456;&#19981;&#20877;&#25913;&#29256;&#26412;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7F33B-EF77-407A-96EC-1A61EC685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Scratch</a:t>
            </a:r>
            <a:r>
              <a:rPr lang="zh-CN" altLang="en-US" dirty="0"/>
              <a:t>制作弹珠游戏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C7D24F-DA80-4119-9737-2C35D339F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31949"/>
            <a:ext cx="9245600" cy="241651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zh-CN" altLang="en-US" dirty="0"/>
              <a:t>制作人</a:t>
            </a:r>
            <a:r>
              <a:rPr lang="en-US" altLang="zh-CN" dirty="0"/>
              <a:t>:</a:t>
            </a:r>
            <a:r>
              <a:rPr lang="zh-CN" altLang="en-US" dirty="0"/>
              <a:t>漯河二中专 孟琳琳</a:t>
            </a:r>
          </a:p>
        </p:txBody>
      </p:sp>
    </p:spTree>
    <p:extLst>
      <p:ext uri="{BB962C8B-B14F-4D97-AF65-F5344CB8AC3E}">
        <p14:creationId xmlns:p14="http://schemas.microsoft.com/office/powerpoint/2010/main" val="2232890449"/>
      </p:ext>
    </p:extLst>
  </p:cSld>
  <p:clrMapOvr>
    <a:masterClrMapping/>
  </p:clrMapOvr>
  <p:transition spd="med">
    <p:random/>
    <p:sndAc>
      <p:endSnd/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53AF98-9B7C-4B08-A63B-50810174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游戏结束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565E33-B66E-4DC2-8682-8A8F14681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21" y="2094338"/>
            <a:ext cx="3586124" cy="26693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703B2B-3ED2-470D-B63B-271774852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730" y="2094338"/>
            <a:ext cx="3698156" cy="273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03291"/>
      </p:ext>
    </p:extLst>
  </p:cSld>
  <p:clrMapOvr>
    <a:masterClrMapping/>
  </p:clrMapOvr>
  <p:transition spd="med">
    <p:random/>
    <p:sndAc>
      <p:endSnd/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AAD9E-9EA3-4768-84A7-0A39173E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游戏通关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2CED5F-CAD9-4FD1-B8A1-EFBD9F2FE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12" y="2547257"/>
            <a:ext cx="4210610" cy="31506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4E3659-FF95-4BAF-8066-DB63ADA6C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575" y="2547257"/>
            <a:ext cx="4269025" cy="318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933"/>
      </p:ext>
    </p:extLst>
  </p:cSld>
  <p:clrMapOvr>
    <a:masterClrMapping/>
  </p:clrMapOvr>
  <p:transition spd="med">
    <p:random/>
    <p:sndAc>
      <p:endSnd/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C4DBC79-F007-47BC-9B37-CC630DB4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hlinkClick r:id="rId2" action="ppaction://hlinkfile"/>
              </a:rPr>
              <a:t>点我体验游戏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2F4D36-932D-47FC-8712-8DC935A92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0664"/>
      </p:ext>
    </p:extLst>
  </p:cSld>
  <p:clrMapOvr>
    <a:masterClrMapping/>
  </p:clrMapOvr>
  <p:transition spd="med">
    <p:random/>
    <p:sndAc>
      <p:endSnd/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7B70C-7117-4552-8E91-268AF15D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核心代码展示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AE3E22-7391-4538-A730-85FF62A53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09274"/>
      </p:ext>
    </p:extLst>
  </p:cSld>
  <p:clrMapOvr>
    <a:masterClrMapping/>
  </p:clrMapOvr>
  <p:transition spd="med">
    <p:random/>
    <p:sndAc>
      <p:endSnd/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D1250-A3BA-4A4C-92C7-E121223A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代码展示之碰撞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D27C9F-2A98-4430-A01F-1DAC6F4C7E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zh-CN" altLang="en-US" dirty="0"/>
              <a:t>小球在碰撞的时候可以实现球体变身以及增加碰撞声音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DF1A25D-2306-4A5C-A421-211701567D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4769" y="2112012"/>
            <a:ext cx="5074606" cy="2971616"/>
          </a:xfrm>
        </p:spPr>
      </p:pic>
    </p:spTree>
    <p:extLst>
      <p:ext uri="{BB962C8B-B14F-4D97-AF65-F5344CB8AC3E}">
        <p14:creationId xmlns:p14="http://schemas.microsoft.com/office/powerpoint/2010/main" val="78562123"/>
      </p:ext>
    </p:extLst>
  </p:cSld>
  <p:clrMapOvr>
    <a:masterClrMapping/>
  </p:clrMapOvr>
  <p:transition spd="med">
    <p:random/>
    <p:sndAc>
      <p:endSnd/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4E6F9-8E8D-4F0C-B975-C84FAC56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代码展示之增加游戏过关难度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71158FA-DB29-4BE5-B8C0-472EDABAA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50" y="3348908"/>
            <a:ext cx="2880237" cy="515718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4EAFE09-CC2B-4B31-B1BA-BDD3EA940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487" y="1879458"/>
            <a:ext cx="6035026" cy="39851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962BD77-E99D-4AD9-AEA6-37D9E8CE8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242" y="1582729"/>
            <a:ext cx="1130358" cy="45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68750"/>
      </p:ext>
    </p:extLst>
  </p:cSld>
  <p:clrMapOvr>
    <a:masterClrMapping/>
  </p:clrMapOvr>
  <p:transition spd="med">
    <p:random/>
    <p:sndAc>
      <p:endSnd/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4E6F9-8E8D-4F0C-B975-C84FAC56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代码展示之触发道具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B1DFA6-2F62-4A81-8076-0000B19DC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592" y="4259923"/>
            <a:ext cx="4065985" cy="181430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9A4FCF-A241-4CAF-BC96-1CB2078B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009760"/>
            <a:ext cx="4082978" cy="16369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B2CCC1-D7DB-4D98-BE71-B86C15E40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656" y="2009760"/>
            <a:ext cx="2786743" cy="41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71279"/>
      </p:ext>
    </p:extLst>
  </p:cSld>
  <p:clrMapOvr>
    <a:masterClrMapping/>
  </p:clrMapOvr>
  <p:transition spd="med">
    <p:random/>
    <p:sndAc>
      <p:endSnd/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4E6F9-8E8D-4F0C-B975-C84FAC56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代码展示之游戏排名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EA97D7-78EB-45FA-BCF3-5578A8331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89" y="2450624"/>
            <a:ext cx="2741867" cy="25568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C7EE9B-21F5-42B5-987E-952AE97EC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499" y="2266859"/>
            <a:ext cx="3101101" cy="34608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3495E5-553D-4F22-AD78-CE6300494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067" y="2450624"/>
            <a:ext cx="2741866" cy="31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5277"/>
      </p:ext>
    </p:extLst>
  </p:cSld>
  <p:clrMapOvr>
    <a:masterClrMapping/>
  </p:clrMapOvr>
  <p:transition spd="med">
    <p:random/>
    <p:sndAc>
      <p:endSnd/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4E6F9-8E8D-4F0C-B975-C84FAC56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代码展示之游戏排名</a:t>
            </a:r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8938D9F9-3019-47DE-98C9-854385A40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2574" y="1707117"/>
            <a:ext cx="4281522" cy="4902451"/>
          </a:xfr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0A97971-084F-4F93-9E15-EECD4B3D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9" y="1707116"/>
            <a:ext cx="3765744" cy="490245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392B7B6-8318-46DC-8965-0831B0634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597" y="4278084"/>
            <a:ext cx="3391074" cy="11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34842"/>
      </p:ext>
    </p:extLst>
  </p:cSld>
  <p:clrMapOvr>
    <a:masterClrMapping/>
  </p:clrMapOvr>
  <p:transition spd="med">
    <p:random/>
    <p:sndAc>
      <p:endSnd/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4E6F9-8E8D-4F0C-B975-C84FAC56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代码展示之游戏排名</a:t>
            </a:r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8938D9F9-3019-47DE-98C9-854385A40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628" y="1707116"/>
            <a:ext cx="4281522" cy="4902451"/>
          </a:xfr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0A97971-084F-4F93-9E15-EECD4B3D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9" y="1707116"/>
            <a:ext cx="3765744" cy="490245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392B7B6-8318-46DC-8965-0831B0634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706" y="5491910"/>
            <a:ext cx="3391074" cy="11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55409"/>
      </p:ext>
    </p:extLst>
  </p:cSld>
  <p:clrMapOvr>
    <a:masterClrMapping/>
  </p:clrMapOvr>
  <p:transition spd="med">
    <p:random/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16EFB-E981-4E45-86F4-45A13E75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93351-6C71-4766-8BC8-6751D0592B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不知道大家有没有听说过这样一句话，</a:t>
            </a:r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80</a:t>
            </a:r>
            <a:r>
              <a:rPr lang="zh-CN" altLang="en-US" dirty="0">
                <a:solidFill>
                  <a:srgbClr val="FF0000"/>
                </a:solidFill>
              </a:rPr>
              <a:t>后玩弹珠，</a:t>
            </a:r>
            <a:r>
              <a:rPr lang="en-US" altLang="zh-CN" dirty="0">
                <a:solidFill>
                  <a:srgbClr val="FF0000"/>
                </a:solidFill>
              </a:rPr>
              <a:t>90</a:t>
            </a:r>
            <a:r>
              <a:rPr lang="zh-CN" altLang="en-US" dirty="0">
                <a:solidFill>
                  <a:srgbClr val="FF0000"/>
                </a:solidFill>
              </a:rPr>
              <a:t>后玩游戏，</a:t>
            </a:r>
            <a:r>
              <a:rPr lang="en-US" altLang="zh-CN" dirty="0">
                <a:solidFill>
                  <a:srgbClr val="FF0000"/>
                </a:solidFill>
              </a:rPr>
              <a:t>00</a:t>
            </a:r>
            <a:r>
              <a:rPr lang="zh-CN" altLang="en-US" dirty="0">
                <a:solidFill>
                  <a:srgbClr val="FF0000"/>
                </a:solidFill>
              </a:rPr>
              <a:t>后</a:t>
            </a:r>
            <a:r>
              <a:rPr lang="zh-CN" altLang="en-US" dirty="0"/>
              <a:t>怎么消遣业余时间？</a:t>
            </a:r>
            <a:r>
              <a:rPr lang="zh-CN" altLang="en-US" dirty="0">
                <a:solidFill>
                  <a:srgbClr val="FF0000"/>
                </a:solidFill>
              </a:rPr>
              <a:t>不是王者就是吃鸡。</a:t>
            </a:r>
            <a:r>
              <a:rPr lang="zh-CN" altLang="en-US" dirty="0"/>
              <a:t>”作为一名</a:t>
            </a:r>
            <a:r>
              <a:rPr lang="en-US" altLang="zh-CN" dirty="0"/>
              <a:t>90</a:t>
            </a:r>
            <a:r>
              <a:rPr lang="zh-CN" altLang="en-US" dirty="0"/>
              <a:t>后，我们对打弹珠也是很熟悉，今天，我就来带大家了解一下我制作弹珠游戏吧！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09CD3D-5558-458D-9029-8338986B49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0837" y="2554219"/>
            <a:ext cx="4407126" cy="2660787"/>
          </a:xfrm>
        </p:spPr>
      </p:pic>
    </p:spTree>
    <p:extLst>
      <p:ext uri="{BB962C8B-B14F-4D97-AF65-F5344CB8AC3E}">
        <p14:creationId xmlns:p14="http://schemas.microsoft.com/office/powerpoint/2010/main" val="2593507562"/>
      </p:ext>
    </p:extLst>
  </p:cSld>
  <p:clrMapOvr>
    <a:masterClrMapping/>
  </p:clrMapOvr>
  <p:transition spd="med">
    <p:random/>
    <p:sndAc>
      <p:endSnd/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77650-DF12-4E36-ACC2-411A8413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BC7D2-FF44-4338-970E-A51489DC5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漯河二中专</a:t>
            </a:r>
          </a:p>
        </p:txBody>
      </p:sp>
    </p:spTree>
    <p:extLst>
      <p:ext uri="{BB962C8B-B14F-4D97-AF65-F5344CB8AC3E}">
        <p14:creationId xmlns:p14="http://schemas.microsoft.com/office/powerpoint/2010/main" val="2896116897"/>
      </p:ext>
    </p:extLst>
  </p:cSld>
  <p:clrMapOvr>
    <a:masterClrMapping/>
  </p:clrMapOvr>
  <p:transition spd="med">
    <p:random/>
    <p:sndAc>
      <p:endSnd/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A6F61F8-6E2E-4AC7-A3AB-D7E3B774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068E1CB-DA2E-4F2C-BDE9-8FEB8000F7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项目名称：</a:t>
            </a:r>
            <a:r>
              <a:rPr lang="en-US" altLang="zh-CN" dirty="0"/>
              <a:t>Play Ball</a:t>
            </a:r>
          </a:p>
          <a:p>
            <a:r>
              <a:rPr lang="zh-CN" altLang="en-US" dirty="0"/>
              <a:t>使用操作系统：</a:t>
            </a:r>
            <a:r>
              <a:rPr lang="en-US" altLang="zh-CN" dirty="0"/>
              <a:t>win 10 64px</a:t>
            </a:r>
          </a:p>
          <a:p>
            <a:r>
              <a:rPr lang="zh-CN" altLang="en-US" dirty="0"/>
              <a:t>使用工具</a:t>
            </a:r>
            <a:r>
              <a:rPr lang="en-US" altLang="zh-CN" dirty="0"/>
              <a:t>:scratch 3.0</a:t>
            </a:r>
          </a:p>
          <a:p>
            <a:r>
              <a:rPr lang="zh-CN" altLang="en-US" dirty="0"/>
              <a:t>制作人</a:t>
            </a:r>
            <a:r>
              <a:rPr lang="en-US" altLang="zh-CN" dirty="0"/>
              <a:t>:</a:t>
            </a:r>
            <a:r>
              <a:rPr lang="zh-CN" altLang="en-US" dirty="0"/>
              <a:t>孟琳琳</a:t>
            </a:r>
            <a:endParaRPr lang="en-US" altLang="zh-CN" dirty="0"/>
          </a:p>
          <a:p>
            <a:r>
              <a:rPr lang="zh-CN" altLang="en-US" dirty="0"/>
              <a:t>制作周期：</a:t>
            </a:r>
            <a:r>
              <a:rPr lang="en-US" altLang="zh-CN" dirty="0"/>
              <a:t>10</a:t>
            </a:r>
            <a:r>
              <a:rPr lang="zh-CN" altLang="en-US" dirty="0"/>
              <a:t>天</a:t>
            </a:r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004E2F2-338D-4CA7-AD9F-6A59385BD8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9577" y="1825625"/>
            <a:ext cx="4399952" cy="2962110"/>
          </a:xfrm>
        </p:spPr>
      </p:pic>
    </p:spTree>
    <p:extLst>
      <p:ext uri="{BB962C8B-B14F-4D97-AF65-F5344CB8AC3E}">
        <p14:creationId xmlns:p14="http://schemas.microsoft.com/office/powerpoint/2010/main" val="3299439724"/>
      </p:ext>
    </p:extLst>
  </p:cSld>
  <p:clrMapOvr>
    <a:masterClrMapping/>
  </p:clrMapOvr>
  <p:transition spd="med">
    <p:random/>
    <p:sndAc>
      <p:endSnd/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977DE-14EE-4D8C-8A98-72FBE53C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软件安装和环境配置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270A425-B96B-4168-8D99-1D095334CC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3429" y="2614187"/>
            <a:ext cx="4724401" cy="2631112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E98AA90-D5BF-4C8D-987E-9C159D9C8C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3511153"/>
            <a:ext cx="6475841" cy="83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905951"/>
      </p:ext>
    </p:extLst>
  </p:cSld>
  <p:clrMapOvr>
    <a:masterClrMapping/>
  </p:clrMapOvr>
  <p:transition spd="med">
    <p:random/>
    <p:sndAc>
      <p:endSnd/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9E71C-37EB-4DF2-9D99-F196AA4F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CN" altLang="en-US" dirty="0"/>
              <a:t>项目展示</a:t>
            </a:r>
          </a:p>
        </p:txBody>
      </p:sp>
    </p:spTree>
    <p:extLst>
      <p:ext uri="{BB962C8B-B14F-4D97-AF65-F5344CB8AC3E}">
        <p14:creationId xmlns:p14="http://schemas.microsoft.com/office/powerpoint/2010/main" val="809539999"/>
      </p:ext>
    </p:extLst>
  </p:cSld>
  <p:clrMapOvr>
    <a:masterClrMapping/>
  </p:clrMapOvr>
  <p:transition spd="med">
    <p:random/>
    <p:sndAc>
      <p:endSnd/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53AF98-9B7C-4B08-A63B-50810174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Play ball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A394CDD-AAB4-4BCE-8A3B-E5D68F8FA2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5400" y="2130362"/>
            <a:ext cx="4724400" cy="3508501"/>
          </a:xfr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D67001B-1ACC-484D-958C-238369E400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algn="dist"/>
            <a:r>
              <a:rPr lang="zh-CN" altLang="en-US" dirty="0"/>
              <a:t>点击</a:t>
            </a:r>
            <a:r>
              <a:rPr lang="en-US" altLang="zh-CN" dirty="0"/>
              <a:t>start</a:t>
            </a:r>
            <a:r>
              <a:rPr lang="zh-CN" altLang="en-US" dirty="0"/>
              <a:t>，进入游戏</a:t>
            </a:r>
          </a:p>
        </p:txBody>
      </p:sp>
    </p:spTree>
    <p:extLst>
      <p:ext uri="{BB962C8B-B14F-4D97-AF65-F5344CB8AC3E}">
        <p14:creationId xmlns:p14="http://schemas.microsoft.com/office/powerpoint/2010/main" val="290012105"/>
      </p:ext>
    </p:extLst>
  </p:cSld>
  <p:clrMapOvr>
    <a:masterClrMapping/>
  </p:clrMapOvr>
  <p:transition spd="med">
    <p:random/>
    <p:sndAc>
      <p:endSnd/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53AF98-9B7C-4B08-A63B-50810174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第一关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D67001B-1ACC-484D-958C-238369E40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6683" y="1825626"/>
            <a:ext cx="4149916" cy="1603374"/>
          </a:xfrm>
        </p:spPr>
        <p:txBody>
          <a:bodyPr anchor="ctr"/>
          <a:lstStyle/>
          <a:p>
            <a:pPr marL="45720" indent="0">
              <a:buNone/>
            </a:pPr>
            <a:r>
              <a:rPr lang="zh-CN" altLang="en-US" dirty="0"/>
              <a:t>按空格游戏开始，小球进行运动。游戏过关则运动暂停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2F744B-0B91-4BEC-8449-98B0DF7E1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50" y="2218871"/>
            <a:ext cx="5086025" cy="38024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B9DCF3-C774-4C1B-BA3B-1EABB1D9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690" y="3222172"/>
            <a:ext cx="3663901" cy="279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74472"/>
      </p:ext>
    </p:extLst>
  </p:cSld>
  <p:clrMapOvr>
    <a:masterClrMapping/>
  </p:clrMapOvr>
  <p:transition spd="med">
    <p:random/>
    <p:sndAc>
      <p:endSnd/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53AF98-9B7C-4B08-A63B-50810174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第二关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D67001B-1ACC-484D-958C-238369E40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84412" y="1524000"/>
            <a:ext cx="4238360" cy="1995261"/>
          </a:xfrm>
        </p:spPr>
        <p:txBody>
          <a:bodyPr anchor="ctr"/>
          <a:lstStyle/>
          <a:p>
            <a:pPr marL="45720" indent="0">
              <a:buNone/>
            </a:pPr>
            <a:r>
              <a:rPr lang="zh-CN" altLang="en-US" dirty="0"/>
              <a:t>分数达到</a:t>
            </a:r>
            <a:r>
              <a:rPr lang="en-US" altLang="zh-CN" dirty="0"/>
              <a:t>4 </a:t>
            </a:r>
            <a:r>
              <a:rPr lang="zh-CN" altLang="en-US" dirty="0"/>
              <a:t>触发道具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E62A6D-B3B9-4E69-9285-B77E83E7A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40" y="3294270"/>
            <a:ext cx="3454590" cy="25700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DCF4B5-084E-4C75-836D-46B7468D8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113" y="3261162"/>
            <a:ext cx="3684815" cy="27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39021"/>
      </p:ext>
    </p:extLst>
  </p:cSld>
  <p:clrMapOvr>
    <a:masterClrMapping/>
  </p:clrMapOvr>
  <p:transition spd="med">
    <p:random/>
    <p:sndAc>
      <p:endSnd/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53AF98-9B7C-4B08-A63B-50810174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游戏过关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D67001B-1ACC-484D-958C-238369E40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114" y="3716565"/>
            <a:ext cx="4149916" cy="3617232"/>
          </a:xfrm>
        </p:spPr>
        <p:txBody>
          <a:bodyPr anchor="ctr"/>
          <a:lstStyle/>
          <a:p>
            <a:pPr marL="45720" indent="0">
              <a:buNone/>
            </a:pPr>
            <a:r>
              <a:rPr lang="zh-CN" altLang="en-US" dirty="0"/>
              <a:t>游戏过关</a:t>
            </a:r>
            <a:endParaRPr lang="en-US" altLang="zh-CN" dirty="0"/>
          </a:p>
          <a:p>
            <a:pPr marL="45720" indent="0">
              <a:buNone/>
            </a:pPr>
            <a:r>
              <a:rPr lang="zh-CN" altLang="en-US" dirty="0"/>
              <a:t>反弹版缩短，球体移动速度增加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F8E7B6-2025-4BD1-967A-A27B43AB1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0" y="1760348"/>
            <a:ext cx="3349816" cy="25166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8E7107-C62E-4801-A553-1D6C1152F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916" y="1524000"/>
            <a:ext cx="3327962" cy="247790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0524AA-C072-4CD7-BF5E-DB9BACF7C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658" y="2635896"/>
            <a:ext cx="3448312" cy="256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92163"/>
      </p:ext>
    </p:extLst>
  </p:cSld>
  <p:clrMapOvr>
    <a:masterClrMapping/>
  </p:clrMapOvr>
  <p:transition spd="med">
    <p:random/>
    <p:sndAc>
      <p:endSnd/>
    </p:sndAc>
  </p:transition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109</TotalTime>
  <Words>218</Words>
  <Application>Microsoft Office PowerPoint</Application>
  <PresentationFormat>宽屏</PresentationFormat>
  <Paragraphs>34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微软雅黑</vt:lpstr>
      <vt:lpstr>Arial</vt:lpstr>
      <vt:lpstr>Calibri</vt:lpstr>
      <vt:lpstr>Cambria</vt:lpstr>
      <vt:lpstr>主题1</vt:lpstr>
      <vt:lpstr>自定义设计方案</vt:lpstr>
      <vt:lpstr>使用Scratch制作弹珠游戏</vt:lpstr>
      <vt:lpstr>背景</vt:lpstr>
      <vt:lpstr>项目介绍</vt:lpstr>
      <vt:lpstr>软件安装和环境配置</vt:lpstr>
      <vt:lpstr>项目展示</vt:lpstr>
      <vt:lpstr>Play ball</vt:lpstr>
      <vt:lpstr>第一关</vt:lpstr>
      <vt:lpstr>第二关</vt:lpstr>
      <vt:lpstr>游戏过关</vt:lpstr>
      <vt:lpstr>游戏结束</vt:lpstr>
      <vt:lpstr>游戏通关</vt:lpstr>
      <vt:lpstr>点我体验游戏</vt:lpstr>
      <vt:lpstr>核心代码展示</vt:lpstr>
      <vt:lpstr>代码展示之碰撞</vt:lpstr>
      <vt:lpstr>代码展示之增加游戏过关难度</vt:lpstr>
      <vt:lpstr>代码展示之触发道具</vt:lpstr>
      <vt:lpstr>代码展示之游戏排名</vt:lpstr>
      <vt:lpstr>代码展示之游戏排名</vt:lpstr>
      <vt:lpstr>代码展示之游戏排名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使用Scratch制作弹珠游戏</dc:title>
  <dc:creator>琳琳 孟</dc:creator>
  <cp:lastModifiedBy>琳琳 孟</cp:lastModifiedBy>
  <cp:revision>19</cp:revision>
  <dcterms:created xsi:type="dcterms:W3CDTF">2020-07-24T03:01:35Z</dcterms:created>
  <dcterms:modified xsi:type="dcterms:W3CDTF">2020-07-27T07:17:20Z</dcterms:modified>
</cp:coreProperties>
</file>