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0ECFF"/>
    <a:srgbClr val="F8F8F9"/>
    <a:srgbClr val="517EDA"/>
    <a:srgbClr val="F8F8FA"/>
    <a:srgbClr val="E0EDFF"/>
    <a:srgbClr val="DCE6FA"/>
    <a:srgbClr val="5275C5"/>
    <a:srgbClr val="3F69C6"/>
    <a:srgbClr val="3155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411F6-7141-4A47-BB08-A4ADE9585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2442FF-E4D8-46E9-825F-58C2A676C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9C3F1-2C8E-4AFB-8C1C-E9E2A0C3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7B36-822F-4AF9-A5FE-F910406F296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D7E122-9912-4C1E-AC50-DD15C622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0A488-5F96-448F-8FC0-820BF1F6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7007-F777-4B4C-8FF7-974E040D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0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5B290-E154-4363-AA0D-8273976B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D93F4F-5299-4BC4-B922-D08101289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03413-2AF0-48D8-9A82-6AAEDF37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7B36-822F-4AF9-A5FE-F910406F296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F4A76-9A75-4087-A935-5E73C4F3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DECFA-7A93-454E-9D26-71215905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7007-F777-4B4C-8FF7-974E040D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7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E2C191-9A58-4B38-BA0F-0D58FC8A6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A7D6DD-A62A-4ADA-92BD-75D3B9E6D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85138A-0603-47C7-B7D4-7B17F2F1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7B36-822F-4AF9-A5FE-F910406F296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13DDF-7F24-4C67-9BDD-FEE9FB6C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CF3EC-F4E6-476D-AA89-209045EF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7007-F777-4B4C-8FF7-974E040D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9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06BF3-3E6A-4B2A-B714-BF833F3B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33B7B-FC9C-4370-BE5A-C59CA3B3D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A7A41-5BBF-4850-B469-A7CB6A84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7B36-822F-4AF9-A5FE-F910406F296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6EA6B-6CC2-4D8A-864D-E38F495F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0A72F-9441-47B5-A056-A298A764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7007-F777-4B4C-8FF7-974E040D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1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EC36C-8EEE-4822-85FA-6E28ECCD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AAB3AA-F699-4C70-8021-1F1A67824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D0680-277B-4154-B9FF-D372F40E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7B36-822F-4AF9-A5FE-F910406F296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355D3-F3BF-4812-BBAF-6F821F11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068E2-DB57-42BC-8042-701D8AB6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7007-F777-4B4C-8FF7-974E040D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2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D3111-3795-4333-96BE-EB0ACD39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09305-CD68-4B08-8CFF-F0578F33F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39AC47-61F6-4061-B72E-CC0CC5331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A95442-512B-4D05-8931-5CAB0882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7B36-822F-4AF9-A5FE-F910406F296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64852D-C341-4F87-88F7-C4C0785A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02A9F-1023-4666-A192-3F9AD27F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7007-F777-4B4C-8FF7-974E040D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2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CC5ED-E242-44A5-A67F-91EE89D6C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1B4ACB-B7A6-4588-926F-C600A0CD6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2ADE92-D85B-4152-9BB2-2602A44AF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A83892-E9EF-49D6-8393-169A5E667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D8D921-DEC2-4F46-91C7-899182971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4126E9-9FFE-4B4C-8365-C9C11C6C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7B36-822F-4AF9-A5FE-F910406F296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A7FEDB-32D8-43D4-8E0E-C8F2B1F3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F32C86-919C-4725-9077-F728863D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7007-F777-4B4C-8FF7-974E040D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5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D733D-EE11-48E1-98DF-E9C28622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07D355-B68E-425A-B560-AC054442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7B36-822F-4AF9-A5FE-F910406F296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91CDD3-9E5F-4FCB-8186-361708AB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01CCD5-090E-42B5-B192-BBF1D15A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7007-F777-4B4C-8FF7-974E040D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2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09FC79-9FC7-4107-AFCB-28FF60EE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7B36-822F-4AF9-A5FE-F910406F296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6A488-39BE-425A-89EE-AD6C8B7A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A733DF-C305-424A-AAC6-5526453A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7007-F777-4B4C-8FF7-974E040D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1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30935-060B-4D18-89B9-3375E6C2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67DDB-9B44-4BAE-8BE8-037FB2002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4B7738-6578-4306-8B35-D03B75BFF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552995-6C95-433A-8FCF-7E48B061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7B36-822F-4AF9-A5FE-F910406F296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CD534A-A15C-4640-98C1-C29700CB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3FCBBF-AA24-42E9-9BA9-1E379497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7007-F777-4B4C-8FF7-974E040D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8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A7CC5-DCC1-4D6E-B96B-2C56C3EE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C78830-1E34-4970-AD6E-AABE7A89E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9C639C-7C2D-4690-A0C2-DA88D397E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15DA30-C3D3-45C1-80A2-21BCA635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7B36-822F-4AF9-A5FE-F910406F296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29BACD-FE63-436E-9B2D-A212655F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90FF03-82E6-4FDD-B767-9A1B3E25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7007-F777-4B4C-8FF7-974E040D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4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0851DD-624A-45FA-8B9A-5A384D09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8D8649-2974-465D-AF58-74D412AE4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F903E-59C2-4808-9AD3-7F43F7C3E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7B36-822F-4AF9-A5FE-F910406F296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E2897C-D76C-43E0-96BF-B98547FF4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DDECF-5445-4285-A343-D57B7D24F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A7007-F777-4B4C-8FF7-974E040D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0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74FE1-F105-4E0F-82D9-105A5B470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55" y="44005"/>
            <a:ext cx="4617182" cy="1075765"/>
          </a:xfrm>
        </p:spPr>
        <p:txBody>
          <a:bodyPr>
            <a:normAutofit/>
          </a:bodyPr>
          <a:lstStyle/>
          <a:p>
            <a:r>
              <a:rPr lang="en-US" sz="2800" dirty="0"/>
              <a:t>Flow Chart </a:t>
            </a:r>
            <a:r>
              <a:rPr lang="zh-CN" altLang="en-US" sz="2800" dirty="0"/>
              <a:t>流程图</a:t>
            </a:r>
            <a:endParaRPr lang="en-US" sz="2800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E35A861-B09B-4A48-9CBB-F9B2552EF10A}"/>
              </a:ext>
            </a:extLst>
          </p:cNvPr>
          <p:cNvGrpSpPr/>
          <p:nvPr/>
        </p:nvGrpSpPr>
        <p:grpSpPr>
          <a:xfrm>
            <a:off x="1423059" y="1332163"/>
            <a:ext cx="3836536" cy="2062884"/>
            <a:chOff x="78352" y="805038"/>
            <a:chExt cx="3836536" cy="206288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5849C83-AD0D-4D32-82E2-FDA114B86E52}"/>
                </a:ext>
              </a:extLst>
            </p:cNvPr>
            <p:cNvSpPr txBox="1"/>
            <p:nvPr/>
          </p:nvSpPr>
          <p:spPr>
            <a:xfrm>
              <a:off x="78352" y="805038"/>
              <a:ext cx="3836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首先判断是否是图片问题</a:t>
              </a:r>
              <a:endParaRPr lang="en-US" dirty="0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0D624B0-BFC6-4824-A3D0-A63E208C4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164" y="1174370"/>
              <a:ext cx="2176045" cy="1693552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76BCB7E-B15E-4310-BA81-66C1BF9E03A1}"/>
              </a:ext>
            </a:extLst>
          </p:cNvPr>
          <p:cNvGrpSpPr/>
          <p:nvPr/>
        </p:nvGrpSpPr>
        <p:grpSpPr>
          <a:xfrm>
            <a:off x="2690891" y="3461351"/>
            <a:ext cx="517847" cy="513206"/>
            <a:chOff x="1346186" y="2796614"/>
            <a:chExt cx="517847" cy="51320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4C68CF8-9799-4910-B111-B3C2322295C4}"/>
                </a:ext>
              </a:extLst>
            </p:cNvPr>
            <p:cNvSpPr txBox="1"/>
            <p:nvPr/>
          </p:nvSpPr>
          <p:spPr>
            <a:xfrm>
              <a:off x="1466000" y="2932313"/>
              <a:ext cx="398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  <a:endParaRPr lang="en-US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B6F7A45-3C43-4211-BCBB-4D1D1737FD3D}"/>
                </a:ext>
              </a:extLst>
            </p:cNvPr>
            <p:cNvCxnSpPr>
              <a:cxnSpLocks/>
            </p:cNvCxnSpPr>
            <p:nvPr/>
          </p:nvCxnSpPr>
          <p:spPr>
            <a:xfrm>
              <a:off x="1346186" y="2796614"/>
              <a:ext cx="0" cy="513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866A3B5-09A2-4B0A-8DC1-E4C73071B8E7}"/>
              </a:ext>
            </a:extLst>
          </p:cNvPr>
          <p:cNvGrpSpPr/>
          <p:nvPr/>
        </p:nvGrpSpPr>
        <p:grpSpPr>
          <a:xfrm>
            <a:off x="3873532" y="2035073"/>
            <a:ext cx="941833" cy="372855"/>
            <a:chOff x="2495882" y="1650052"/>
            <a:chExt cx="941833" cy="372855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0444772-7387-4223-BCE8-06A38BB77DCF}"/>
                </a:ext>
              </a:extLst>
            </p:cNvPr>
            <p:cNvCxnSpPr>
              <a:cxnSpLocks/>
            </p:cNvCxnSpPr>
            <p:nvPr/>
          </p:nvCxnSpPr>
          <p:spPr>
            <a:xfrm>
              <a:off x="2495882" y="2019384"/>
              <a:ext cx="941833" cy="3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59F7608-5212-47F8-A7E0-0DA8A02AD808}"/>
                </a:ext>
              </a:extLst>
            </p:cNvPr>
            <p:cNvSpPr txBox="1"/>
            <p:nvPr/>
          </p:nvSpPr>
          <p:spPr>
            <a:xfrm>
              <a:off x="2759050" y="16500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否</a:t>
              </a:r>
              <a:endParaRPr 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5B466D2-C785-4F88-8284-FC384C85E8BC}"/>
              </a:ext>
            </a:extLst>
          </p:cNvPr>
          <p:cNvGrpSpPr/>
          <p:nvPr/>
        </p:nvGrpSpPr>
        <p:grpSpPr>
          <a:xfrm>
            <a:off x="5071500" y="1260855"/>
            <a:ext cx="2366981" cy="2200496"/>
            <a:chOff x="3553504" y="798904"/>
            <a:chExt cx="2366981" cy="2200496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159B207-DC66-45F3-AEE1-C4C0C7D60A9C}"/>
                </a:ext>
              </a:extLst>
            </p:cNvPr>
            <p:cNvSpPr txBox="1"/>
            <p:nvPr/>
          </p:nvSpPr>
          <p:spPr>
            <a:xfrm>
              <a:off x="3642913" y="798904"/>
              <a:ext cx="2273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是否为中文释义问题</a:t>
              </a:r>
              <a:endParaRPr lang="en-US" dirty="0"/>
            </a:p>
          </p:txBody>
        </p: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1D8FE13C-E03F-418A-8889-88C9E2685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3504" y="1174370"/>
              <a:ext cx="2366981" cy="1825030"/>
            </a:xfrm>
            <a:prstGeom prst="rect">
              <a:avLst/>
            </a:prstGeom>
          </p:spPr>
        </p:pic>
      </p:grpSp>
      <p:pic>
        <p:nvPicPr>
          <p:cNvPr id="34" name="图片 33" descr="游戏的截图&#10;&#10;中度可信度描述已自动生成">
            <a:extLst>
              <a:ext uri="{FF2B5EF4-FFF2-40B4-BE49-F238E27FC236}">
                <a16:creationId xmlns:a16="http://schemas.microsoft.com/office/drawing/2014/main" id="{9F08C27A-64D1-4BF4-BD10-C378C2AC4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059" y="5021006"/>
            <a:ext cx="1267832" cy="966634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A0796456-E9EA-4981-91DE-125BA65F5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4787" y="5024122"/>
            <a:ext cx="1337656" cy="963112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46A6B43B-18DD-4743-9466-F988C71C580D}"/>
              </a:ext>
            </a:extLst>
          </p:cNvPr>
          <p:cNvSpPr txBox="1"/>
          <p:nvPr/>
        </p:nvSpPr>
        <p:spPr>
          <a:xfrm>
            <a:off x="1928248" y="4054067"/>
            <a:ext cx="216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点击其中一张</a:t>
            </a:r>
            <a:endParaRPr lang="en-US" dirty="0"/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CB486F7A-CA7F-40AB-B07B-204D2DDB34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51011" y="4463278"/>
            <a:ext cx="597607" cy="5178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6F78E498-8486-42FB-992F-C53B68697AFD}"/>
              </a:ext>
            </a:extLst>
          </p:cNvPr>
          <p:cNvCxnSpPr>
            <a:cxnSpLocks/>
          </p:cNvCxnSpPr>
          <p:nvPr/>
        </p:nvCxnSpPr>
        <p:spPr>
          <a:xfrm rot="5400000">
            <a:off x="2153857" y="4470774"/>
            <a:ext cx="565179" cy="5052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E1FF55D9-1B93-4407-9AB1-BA71C01377AA}"/>
              </a:ext>
            </a:extLst>
          </p:cNvPr>
          <p:cNvGrpSpPr/>
          <p:nvPr/>
        </p:nvGrpSpPr>
        <p:grpSpPr>
          <a:xfrm>
            <a:off x="6212979" y="3525113"/>
            <a:ext cx="517847" cy="513206"/>
            <a:chOff x="1346186" y="2796614"/>
            <a:chExt cx="517847" cy="513206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AC69813-A889-4EBB-84E1-55AD51E30780}"/>
                </a:ext>
              </a:extLst>
            </p:cNvPr>
            <p:cNvSpPr txBox="1"/>
            <p:nvPr/>
          </p:nvSpPr>
          <p:spPr>
            <a:xfrm>
              <a:off x="1466000" y="2932313"/>
              <a:ext cx="398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  <a:endParaRPr lang="en-US" dirty="0"/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89DB79D4-F8D2-4386-AE26-3BC0E5151A1E}"/>
                </a:ext>
              </a:extLst>
            </p:cNvPr>
            <p:cNvCxnSpPr>
              <a:cxnSpLocks/>
            </p:cNvCxnSpPr>
            <p:nvPr/>
          </p:nvCxnSpPr>
          <p:spPr>
            <a:xfrm>
              <a:off x="1346186" y="2796614"/>
              <a:ext cx="0" cy="513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650AB78-440A-4BB8-8EFE-8E15EA760E58}"/>
              </a:ext>
            </a:extLst>
          </p:cNvPr>
          <p:cNvGrpSpPr/>
          <p:nvPr/>
        </p:nvGrpSpPr>
        <p:grpSpPr>
          <a:xfrm>
            <a:off x="7701648" y="2031550"/>
            <a:ext cx="941833" cy="372855"/>
            <a:chOff x="2495882" y="1650052"/>
            <a:chExt cx="941833" cy="372855"/>
          </a:xfrm>
        </p:grpSpPr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129B3936-2C66-453D-A3A0-4856254B05E0}"/>
                </a:ext>
              </a:extLst>
            </p:cNvPr>
            <p:cNvCxnSpPr>
              <a:cxnSpLocks/>
            </p:cNvCxnSpPr>
            <p:nvPr/>
          </p:nvCxnSpPr>
          <p:spPr>
            <a:xfrm>
              <a:off x="2495882" y="2019384"/>
              <a:ext cx="941833" cy="3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92D30B6-3298-4438-A6D5-D8FC21865F04}"/>
                </a:ext>
              </a:extLst>
            </p:cNvPr>
            <p:cNvSpPr txBox="1"/>
            <p:nvPr/>
          </p:nvSpPr>
          <p:spPr>
            <a:xfrm>
              <a:off x="2759050" y="16500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否</a:t>
              </a:r>
              <a:endParaRPr lang="en-US" dirty="0"/>
            </a:p>
          </p:txBody>
        </p:sp>
      </p:grpSp>
      <p:pic>
        <p:nvPicPr>
          <p:cNvPr id="74" name="图片 73">
            <a:extLst>
              <a:ext uri="{FF2B5EF4-FFF2-40B4-BE49-F238E27FC236}">
                <a16:creationId xmlns:a16="http://schemas.microsoft.com/office/drawing/2014/main" id="{877C8699-7D71-41E3-B7C6-2FB2876F0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2768" y="1893051"/>
            <a:ext cx="1666775" cy="2967673"/>
          </a:xfrm>
          <a:prstGeom prst="rect">
            <a:avLst/>
          </a:prstGeom>
        </p:spPr>
      </p:pic>
      <p:sp>
        <p:nvSpPr>
          <p:cNvPr id="75" name="文本框 74">
            <a:extLst>
              <a:ext uri="{FF2B5EF4-FFF2-40B4-BE49-F238E27FC236}">
                <a16:creationId xmlns:a16="http://schemas.microsoft.com/office/drawing/2014/main" id="{3B4F45DF-97FB-493B-957F-1C9AE06C6480}"/>
              </a:ext>
            </a:extLst>
          </p:cNvPr>
          <p:cNvSpPr txBox="1"/>
          <p:nvPr/>
        </p:nvSpPr>
        <p:spPr>
          <a:xfrm>
            <a:off x="8567104" y="1246720"/>
            <a:ext cx="2496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跳出单词卡片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出现“继续做题“按钮）</a:t>
            </a:r>
            <a:endParaRPr lang="en-US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1574576-B5C3-43D0-A521-D8F2B9DF8AA7}"/>
              </a:ext>
            </a:extLst>
          </p:cNvPr>
          <p:cNvGrpSpPr/>
          <p:nvPr/>
        </p:nvGrpSpPr>
        <p:grpSpPr>
          <a:xfrm>
            <a:off x="9865142" y="4889867"/>
            <a:ext cx="517847" cy="513206"/>
            <a:chOff x="1346186" y="2796614"/>
            <a:chExt cx="517847" cy="513206"/>
          </a:xfrm>
        </p:grpSpPr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A5403853-AC15-4EFA-B163-5C66801FFD2A}"/>
                </a:ext>
              </a:extLst>
            </p:cNvPr>
            <p:cNvSpPr txBox="1"/>
            <p:nvPr/>
          </p:nvSpPr>
          <p:spPr>
            <a:xfrm>
              <a:off x="1466000" y="2932313"/>
              <a:ext cx="398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  <a:endParaRPr lang="en-US" dirty="0"/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45A95348-92BC-4617-9684-FB49A834BE3F}"/>
                </a:ext>
              </a:extLst>
            </p:cNvPr>
            <p:cNvCxnSpPr>
              <a:cxnSpLocks/>
            </p:cNvCxnSpPr>
            <p:nvPr/>
          </p:nvCxnSpPr>
          <p:spPr>
            <a:xfrm>
              <a:off x="1346186" y="2796614"/>
              <a:ext cx="0" cy="513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4818BB49-9A30-444D-942E-D30301D78F23}"/>
              </a:ext>
            </a:extLst>
          </p:cNvPr>
          <p:cNvSpPr txBox="1"/>
          <p:nvPr/>
        </p:nvSpPr>
        <p:spPr>
          <a:xfrm>
            <a:off x="9387213" y="55679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点击继续</a:t>
            </a:r>
            <a:endParaRPr lang="en-US" dirty="0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3118531E-91F1-493A-A372-D05EE8C145CA}"/>
              </a:ext>
            </a:extLst>
          </p:cNvPr>
          <p:cNvCxnSpPr>
            <a:cxnSpLocks/>
          </p:cNvCxnSpPr>
          <p:nvPr/>
        </p:nvCxnSpPr>
        <p:spPr>
          <a:xfrm>
            <a:off x="9909318" y="5987234"/>
            <a:ext cx="0" cy="271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5312AD3-A4D3-40AB-B058-7D21B9D49844}"/>
              </a:ext>
            </a:extLst>
          </p:cNvPr>
          <p:cNvCxnSpPr>
            <a:cxnSpLocks/>
          </p:cNvCxnSpPr>
          <p:nvPr/>
        </p:nvCxnSpPr>
        <p:spPr>
          <a:xfrm>
            <a:off x="699247" y="6258563"/>
            <a:ext cx="9209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223EE618-CE22-4C4C-B142-38D14AF561E7}"/>
              </a:ext>
            </a:extLst>
          </p:cNvPr>
          <p:cNvCxnSpPr/>
          <p:nvPr/>
        </p:nvCxnSpPr>
        <p:spPr>
          <a:xfrm flipV="1">
            <a:off x="699247" y="2400882"/>
            <a:ext cx="0" cy="3857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A609817-51EB-412E-BC9D-290DE2B40E20}"/>
              </a:ext>
            </a:extLst>
          </p:cNvPr>
          <p:cNvCxnSpPr/>
          <p:nvPr/>
        </p:nvCxnSpPr>
        <p:spPr>
          <a:xfrm>
            <a:off x="699247" y="2407928"/>
            <a:ext cx="817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53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4AACB93-D625-47C5-BA72-4D694672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83049" cy="892885"/>
          </a:xfrm>
        </p:spPr>
        <p:txBody>
          <a:bodyPr>
            <a:normAutofit/>
          </a:bodyPr>
          <a:lstStyle/>
          <a:p>
            <a:r>
              <a:rPr lang="en-US" sz="2800" dirty="0"/>
              <a:t>Flow Chart </a:t>
            </a:r>
            <a:r>
              <a:rPr lang="zh-CN" altLang="en-US" sz="2800" dirty="0"/>
              <a:t>流程图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223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569D5ECA-449C-4E51-AEE1-7957127BBD34}"/>
              </a:ext>
            </a:extLst>
          </p:cNvPr>
          <p:cNvSpPr/>
          <p:nvPr/>
        </p:nvSpPr>
        <p:spPr>
          <a:xfrm>
            <a:off x="7972580" y="230274"/>
            <a:ext cx="2038195" cy="1941902"/>
          </a:xfrm>
          <a:prstGeom prst="ellipse">
            <a:avLst/>
          </a:prstGeom>
          <a:solidFill>
            <a:srgbClr val="E0ECFF"/>
          </a:solidFill>
          <a:ln>
            <a:solidFill>
              <a:srgbClr val="517E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图片 8" descr="图形用户界面&#10;&#10;中度可信度描述已自动生成">
            <a:extLst>
              <a:ext uri="{FF2B5EF4-FFF2-40B4-BE49-F238E27FC236}">
                <a16:creationId xmlns:a16="http://schemas.microsoft.com/office/drawing/2014/main" id="{1D79BB66-6531-452C-BDE3-DB199D0FD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0" y="0"/>
            <a:ext cx="3633070" cy="676059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D708E56-A64B-4685-8071-16790F790FDD}"/>
              </a:ext>
            </a:extLst>
          </p:cNvPr>
          <p:cNvSpPr txBox="1"/>
          <p:nvPr/>
        </p:nvSpPr>
        <p:spPr>
          <a:xfrm>
            <a:off x="7359879" y="2603350"/>
            <a:ext cx="4391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background area of the continue button which contains text “</a:t>
            </a:r>
            <a:r>
              <a:rPr lang="zh-CN" altLang="en-US" dirty="0"/>
              <a:t>继续做题</a:t>
            </a:r>
            <a:r>
              <a:rPr lang="en-US" altLang="zh-CN" dirty="0"/>
              <a:t>” in the lower right part of the screen as shown in figure-1 has a BGR value of (255,236,224)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E09158-5D3B-46B7-9D8A-122A7CCCA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0" y="0"/>
            <a:ext cx="30861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0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形用户界面, 应用程序, Teams&#10;&#10;描述已自动生成">
            <a:extLst>
              <a:ext uri="{FF2B5EF4-FFF2-40B4-BE49-F238E27FC236}">
                <a16:creationId xmlns:a16="http://schemas.microsoft.com/office/drawing/2014/main" id="{AFA9B4A9-0132-4F54-8227-246606127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8150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576613-18FD-4C82-8324-38FB672A47BE}"/>
              </a:ext>
            </a:extLst>
          </p:cNvPr>
          <p:cNvSpPr txBox="1"/>
          <p:nvPr/>
        </p:nvSpPr>
        <p:spPr>
          <a:xfrm>
            <a:off x="4015409" y="619125"/>
            <a:ext cx="3478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boxes that contain Chinese paraphrases are of background color with BGR value of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A8947E-27EA-4EEB-9CEA-80734B70C3B1}"/>
              </a:ext>
            </a:extLst>
          </p:cNvPr>
          <p:cNvSpPr/>
          <p:nvPr/>
        </p:nvSpPr>
        <p:spPr>
          <a:xfrm>
            <a:off x="4084984" y="1699915"/>
            <a:ext cx="3478694" cy="92333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4F5B630-B857-40C3-9947-F83AE3A6C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29" y="3007812"/>
            <a:ext cx="2563054" cy="368733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B141746-93EB-43AD-9D8B-62C0B30FD228}"/>
              </a:ext>
            </a:extLst>
          </p:cNvPr>
          <p:cNvSpPr txBox="1"/>
          <p:nvPr/>
        </p:nvSpPr>
        <p:spPr>
          <a:xfrm>
            <a:off x="4923493" y="1993916"/>
            <a:ext cx="234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(143, 82, 47)</a:t>
            </a:r>
          </a:p>
        </p:txBody>
      </p:sp>
    </p:spTree>
    <p:extLst>
      <p:ext uri="{BB962C8B-B14F-4D97-AF65-F5344CB8AC3E}">
        <p14:creationId xmlns:p14="http://schemas.microsoft.com/office/powerpoint/2010/main" val="319485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93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Flow Chart 流程图</vt:lpstr>
      <vt:lpstr>Flow Chart 流程图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Dreadau Zhong</dc:creator>
  <cp:lastModifiedBy>Dreadau Zhong</cp:lastModifiedBy>
  <cp:revision>66</cp:revision>
  <dcterms:created xsi:type="dcterms:W3CDTF">2021-09-05T14:46:07Z</dcterms:created>
  <dcterms:modified xsi:type="dcterms:W3CDTF">2021-09-08T00:09:31Z</dcterms:modified>
</cp:coreProperties>
</file>