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4" r:id="rId2"/>
  </p:sldIdLst>
  <p:sldSz cx="165576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2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822" y="2945943"/>
            <a:ext cx="14073981" cy="6266897"/>
          </a:xfrm>
        </p:spPr>
        <p:txBody>
          <a:bodyPr anchor="b"/>
          <a:lstStyle>
            <a:lvl1pPr algn="ctr"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9703" y="9454516"/>
            <a:ext cx="12418219" cy="4345992"/>
          </a:xfrm>
        </p:spPr>
        <p:txBody>
          <a:bodyPr/>
          <a:lstStyle>
            <a:lvl1pPr marL="0" indent="0" algn="ctr">
              <a:buNone/>
              <a:defRPr sz="4346"/>
            </a:lvl1pPr>
            <a:lvl2pPr marL="827898" indent="0" algn="ctr">
              <a:buNone/>
              <a:defRPr sz="3622"/>
            </a:lvl2pPr>
            <a:lvl3pPr marL="1655796" indent="0" algn="ctr">
              <a:buNone/>
              <a:defRPr sz="3259"/>
            </a:lvl3pPr>
            <a:lvl4pPr marL="2483693" indent="0" algn="ctr">
              <a:buNone/>
              <a:defRPr sz="2897"/>
            </a:lvl4pPr>
            <a:lvl5pPr marL="3311591" indent="0" algn="ctr">
              <a:buNone/>
              <a:defRPr sz="2897"/>
            </a:lvl5pPr>
            <a:lvl6pPr marL="4139489" indent="0" algn="ctr">
              <a:buNone/>
              <a:defRPr sz="2897"/>
            </a:lvl6pPr>
            <a:lvl7pPr marL="4967387" indent="0" algn="ctr">
              <a:buNone/>
              <a:defRPr sz="2897"/>
            </a:lvl7pPr>
            <a:lvl8pPr marL="5795284" indent="0" algn="ctr">
              <a:buNone/>
              <a:defRPr sz="2897"/>
            </a:lvl8pPr>
            <a:lvl9pPr marL="6623182" indent="0" algn="ctr">
              <a:buNone/>
              <a:defRPr sz="28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9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9051" y="958369"/>
            <a:ext cx="3570238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338" y="958369"/>
            <a:ext cx="10503743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714" y="4487671"/>
            <a:ext cx="14280952" cy="7487774"/>
          </a:xfrm>
        </p:spPr>
        <p:txBody>
          <a:bodyPr anchor="b"/>
          <a:lstStyle>
            <a:lvl1pPr>
              <a:defRPr sz="10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714" y="12046282"/>
            <a:ext cx="14280952" cy="3937644"/>
          </a:xfrm>
        </p:spPr>
        <p:txBody>
          <a:bodyPr/>
          <a:lstStyle>
            <a:lvl1pPr marL="0" indent="0">
              <a:buNone/>
              <a:defRPr sz="4346">
                <a:solidFill>
                  <a:schemeClr val="tx1"/>
                </a:solidFill>
              </a:defRPr>
            </a:lvl1pPr>
            <a:lvl2pPr marL="827898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5796" indent="0">
              <a:buNone/>
              <a:defRPr sz="3259">
                <a:solidFill>
                  <a:schemeClr val="tx1">
                    <a:tint val="75000"/>
                  </a:schemeClr>
                </a:solidFill>
              </a:defRPr>
            </a:lvl3pPr>
            <a:lvl4pPr marL="2483693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4pPr>
            <a:lvl5pPr marL="3311591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5pPr>
            <a:lvl6pPr marL="4139489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6pPr>
            <a:lvl7pPr marL="4967387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7pPr>
            <a:lvl8pPr marL="5795284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8pPr>
            <a:lvl9pPr marL="6623182" indent="0">
              <a:buNone/>
              <a:defRPr sz="2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337" y="4791843"/>
            <a:ext cx="7036991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297" y="4791843"/>
            <a:ext cx="7036991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93" y="958373"/>
            <a:ext cx="14280952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495" y="4412664"/>
            <a:ext cx="7004650" cy="2162578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898" indent="0">
              <a:buNone/>
              <a:defRPr sz="3622" b="1"/>
            </a:lvl2pPr>
            <a:lvl3pPr marL="1655796" indent="0">
              <a:buNone/>
              <a:defRPr sz="3259" b="1"/>
            </a:lvl3pPr>
            <a:lvl4pPr marL="2483693" indent="0">
              <a:buNone/>
              <a:defRPr sz="2897" b="1"/>
            </a:lvl4pPr>
            <a:lvl5pPr marL="3311591" indent="0">
              <a:buNone/>
              <a:defRPr sz="2897" b="1"/>
            </a:lvl5pPr>
            <a:lvl6pPr marL="4139489" indent="0">
              <a:buNone/>
              <a:defRPr sz="2897" b="1"/>
            </a:lvl6pPr>
            <a:lvl7pPr marL="4967387" indent="0">
              <a:buNone/>
              <a:defRPr sz="2897" b="1"/>
            </a:lvl7pPr>
            <a:lvl8pPr marL="5795284" indent="0">
              <a:buNone/>
              <a:defRPr sz="2897" b="1"/>
            </a:lvl8pPr>
            <a:lvl9pPr marL="6623182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495" y="6575242"/>
            <a:ext cx="7004650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2299" y="4412664"/>
            <a:ext cx="7039147" cy="2162578"/>
          </a:xfrm>
        </p:spPr>
        <p:txBody>
          <a:bodyPr anchor="b"/>
          <a:lstStyle>
            <a:lvl1pPr marL="0" indent="0">
              <a:buNone/>
              <a:defRPr sz="4346" b="1"/>
            </a:lvl1pPr>
            <a:lvl2pPr marL="827898" indent="0">
              <a:buNone/>
              <a:defRPr sz="3622" b="1"/>
            </a:lvl2pPr>
            <a:lvl3pPr marL="1655796" indent="0">
              <a:buNone/>
              <a:defRPr sz="3259" b="1"/>
            </a:lvl3pPr>
            <a:lvl4pPr marL="2483693" indent="0">
              <a:buNone/>
              <a:defRPr sz="2897" b="1"/>
            </a:lvl4pPr>
            <a:lvl5pPr marL="3311591" indent="0">
              <a:buNone/>
              <a:defRPr sz="2897" b="1"/>
            </a:lvl5pPr>
            <a:lvl6pPr marL="4139489" indent="0">
              <a:buNone/>
              <a:defRPr sz="2897" b="1"/>
            </a:lvl6pPr>
            <a:lvl7pPr marL="4967387" indent="0">
              <a:buNone/>
              <a:defRPr sz="2897" b="1"/>
            </a:lvl7pPr>
            <a:lvl8pPr marL="5795284" indent="0">
              <a:buNone/>
              <a:defRPr sz="2897" b="1"/>
            </a:lvl8pPr>
            <a:lvl9pPr marL="6623182" indent="0">
              <a:buNone/>
              <a:defRPr sz="28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2299" y="6575242"/>
            <a:ext cx="7039147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93" y="1200044"/>
            <a:ext cx="5340265" cy="4200155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147" y="2591766"/>
            <a:ext cx="8382298" cy="12792138"/>
          </a:xfrm>
        </p:spPr>
        <p:txBody>
          <a:bodyPr/>
          <a:lstStyle>
            <a:lvl1pPr>
              <a:defRPr sz="5795"/>
            </a:lvl1pPr>
            <a:lvl2pPr>
              <a:defRPr sz="5070"/>
            </a:lvl2pPr>
            <a:lvl3pPr>
              <a:defRPr sz="4346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493" y="5400199"/>
            <a:ext cx="5340265" cy="10004536"/>
          </a:xfrm>
        </p:spPr>
        <p:txBody>
          <a:bodyPr/>
          <a:lstStyle>
            <a:lvl1pPr marL="0" indent="0">
              <a:buNone/>
              <a:defRPr sz="2897"/>
            </a:lvl1pPr>
            <a:lvl2pPr marL="827898" indent="0">
              <a:buNone/>
              <a:defRPr sz="2535"/>
            </a:lvl2pPr>
            <a:lvl3pPr marL="1655796" indent="0">
              <a:buNone/>
              <a:defRPr sz="2173"/>
            </a:lvl3pPr>
            <a:lvl4pPr marL="2483693" indent="0">
              <a:buNone/>
              <a:defRPr sz="1811"/>
            </a:lvl4pPr>
            <a:lvl5pPr marL="3311591" indent="0">
              <a:buNone/>
              <a:defRPr sz="1811"/>
            </a:lvl5pPr>
            <a:lvl6pPr marL="4139489" indent="0">
              <a:buNone/>
              <a:defRPr sz="1811"/>
            </a:lvl6pPr>
            <a:lvl7pPr marL="4967387" indent="0">
              <a:buNone/>
              <a:defRPr sz="1811"/>
            </a:lvl7pPr>
            <a:lvl8pPr marL="5795284" indent="0">
              <a:buNone/>
              <a:defRPr sz="1811"/>
            </a:lvl8pPr>
            <a:lvl9pPr marL="6623182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93" y="1200044"/>
            <a:ext cx="5340265" cy="4200155"/>
          </a:xfrm>
        </p:spPr>
        <p:txBody>
          <a:bodyPr anchor="b"/>
          <a:lstStyle>
            <a:lvl1pPr>
              <a:defRPr sz="57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39147" y="2591766"/>
            <a:ext cx="8382298" cy="12792138"/>
          </a:xfrm>
        </p:spPr>
        <p:txBody>
          <a:bodyPr anchor="t"/>
          <a:lstStyle>
            <a:lvl1pPr marL="0" indent="0">
              <a:buNone/>
              <a:defRPr sz="5795"/>
            </a:lvl1pPr>
            <a:lvl2pPr marL="827898" indent="0">
              <a:buNone/>
              <a:defRPr sz="5070"/>
            </a:lvl2pPr>
            <a:lvl3pPr marL="1655796" indent="0">
              <a:buNone/>
              <a:defRPr sz="4346"/>
            </a:lvl3pPr>
            <a:lvl4pPr marL="2483693" indent="0">
              <a:buNone/>
              <a:defRPr sz="3622"/>
            </a:lvl4pPr>
            <a:lvl5pPr marL="3311591" indent="0">
              <a:buNone/>
              <a:defRPr sz="3622"/>
            </a:lvl5pPr>
            <a:lvl6pPr marL="4139489" indent="0">
              <a:buNone/>
              <a:defRPr sz="3622"/>
            </a:lvl6pPr>
            <a:lvl7pPr marL="4967387" indent="0">
              <a:buNone/>
              <a:defRPr sz="3622"/>
            </a:lvl7pPr>
            <a:lvl8pPr marL="5795284" indent="0">
              <a:buNone/>
              <a:defRPr sz="3622"/>
            </a:lvl8pPr>
            <a:lvl9pPr marL="6623182" indent="0">
              <a:buNone/>
              <a:defRPr sz="3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493" y="5400199"/>
            <a:ext cx="5340265" cy="10004536"/>
          </a:xfrm>
        </p:spPr>
        <p:txBody>
          <a:bodyPr/>
          <a:lstStyle>
            <a:lvl1pPr marL="0" indent="0">
              <a:buNone/>
              <a:defRPr sz="2897"/>
            </a:lvl1pPr>
            <a:lvl2pPr marL="827898" indent="0">
              <a:buNone/>
              <a:defRPr sz="2535"/>
            </a:lvl2pPr>
            <a:lvl3pPr marL="1655796" indent="0">
              <a:buNone/>
              <a:defRPr sz="2173"/>
            </a:lvl3pPr>
            <a:lvl4pPr marL="2483693" indent="0">
              <a:buNone/>
              <a:defRPr sz="1811"/>
            </a:lvl4pPr>
            <a:lvl5pPr marL="3311591" indent="0">
              <a:buNone/>
              <a:defRPr sz="1811"/>
            </a:lvl5pPr>
            <a:lvl6pPr marL="4139489" indent="0">
              <a:buNone/>
              <a:defRPr sz="1811"/>
            </a:lvl6pPr>
            <a:lvl7pPr marL="4967387" indent="0">
              <a:buNone/>
              <a:defRPr sz="1811"/>
            </a:lvl7pPr>
            <a:lvl8pPr marL="5795284" indent="0">
              <a:buNone/>
              <a:defRPr sz="1811"/>
            </a:lvl8pPr>
            <a:lvl9pPr marL="6623182" indent="0">
              <a:buNone/>
              <a:defRPr sz="18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337" y="958373"/>
            <a:ext cx="1428095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337" y="4791843"/>
            <a:ext cx="1428095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337" y="16683952"/>
            <a:ext cx="372546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B88FD-58E2-46D7-B550-5D905CD5B460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4714" y="16683952"/>
            <a:ext cx="558819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3822" y="16683952"/>
            <a:ext cx="372546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C94E-7512-4F93-80AF-3160B91AC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8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55796" rtl="0" eaLnBrk="1" latinLnBrk="1" hangingPunct="1">
        <a:lnSpc>
          <a:spcPct val="90000"/>
        </a:lnSpc>
        <a:spcBef>
          <a:spcPct val="0"/>
        </a:spcBef>
        <a:buNone/>
        <a:defRPr sz="7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949" indent="-413949" algn="l" defTabSz="1655796" rtl="0" eaLnBrk="1" latinLnBrk="1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0" kern="1200">
          <a:solidFill>
            <a:schemeClr val="tx1"/>
          </a:solidFill>
          <a:latin typeface="+mn-lt"/>
          <a:ea typeface="+mn-ea"/>
          <a:cs typeface="+mn-cs"/>
        </a:defRPr>
      </a:lvl1pPr>
      <a:lvl2pPr marL="1241847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4346" kern="1200">
          <a:solidFill>
            <a:schemeClr val="tx1"/>
          </a:solidFill>
          <a:latin typeface="+mn-lt"/>
          <a:ea typeface="+mn-ea"/>
          <a:cs typeface="+mn-cs"/>
        </a:defRPr>
      </a:lvl2pPr>
      <a:lvl3pPr marL="2069744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7642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9" kern="1200">
          <a:solidFill>
            <a:schemeClr val="tx1"/>
          </a:solidFill>
          <a:latin typeface="+mn-lt"/>
          <a:ea typeface="+mn-ea"/>
          <a:cs typeface="+mn-cs"/>
        </a:defRPr>
      </a:lvl4pPr>
      <a:lvl5pPr marL="3725540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9" kern="1200">
          <a:solidFill>
            <a:schemeClr val="tx1"/>
          </a:solidFill>
          <a:latin typeface="+mn-lt"/>
          <a:ea typeface="+mn-ea"/>
          <a:cs typeface="+mn-cs"/>
        </a:defRPr>
      </a:lvl5pPr>
      <a:lvl6pPr marL="4553438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9" kern="1200">
          <a:solidFill>
            <a:schemeClr val="tx1"/>
          </a:solidFill>
          <a:latin typeface="+mn-lt"/>
          <a:ea typeface="+mn-ea"/>
          <a:cs typeface="+mn-cs"/>
        </a:defRPr>
      </a:lvl6pPr>
      <a:lvl7pPr marL="5381335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9" kern="1200">
          <a:solidFill>
            <a:schemeClr val="tx1"/>
          </a:solidFill>
          <a:latin typeface="+mn-lt"/>
          <a:ea typeface="+mn-ea"/>
          <a:cs typeface="+mn-cs"/>
        </a:defRPr>
      </a:lvl7pPr>
      <a:lvl8pPr marL="6209233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9" kern="1200">
          <a:solidFill>
            <a:schemeClr val="tx1"/>
          </a:solidFill>
          <a:latin typeface="+mn-lt"/>
          <a:ea typeface="+mn-ea"/>
          <a:cs typeface="+mn-cs"/>
        </a:defRPr>
      </a:lvl8pPr>
      <a:lvl9pPr marL="7037131" indent="-413949" algn="l" defTabSz="1655796" rtl="0" eaLnBrk="1" latinLnBrk="1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3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1pPr>
      <a:lvl2pPr marL="827898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2pPr>
      <a:lvl3pPr marL="1655796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3pPr>
      <a:lvl4pPr marL="2483693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4pPr>
      <a:lvl5pPr marL="3311591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5pPr>
      <a:lvl6pPr marL="4139489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6pPr>
      <a:lvl7pPr marL="4967387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7pPr>
      <a:lvl8pPr marL="5795284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8pPr>
      <a:lvl9pPr marL="6623182" algn="l" defTabSz="1655796" rtl="0" eaLnBrk="1" latinLnBrk="1" hangingPunct="1">
        <a:defRPr sz="3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3831AF-A990-46E3-BFC0-7FA61AA0DC2C}"/>
              </a:ext>
            </a:extLst>
          </p:cNvPr>
          <p:cNvSpPr/>
          <p:nvPr/>
        </p:nvSpPr>
        <p:spPr>
          <a:xfrm>
            <a:off x="9009110" y="14912444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Game-Set</a:t>
            </a:r>
            <a:endParaRPr lang="ko-KR" altLang="en-US" sz="92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050E55-AD40-4D9D-ADFB-C2F3B64324E7}"/>
              </a:ext>
            </a:extLst>
          </p:cNvPr>
          <p:cNvSpPr/>
          <p:nvPr/>
        </p:nvSpPr>
        <p:spPr>
          <a:xfrm>
            <a:off x="2361990" y="14912443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Game-Start</a:t>
            </a:r>
            <a:endParaRPr lang="ko-KR" altLang="en-US" sz="92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901374-DF2C-4C60-82A7-8FF9203EC0AD}"/>
              </a:ext>
            </a:extLst>
          </p:cNvPr>
          <p:cNvSpPr/>
          <p:nvPr/>
        </p:nvSpPr>
        <p:spPr>
          <a:xfrm>
            <a:off x="3691415" y="14912444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Wait-connect</a:t>
            </a:r>
            <a:endParaRPr lang="ko-KR" altLang="en-US" sz="92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B79290-71A0-47DB-A1C0-7F42B634A919}"/>
              </a:ext>
            </a:extLst>
          </p:cNvPr>
          <p:cNvSpPr/>
          <p:nvPr/>
        </p:nvSpPr>
        <p:spPr>
          <a:xfrm>
            <a:off x="5020839" y="14912444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Select-charter</a:t>
            </a:r>
            <a:endParaRPr lang="ko-KR" altLang="en-US" sz="92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9D7D1B-A8BF-4E45-B546-26994040EE46}"/>
              </a:ext>
            </a:extLst>
          </p:cNvPr>
          <p:cNvSpPr/>
          <p:nvPr/>
        </p:nvSpPr>
        <p:spPr>
          <a:xfrm>
            <a:off x="6350263" y="14912444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Trailer</a:t>
            </a:r>
            <a:endParaRPr lang="ko-KR" altLang="en-US" sz="92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63DEDB-A738-4B98-8018-70DE600EF626}"/>
              </a:ext>
            </a:extLst>
          </p:cNvPr>
          <p:cNvSpPr/>
          <p:nvPr/>
        </p:nvSpPr>
        <p:spPr>
          <a:xfrm>
            <a:off x="7679687" y="14912444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In-game</a:t>
            </a:r>
            <a:endParaRPr lang="ko-KR" altLang="en-US" sz="92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3A833B4-7ED0-4CA8-B322-524B51B117FE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3291926" y="15060583"/>
            <a:ext cx="399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382CD63-ECB5-4613-939D-BFC85B123295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621349" y="15060583"/>
            <a:ext cx="399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380439-7921-4053-B5E5-2842643FC6B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950773" y="15060583"/>
            <a:ext cx="399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2750C2-50C0-4E56-8784-9E0860BEB70A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280197" y="15060583"/>
            <a:ext cx="399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A8B2FE5-1BA5-43F8-BA5D-9FE6166F6824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8609621" y="15060583"/>
            <a:ext cx="399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7EB166-AE83-4373-8FF7-B8BE1462FA4B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 flipH="1">
            <a:off x="2826959" y="15208726"/>
            <a:ext cx="1" cy="375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BE067CC9-D6AF-46F9-AE25-5604DC28D13B}"/>
              </a:ext>
            </a:extLst>
          </p:cNvPr>
          <p:cNvSpPr/>
          <p:nvPr/>
        </p:nvSpPr>
        <p:spPr>
          <a:xfrm>
            <a:off x="2361988" y="16350445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44" dirty="0"/>
              <a:t>press </a:t>
            </a:r>
            <a:r>
              <a:rPr lang="en-US" altLang="ko-KR" sz="844" dirty="0" err="1"/>
              <a:t>anykey</a:t>
            </a:r>
            <a:endParaRPr lang="ko-KR" altLang="en-US" sz="844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74B23B7-0AFC-41C1-85C4-0803953C9BC1}"/>
              </a:ext>
            </a:extLst>
          </p:cNvPr>
          <p:cNvSpPr/>
          <p:nvPr/>
        </p:nvSpPr>
        <p:spPr>
          <a:xfrm>
            <a:off x="2361990" y="15584293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standby scene</a:t>
            </a:r>
            <a:endParaRPr lang="ko-KR" altLang="en-US" sz="92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CBCEFFE-0A19-4199-A4A1-F845B740DBFE}"/>
              </a:ext>
            </a:extLst>
          </p:cNvPr>
          <p:cNvCxnSpPr>
            <a:cxnSpLocks/>
            <a:stCxn id="51" idx="4"/>
            <a:endCxn id="50" idx="0"/>
          </p:cNvCxnSpPr>
          <p:nvPr/>
        </p:nvCxnSpPr>
        <p:spPr>
          <a:xfrm flipH="1">
            <a:off x="2826958" y="16047712"/>
            <a:ext cx="1" cy="30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FBD1A29-AAFA-402C-AE67-F767E461BE40}"/>
              </a:ext>
            </a:extLst>
          </p:cNvPr>
          <p:cNvSpPr/>
          <p:nvPr/>
        </p:nvSpPr>
        <p:spPr>
          <a:xfrm>
            <a:off x="3691415" y="15533760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black scene</a:t>
            </a:r>
            <a:endParaRPr lang="ko-KR" altLang="en-US" sz="921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FC6E71-93A1-474B-9688-6D85F08AAFE8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 flipH="1">
            <a:off x="4156384" y="15208732"/>
            <a:ext cx="1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EE2C0560-DAA6-4914-BA32-A7522D4FDDD6}"/>
              </a:ext>
            </a:extLst>
          </p:cNvPr>
          <p:cNvSpPr/>
          <p:nvPr/>
        </p:nvSpPr>
        <p:spPr>
          <a:xfrm>
            <a:off x="3691415" y="16322209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Wait-text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BDE585A-FFBB-42B9-B345-671BCF461A42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4156378" y="15997181"/>
            <a:ext cx="0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09B0CDBF-5491-460E-B566-165EF2295F34}"/>
              </a:ext>
            </a:extLst>
          </p:cNvPr>
          <p:cNvSpPr/>
          <p:nvPr/>
        </p:nvSpPr>
        <p:spPr>
          <a:xfrm>
            <a:off x="5025946" y="15533760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select scene</a:t>
            </a:r>
            <a:endParaRPr lang="ko-KR" altLang="en-US" sz="921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83D7EA-F0FF-4911-BD86-789A7AAB7DF0}"/>
              </a:ext>
            </a:extLst>
          </p:cNvPr>
          <p:cNvCxnSpPr>
            <a:cxnSpLocks/>
            <a:stCxn id="67" idx="4"/>
            <a:endCxn id="82" idx="0"/>
          </p:cNvCxnSpPr>
          <p:nvPr/>
        </p:nvCxnSpPr>
        <p:spPr>
          <a:xfrm>
            <a:off x="5490916" y="15997181"/>
            <a:ext cx="1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99ECA26-B268-405F-8C8D-0140B5C52141}"/>
              </a:ext>
            </a:extLst>
          </p:cNvPr>
          <p:cNvCxnSpPr>
            <a:cxnSpLocks/>
            <a:stCxn id="27" idx="2"/>
            <a:endCxn id="67" idx="0"/>
          </p:cNvCxnSpPr>
          <p:nvPr/>
        </p:nvCxnSpPr>
        <p:spPr>
          <a:xfrm>
            <a:off x="5485804" y="15208732"/>
            <a:ext cx="5106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FEE631D4-82AA-47D0-B47A-18E2F58C77B0}"/>
              </a:ext>
            </a:extLst>
          </p:cNvPr>
          <p:cNvSpPr/>
          <p:nvPr/>
        </p:nvSpPr>
        <p:spPr>
          <a:xfrm>
            <a:off x="5025947" y="16322209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44" dirty="0"/>
              <a:t>select charter</a:t>
            </a:r>
            <a:endParaRPr lang="ko-KR" altLang="en-US" sz="844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B261C7B-4CAF-45B5-B38C-8B716F302BEB}"/>
              </a:ext>
            </a:extLst>
          </p:cNvPr>
          <p:cNvSpPr/>
          <p:nvPr/>
        </p:nvSpPr>
        <p:spPr>
          <a:xfrm>
            <a:off x="5025946" y="17110658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Wait</a:t>
            </a:r>
          </a:p>
          <a:p>
            <a:pPr algn="ctr"/>
            <a:r>
              <a:rPr lang="en-US" altLang="ko-KR" sz="921" dirty="0"/>
              <a:t>scene</a:t>
            </a:r>
            <a:endParaRPr lang="ko-KR" altLang="en-US" sz="921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C2C39FB-28F5-4861-8207-FC2A135E1A0B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 flipH="1">
            <a:off x="5490916" y="16785630"/>
            <a:ext cx="1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8C6A945-F542-4588-A397-2B13F84141F0}"/>
              </a:ext>
            </a:extLst>
          </p:cNvPr>
          <p:cNvSpPr/>
          <p:nvPr/>
        </p:nvSpPr>
        <p:spPr>
          <a:xfrm>
            <a:off x="6350263" y="15533760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Play Trailer</a:t>
            </a:r>
            <a:endParaRPr lang="ko-KR" altLang="en-US" sz="921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04E70A3-C3F7-46F1-AB9A-8756F90AFC53}"/>
              </a:ext>
            </a:extLst>
          </p:cNvPr>
          <p:cNvCxnSpPr>
            <a:cxnSpLocks/>
            <a:stCxn id="28" idx="2"/>
            <a:endCxn id="112" idx="0"/>
          </p:cNvCxnSpPr>
          <p:nvPr/>
        </p:nvCxnSpPr>
        <p:spPr>
          <a:xfrm flipH="1">
            <a:off x="6815232" y="15208732"/>
            <a:ext cx="1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880E38B-BEDF-4DEE-99AB-50825713BD2B}"/>
              </a:ext>
            </a:extLst>
          </p:cNvPr>
          <p:cNvCxnSpPr>
            <a:cxnSpLocks/>
            <a:stCxn id="29" idx="2"/>
            <a:endCxn id="128" idx="0"/>
          </p:cNvCxnSpPr>
          <p:nvPr/>
        </p:nvCxnSpPr>
        <p:spPr>
          <a:xfrm>
            <a:off x="8144657" y="15208732"/>
            <a:ext cx="1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91E9D354-C4E9-4245-AFAF-14860EEF0EA4}"/>
              </a:ext>
            </a:extLst>
          </p:cNvPr>
          <p:cNvSpPr/>
          <p:nvPr/>
        </p:nvSpPr>
        <p:spPr>
          <a:xfrm>
            <a:off x="7679689" y="15533760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 err="1"/>
              <a:t>Ingame</a:t>
            </a:r>
            <a:r>
              <a:rPr lang="en-US" altLang="ko-KR" sz="921" dirty="0"/>
              <a:t> </a:t>
            </a:r>
          </a:p>
          <a:p>
            <a:pPr algn="ctr"/>
            <a:r>
              <a:rPr lang="en-US" altLang="ko-KR" sz="921" dirty="0"/>
              <a:t>scene</a:t>
            </a:r>
            <a:endParaRPr lang="ko-KR" altLang="en-US" sz="921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8329962-C841-4BAC-A9CF-9E37CB2ED782}"/>
              </a:ext>
            </a:extLst>
          </p:cNvPr>
          <p:cNvCxnSpPr>
            <a:cxnSpLocks/>
            <a:stCxn id="128" idx="4"/>
            <a:endCxn id="135" idx="0"/>
          </p:cNvCxnSpPr>
          <p:nvPr/>
        </p:nvCxnSpPr>
        <p:spPr>
          <a:xfrm flipH="1">
            <a:off x="8144657" y="15997177"/>
            <a:ext cx="1" cy="325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다이아몬드 134">
            <a:extLst>
              <a:ext uri="{FF2B5EF4-FFF2-40B4-BE49-F238E27FC236}">
                <a16:creationId xmlns:a16="http://schemas.microsoft.com/office/drawing/2014/main" id="{8905F10A-A3F4-49D3-912E-4CABE6074DA5}"/>
              </a:ext>
            </a:extLst>
          </p:cNvPr>
          <p:cNvSpPr/>
          <p:nvPr/>
        </p:nvSpPr>
        <p:spPr>
          <a:xfrm>
            <a:off x="7679687" y="16322208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44" dirty="0"/>
              <a:t>Play</a:t>
            </a:r>
          </a:p>
          <a:p>
            <a:pPr algn="ctr"/>
            <a:r>
              <a:rPr lang="en-US" altLang="ko-KR" sz="844" dirty="0"/>
              <a:t>Game</a:t>
            </a:r>
            <a:endParaRPr lang="ko-KR" altLang="en-US" sz="844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4793FC7-3FA7-4047-AEEB-66042D44055F}"/>
              </a:ext>
            </a:extLst>
          </p:cNvPr>
          <p:cNvCxnSpPr>
            <a:cxnSpLocks/>
            <a:stCxn id="23" idx="2"/>
            <a:endCxn id="139" idx="0"/>
          </p:cNvCxnSpPr>
          <p:nvPr/>
        </p:nvCxnSpPr>
        <p:spPr>
          <a:xfrm>
            <a:off x="9474081" y="15208730"/>
            <a:ext cx="1" cy="32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5E35E2C7-5AA6-4B65-8898-E7E0D7EF9E30}"/>
              </a:ext>
            </a:extLst>
          </p:cNvPr>
          <p:cNvSpPr/>
          <p:nvPr/>
        </p:nvSpPr>
        <p:spPr>
          <a:xfrm>
            <a:off x="9009113" y="15533759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End </a:t>
            </a:r>
          </a:p>
          <a:p>
            <a:pPr algn="ctr"/>
            <a:r>
              <a:rPr lang="en-US" altLang="ko-KR" sz="921" dirty="0"/>
              <a:t>scene</a:t>
            </a:r>
            <a:endParaRPr lang="ko-KR" altLang="en-US" sz="921" dirty="0"/>
          </a:p>
        </p:txBody>
      </p:sp>
      <p:sp>
        <p:nvSpPr>
          <p:cNvPr id="143" name="다이아몬드 142">
            <a:extLst>
              <a:ext uri="{FF2B5EF4-FFF2-40B4-BE49-F238E27FC236}">
                <a16:creationId xmlns:a16="http://schemas.microsoft.com/office/drawing/2014/main" id="{014D3980-672B-437A-BEBF-275E4F4A28E5}"/>
              </a:ext>
            </a:extLst>
          </p:cNvPr>
          <p:cNvSpPr/>
          <p:nvPr/>
        </p:nvSpPr>
        <p:spPr>
          <a:xfrm>
            <a:off x="9009110" y="16322208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44" dirty="0"/>
              <a:t>press </a:t>
            </a:r>
            <a:r>
              <a:rPr lang="en-US" altLang="ko-KR" sz="844" dirty="0" err="1"/>
              <a:t>anykey</a:t>
            </a:r>
            <a:endParaRPr lang="ko-KR" altLang="en-US" sz="844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C730345-D85F-4518-99E0-C4D4AB8C8A9F}"/>
              </a:ext>
            </a:extLst>
          </p:cNvPr>
          <p:cNvCxnSpPr>
            <a:cxnSpLocks/>
            <a:stCxn id="139" idx="4"/>
            <a:endCxn id="143" idx="0"/>
          </p:cNvCxnSpPr>
          <p:nvPr/>
        </p:nvCxnSpPr>
        <p:spPr>
          <a:xfrm flipH="1">
            <a:off x="9474081" y="15997177"/>
            <a:ext cx="1" cy="325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9113988-522B-456B-B456-2BAFBBE13AB7}"/>
              </a:ext>
            </a:extLst>
          </p:cNvPr>
          <p:cNvCxnSpPr>
            <a:cxnSpLocks/>
            <a:stCxn id="143" idx="2"/>
            <a:endCxn id="152" idx="0"/>
          </p:cNvCxnSpPr>
          <p:nvPr/>
        </p:nvCxnSpPr>
        <p:spPr>
          <a:xfrm>
            <a:off x="9474075" y="16785625"/>
            <a:ext cx="0" cy="325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E61823A4-4EA1-4B42-9C4C-7C5071EA35BA}"/>
              </a:ext>
            </a:extLst>
          </p:cNvPr>
          <p:cNvSpPr/>
          <p:nvPr/>
        </p:nvSpPr>
        <p:spPr>
          <a:xfrm>
            <a:off x="9009110" y="17110658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44" dirty="0"/>
              <a:t>Return</a:t>
            </a:r>
          </a:p>
          <a:p>
            <a:pPr algn="ctr"/>
            <a:r>
              <a:rPr lang="en-US" altLang="ko-KR" sz="844" dirty="0"/>
              <a:t>start</a:t>
            </a:r>
            <a:endParaRPr lang="ko-KR" altLang="en-US" sz="844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C3F850-AF78-4AEC-80DB-361B8736F1BD}"/>
              </a:ext>
            </a:extLst>
          </p:cNvPr>
          <p:cNvSpPr/>
          <p:nvPr/>
        </p:nvSpPr>
        <p:spPr>
          <a:xfrm>
            <a:off x="692253" y="579089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Game-Start</a:t>
            </a:r>
            <a:endParaRPr lang="ko-KR" altLang="en-US" sz="92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81AEBA7-F042-4260-99A2-B6FB0F14DEBA}"/>
              </a:ext>
            </a:extLst>
          </p:cNvPr>
          <p:cNvSpPr/>
          <p:nvPr/>
        </p:nvSpPr>
        <p:spPr>
          <a:xfrm>
            <a:off x="2134903" y="495521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standby scene</a:t>
            </a:r>
            <a:endParaRPr lang="ko-KR" altLang="en-US" sz="921" dirty="0"/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72414A52-F65B-4D78-9595-A845D81F37D1}"/>
              </a:ext>
            </a:extLst>
          </p:cNvPr>
          <p:cNvSpPr/>
          <p:nvPr/>
        </p:nvSpPr>
        <p:spPr>
          <a:xfrm>
            <a:off x="4159319" y="495521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Login</a:t>
            </a:r>
            <a:endParaRPr lang="ko-KR" altLang="en-US" sz="619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1D3674-637E-436C-A2A8-7A528E32ABBB}"/>
              </a:ext>
            </a:extLst>
          </p:cNvPr>
          <p:cNvSpPr/>
          <p:nvPr/>
        </p:nvSpPr>
        <p:spPr>
          <a:xfrm>
            <a:off x="692254" y="1925359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Wait-connect</a:t>
            </a:r>
            <a:endParaRPr lang="ko-KR" altLang="en-US" sz="92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D910E0D-D727-4245-9DDB-66244B493225}"/>
              </a:ext>
            </a:extLst>
          </p:cNvPr>
          <p:cNvCxnSpPr>
            <a:cxnSpLocks/>
            <a:stCxn id="49" idx="3"/>
            <a:endCxn id="52" idx="2"/>
          </p:cNvCxnSpPr>
          <p:nvPr/>
        </p:nvCxnSpPr>
        <p:spPr>
          <a:xfrm>
            <a:off x="1622192" y="727230"/>
            <a:ext cx="512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5ADA59-CEF7-49C4-BEE8-591F661DD73C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3064840" y="727230"/>
            <a:ext cx="1094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12E5AC9-F5B9-4A71-95B1-9D2EF4E8E3E4}"/>
              </a:ext>
            </a:extLst>
          </p:cNvPr>
          <p:cNvCxnSpPr>
            <a:cxnSpLocks/>
            <a:stCxn id="53" idx="2"/>
            <a:endCxn id="52" idx="4"/>
          </p:cNvCxnSpPr>
          <p:nvPr/>
        </p:nvCxnSpPr>
        <p:spPr>
          <a:xfrm rot="5400000">
            <a:off x="3612077" y="-53266"/>
            <a:ext cx="15726" cy="2024417"/>
          </a:xfrm>
          <a:prstGeom prst="bentConnector3">
            <a:avLst>
              <a:gd name="adj1" fmla="val 180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290659-E3DD-42A5-8A35-FD433E82BF39}"/>
              </a:ext>
            </a:extLst>
          </p:cNvPr>
          <p:cNvSpPr/>
          <p:nvPr/>
        </p:nvSpPr>
        <p:spPr>
          <a:xfrm>
            <a:off x="4343189" y="979087"/>
            <a:ext cx="929939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No</a:t>
            </a:r>
            <a:endParaRPr lang="ko-KR" altLang="en-US" sz="92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2A5F26-7CC2-4291-98A3-500A7F5DA737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1157223" y="875376"/>
            <a:ext cx="1" cy="1049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8418DFA5-D5F8-4066-B687-DAE9FC3133E2}"/>
              </a:ext>
            </a:extLst>
          </p:cNvPr>
          <p:cNvSpPr/>
          <p:nvPr/>
        </p:nvSpPr>
        <p:spPr>
          <a:xfrm>
            <a:off x="2126962" y="1841792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black scene</a:t>
            </a:r>
            <a:endParaRPr lang="ko-KR" altLang="en-US" sz="921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C274313-9EE6-4076-8133-B38F030973ED}"/>
              </a:ext>
            </a:extLst>
          </p:cNvPr>
          <p:cNvSpPr/>
          <p:nvPr/>
        </p:nvSpPr>
        <p:spPr>
          <a:xfrm>
            <a:off x="13146954" y="691826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standby scene</a:t>
            </a:r>
            <a:endParaRPr lang="ko-KR" altLang="en-US" sz="92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BA459C5-4E16-4A1D-B840-CC0BC381303C}"/>
              </a:ext>
            </a:extLst>
          </p:cNvPr>
          <p:cNvSpPr/>
          <p:nvPr/>
        </p:nvSpPr>
        <p:spPr>
          <a:xfrm>
            <a:off x="13146956" y="2039807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black scene</a:t>
            </a:r>
            <a:endParaRPr lang="ko-KR" altLang="en-US" sz="92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DD63F5-4AA7-4F52-86A1-280375C40D2B}"/>
              </a:ext>
            </a:extLst>
          </p:cNvPr>
          <p:cNvSpPr/>
          <p:nvPr/>
        </p:nvSpPr>
        <p:spPr>
          <a:xfrm>
            <a:off x="692254" y="3580396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Select-charter</a:t>
            </a:r>
            <a:endParaRPr lang="ko-KR" altLang="en-US" sz="921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33D572B-6E09-417A-A38D-6C291788EBEF}"/>
              </a:ext>
            </a:extLst>
          </p:cNvPr>
          <p:cNvCxnSpPr>
            <a:cxnSpLocks/>
            <a:stCxn id="54" idx="2"/>
            <a:endCxn id="77" idx="0"/>
          </p:cNvCxnSpPr>
          <p:nvPr/>
        </p:nvCxnSpPr>
        <p:spPr>
          <a:xfrm>
            <a:off x="1157220" y="2221642"/>
            <a:ext cx="0" cy="135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DE8F12CC-860D-402D-B790-4E665D9E9B44}"/>
              </a:ext>
            </a:extLst>
          </p:cNvPr>
          <p:cNvSpPr/>
          <p:nvPr/>
        </p:nvSpPr>
        <p:spPr>
          <a:xfrm>
            <a:off x="3424873" y="3495178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Press</a:t>
            </a:r>
          </a:p>
          <a:p>
            <a:pPr algn="ctr"/>
            <a:r>
              <a:rPr lang="en-US" altLang="ko-KR" sz="619" dirty="0"/>
              <a:t>Key</a:t>
            </a:r>
            <a:endParaRPr lang="ko-KR" altLang="en-US" sz="619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850D5BD-7060-4FAC-BAFD-F60B8F0F4ECA}"/>
              </a:ext>
            </a:extLst>
          </p:cNvPr>
          <p:cNvSpPr/>
          <p:nvPr/>
        </p:nvSpPr>
        <p:spPr>
          <a:xfrm>
            <a:off x="4271055" y="269837"/>
            <a:ext cx="706460" cy="12007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Keyboard</a:t>
            </a:r>
            <a:endParaRPr lang="ko-KR" altLang="en-US" sz="130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835AB14-FAAB-45A2-85EB-362708E4A904}"/>
              </a:ext>
            </a:extLst>
          </p:cNvPr>
          <p:cNvSpPr/>
          <p:nvPr/>
        </p:nvSpPr>
        <p:spPr>
          <a:xfrm>
            <a:off x="2126962" y="3495579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select scene</a:t>
            </a:r>
            <a:endParaRPr lang="ko-KR" altLang="en-US" sz="92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47A50F7-C8D7-4D53-A38D-CB144BE66219}"/>
              </a:ext>
            </a:extLst>
          </p:cNvPr>
          <p:cNvCxnSpPr>
            <a:cxnSpLocks/>
            <a:stCxn id="54" idx="3"/>
            <a:endCxn id="71" idx="2"/>
          </p:cNvCxnSpPr>
          <p:nvPr/>
        </p:nvCxnSpPr>
        <p:spPr>
          <a:xfrm>
            <a:off x="1622190" y="2073498"/>
            <a:ext cx="504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데이터 80">
            <a:extLst>
              <a:ext uri="{FF2B5EF4-FFF2-40B4-BE49-F238E27FC236}">
                <a16:creationId xmlns:a16="http://schemas.microsoft.com/office/drawing/2014/main" id="{1B557375-99EE-4E5F-A094-A6F206BA5D86}"/>
              </a:ext>
            </a:extLst>
          </p:cNvPr>
          <p:cNvSpPr/>
          <p:nvPr/>
        </p:nvSpPr>
        <p:spPr>
          <a:xfrm>
            <a:off x="14515316" y="591942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 err="1"/>
              <a:t>GameName</a:t>
            </a:r>
            <a:endParaRPr lang="ko-KR" altLang="en-US" sz="3468" dirty="0"/>
          </a:p>
        </p:txBody>
      </p:sp>
      <p:sp>
        <p:nvSpPr>
          <p:cNvPr id="105" name="순서도: 데이터 104">
            <a:extLst>
              <a:ext uri="{FF2B5EF4-FFF2-40B4-BE49-F238E27FC236}">
                <a16:creationId xmlns:a16="http://schemas.microsoft.com/office/drawing/2014/main" id="{6260EF9C-7B05-44D5-86E2-72F0B05711B4}"/>
              </a:ext>
            </a:extLst>
          </p:cNvPr>
          <p:cNvSpPr/>
          <p:nvPr/>
        </p:nvSpPr>
        <p:spPr>
          <a:xfrm>
            <a:off x="14515316" y="790152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Logo</a:t>
            </a:r>
            <a:endParaRPr lang="ko-KR" altLang="en-US" sz="3468" dirty="0"/>
          </a:p>
        </p:txBody>
      </p:sp>
      <p:sp>
        <p:nvSpPr>
          <p:cNvPr id="106" name="순서도: 데이터 105">
            <a:extLst>
              <a:ext uri="{FF2B5EF4-FFF2-40B4-BE49-F238E27FC236}">
                <a16:creationId xmlns:a16="http://schemas.microsoft.com/office/drawing/2014/main" id="{818F8BEA-BBE6-4905-82DB-4AAF6A221B13}"/>
              </a:ext>
            </a:extLst>
          </p:cNvPr>
          <p:cNvSpPr/>
          <p:nvPr/>
        </p:nvSpPr>
        <p:spPr>
          <a:xfrm>
            <a:off x="14515316" y="988362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 err="1"/>
              <a:t>BackGround</a:t>
            </a:r>
            <a:endParaRPr lang="ko-KR" altLang="en-US" sz="3468" dirty="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05C7D3BD-3FC7-459F-8E2D-B5776C0CAE9F}"/>
              </a:ext>
            </a:extLst>
          </p:cNvPr>
          <p:cNvSpPr/>
          <p:nvPr/>
        </p:nvSpPr>
        <p:spPr>
          <a:xfrm>
            <a:off x="3544473" y="3269162"/>
            <a:ext cx="706460" cy="12007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Keyboard</a:t>
            </a:r>
            <a:endParaRPr lang="ko-KR" altLang="en-US" sz="1300" dirty="0"/>
          </a:p>
        </p:txBody>
      </p:sp>
      <p:sp>
        <p:nvSpPr>
          <p:cNvPr id="115" name="순서도: 데이터 114">
            <a:extLst>
              <a:ext uri="{FF2B5EF4-FFF2-40B4-BE49-F238E27FC236}">
                <a16:creationId xmlns:a16="http://schemas.microsoft.com/office/drawing/2014/main" id="{C5169F45-3710-4674-9AE2-4691F382C599}"/>
              </a:ext>
            </a:extLst>
          </p:cNvPr>
          <p:cNvSpPr/>
          <p:nvPr/>
        </p:nvSpPr>
        <p:spPr>
          <a:xfrm>
            <a:off x="14515317" y="1978532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Wait-Text</a:t>
            </a:r>
            <a:endParaRPr lang="ko-KR" altLang="en-US" sz="3468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DDBCD2-7273-4BFF-A15B-CFCBE9C06039}"/>
              </a:ext>
            </a:extLst>
          </p:cNvPr>
          <p:cNvCxnSpPr>
            <a:cxnSpLocks/>
            <a:stCxn id="86" idx="6"/>
            <a:endCxn id="83" idx="1"/>
          </p:cNvCxnSpPr>
          <p:nvPr/>
        </p:nvCxnSpPr>
        <p:spPr>
          <a:xfrm flipV="1">
            <a:off x="3056899" y="3726888"/>
            <a:ext cx="367975" cy="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9E874AB4-4B07-4248-8DDD-C815F66FA338}"/>
              </a:ext>
            </a:extLst>
          </p:cNvPr>
          <p:cNvSpPr/>
          <p:nvPr/>
        </p:nvSpPr>
        <p:spPr>
          <a:xfrm>
            <a:off x="13146956" y="3685659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select scene</a:t>
            </a:r>
            <a:endParaRPr lang="ko-KR" altLang="en-US" sz="921" dirty="0"/>
          </a:p>
        </p:txBody>
      </p:sp>
      <p:sp>
        <p:nvSpPr>
          <p:cNvPr id="120" name="순서도: 데이터 119">
            <a:extLst>
              <a:ext uri="{FF2B5EF4-FFF2-40B4-BE49-F238E27FC236}">
                <a16:creationId xmlns:a16="http://schemas.microsoft.com/office/drawing/2014/main" id="{722BA352-89A4-4FB6-B1DC-566CA40E489A}"/>
              </a:ext>
            </a:extLst>
          </p:cNvPr>
          <p:cNvSpPr/>
          <p:nvPr/>
        </p:nvSpPr>
        <p:spPr>
          <a:xfrm>
            <a:off x="14472386" y="3641255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Char-Image</a:t>
            </a:r>
            <a:endParaRPr lang="ko-KR" altLang="en-US" sz="3468" dirty="0"/>
          </a:p>
        </p:txBody>
      </p:sp>
      <p:sp>
        <p:nvSpPr>
          <p:cNvPr id="121" name="순서도: 데이터 120">
            <a:extLst>
              <a:ext uri="{FF2B5EF4-FFF2-40B4-BE49-F238E27FC236}">
                <a16:creationId xmlns:a16="http://schemas.microsoft.com/office/drawing/2014/main" id="{BC4F9E7C-309F-42D9-952B-0F140FF2B63A}"/>
              </a:ext>
            </a:extLst>
          </p:cNvPr>
          <p:cNvSpPr/>
          <p:nvPr/>
        </p:nvSpPr>
        <p:spPr>
          <a:xfrm>
            <a:off x="14472386" y="3839465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Explanation</a:t>
            </a:r>
            <a:endParaRPr lang="ko-KR" altLang="en-US" sz="3468" dirty="0"/>
          </a:p>
        </p:txBody>
      </p:sp>
      <p:sp>
        <p:nvSpPr>
          <p:cNvPr id="122" name="순서도: 데이터 121">
            <a:extLst>
              <a:ext uri="{FF2B5EF4-FFF2-40B4-BE49-F238E27FC236}">
                <a16:creationId xmlns:a16="http://schemas.microsoft.com/office/drawing/2014/main" id="{821FBD75-CEED-456D-91D6-B36C8B2B4047}"/>
              </a:ext>
            </a:extLst>
          </p:cNvPr>
          <p:cNvSpPr/>
          <p:nvPr/>
        </p:nvSpPr>
        <p:spPr>
          <a:xfrm>
            <a:off x="14472386" y="4037675"/>
            <a:ext cx="1342359" cy="198209"/>
          </a:xfrm>
          <a:prstGeom prst="flowChartInputOutpu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Select-Arrow</a:t>
            </a:r>
            <a:endParaRPr lang="ko-KR" altLang="en-US" sz="3468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7465EC5-E2C5-40AC-BC8F-7B39D2793E60}"/>
              </a:ext>
            </a:extLst>
          </p:cNvPr>
          <p:cNvSpPr/>
          <p:nvPr/>
        </p:nvSpPr>
        <p:spPr>
          <a:xfrm>
            <a:off x="4120884" y="3397661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Direction-Key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A8B426C-D052-45A3-B990-BE86B00E10D9}"/>
              </a:ext>
            </a:extLst>
          </p:cNvPr>
          <p:cNvSpPr/>
          <p:nvPr/>
        </p:nvSpPr>
        <p:spPr>
          <a:xfrm>
            <a:off x="692254" y="5862818"/>
            <a:ext cx="929939" cy="29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In-game</a:t>
            </a:r>
            <a:endParaRPr lang="ko-KR" altLang="en-US" sz="92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7A55361-3844-479A-ADC3-5365BB4A97CF}"/>
              </a:ext>
            </a:extLst>
          </p:cNvPr>
          <p:cNvCxnSpPr>
            <a:cxnSpLocks/>
            <a:stCxn id="77" idx="2"/>
            <a:endCxn id="127" idx="0"/>
          </p:cNvCxnSpPr>
          <p:nvPr/>
        </p:nvCxnSpPr>
        <p:spPr>
          <a:xfrm>
            <a:off x="1157220" y="3876680"/>
            <a:ext cx="0" cy="198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06D8387-EE7D-48CA-9BCD-135C502E90D6}"/>
              </a:ext>
            </a:extLst>
          </p:cNvPr>
          <p:cNvCxnSpPr>
            <a:cxnSpLocks/>
            <a:stCxn id="77" idx="3"/>
            <a:endCxn id="86" idx="2"/>
          </p:cNvCxnSpPr>
          <p:nvPr/>
        </p:nvCxnSpPr>
        <p:spPr>
          <a:xfrm flipV="1">
            <a:off x="1622190" y="3727289"/>
            <a:ext cx="504768" cy="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61012C21-854C-4661-ADA1-B5FCD7F624B8}"/>
              </a:ext>
            </a:extLst>
          </p:cNvPr>
          <p:cNvSpPr/>
          <p:nvPr/>
        </p:nvSpPr>
        <p:spPr>
          <a:xfrm>
            <a:off x="2126962" y="5779251"/>
            <a:ext cx="929937" cy="46342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 err="1"/>
              <a:t>Ingame</a:t>
            </a:r>
            <a:r>
              <a:rPr lang="en-US" altLang="ko-KR" sz="921" dirty="0"/>
              <a:t> </a:t>
            </a:r>
          </a:p>
          <a:p>
            <a:pPr algn="ctr"/>
            <a:r>
              <a:rPr lang="en-US" altLang="ko-KR" sz="921" dirty="0"/>
              <a:t>scene</a:t>
            </a:r>
            <a:endParaRPr lang="ko-KR" altLang="en-US" sz="92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15C5556-1EF9-4F3F-8158-68ED96588297}"/>
              </a:ext>
            </a:extLst>
          </p:cNvPr>
          <p:cNvSpPr/>
          <p:nvPr/>
        </p:nvSpPr>
        <p:spPr>
          <a:xfrm>
            <a:off x="5014751" y="3578408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Move-Select-Arrow</a:t>
            </a:r>
            <a:endParaRPr lang="ko-KR" altLang="en-US" sz="619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F59E9FF-0561-4A5D-83EB-B85B932B8C49}"/>
              </a:ext>
            </a:extLst>
          </p:cNvPr>
          <p:cNvSpPr/>
          <p:nvPr/>
        </p:nvSpPr>
        <p:spPr>
          <a:xfrm>
            <a:off x="5014751" y="409691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Select-charter</a:t>
            </a:r>
          </a:p>
          <a:p>
            <a:pPr algn="ctr"/>
            <a:r>
              <a:rPr lang="en-US" altLang="ko-KR" sz="600" dirty="0"/>
              <a:t>Enable</a:t>
            </a:r>
          </a:p>
          <a:p>
            <a:pPr algn="ctr"/>
            <a:r>
              <a:rPr lang="en-US" altLang="ko-KR" sz="600" dirty="0"/>
              <a:t>Selected-Char</a:t>
            </a:r>
            <a:endParaRPr lang="ko-KR" altLang="en-US" sz="9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18512F1-C3EA-4822-AF4D-B271EB535FEE}"/>
              </a:ext>
            </a:extLst>
          </p:cNvPr>
          <p:cNvSpPr/>
          <p:nvPr/>
        </p:nvSpPr>
        <p:spPr>
          <a:xfrm>
            <a:off x="4125899" y="3830262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Enter-Key</a:t>
            </a:r>
            <a:endParaRPr lang="ko-KR" altLang="en-US" sz="619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6FE6F17-341A-4995-9FCF-51DA4190AD28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4354814" y="3726547"/>
            <a:ext cx="659937" cy="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5B3F8984-3FE6-40ED-9255-847A62FCBFA1}"/>
              </a:ext>
            </a:extLst>
          </p:cNvPr>
          <p:cNvCxnSpPr>
            <a:cxnSpLocks/>
            <a:stCxn id="83" idx="3"/>
            <a:endCxn id="149" idx="1"/>
          </p:cNvCxnSpPr>
          <p:nvPr/>
        </p:nvCxnSpPr>
        <p:spPr>
          <a:xfrm>
            <a:off x="4354814" y="3726884"/>
            <a:ext cx="659937" cy="518164"/>
          </a:xfrm>
          <a:prstGeom prst="bentConnector3">
            <a:avLst>
              <a:gd name="adj1" fmla="val -934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다이아몬드 163">
            <a:extLst>
              <a:ext uri="{FF2B5EF4-FFF2-40B4-BE49-F238E27FC236}">
                <a16:creationId xmlns:a16="http://schemas.microsoft.com/office/drawing/2014/main" id="{D9CD82D0-A490-45CA-AD4E-278F1474D723}"/>
              </a:ext>
            </a:extLst>
          </p:cNvPr>
          <p:cNvSpPr/>
          <p:nvPr/>
        </p:nvSpPr>
        <p:spPr>
          <a:xfrm>
            <a:off x="6280606" y="5793161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Press</a:t>
            </a:r>
          </a:p>
          <a:p>
            <a:pPr algn="ctr"/>
            <a:r>
              <a:rPr lang="en-US" altLang="ko-KR" sz="619" dirty="0"/>
              <a:t>Key</a:t>
            </a:r>
            <a:endParaRPr lang="ko-KR" altLang="en-US" sz="619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92BDD11-0947-4616-B71E-EAFBBCC9EB5E}"/>
              </a:ext>
            </a:extLst>
          </p:cNvPr>
          <p:cNvSpPr/>
          <p:nvPr/>
        </p:nvSpPr>
        <p:spPr>
          <a:xfrm>
            <a:off x="6400206" y="5567145"/>
            <a:ext cx="706460" cy="12007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Keyboard</a:t>
            </a:r>
            <a:endParaRPr lang="ko-KR" altLang="en-US" sz="1300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1F160F3-9349-4417-9078-62F0FA7503B2}"/>
              </a:ext>
            </a:extLst>
          </p:cNvPr>
          <p:cNvSpPr/>
          <p:nvPr/>
        </p:nvSpPr>
        <p:spPr>
          <a:xfrm>
            <a:off x="6915014" y="5751850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Direction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B97742B-D31E-4A04-AC61-B9179654DC2C}"/>
              </a:ext>
            </a:extLst>
          </p:cNvPr>
          <p:cNvSpPr/>
          <p:nvPr/>
        </p:nvSpPr>
        <p:spPr>
          <a:xfrm>
            <a:off x="8722367" y="588094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Move-Player</a:t>
            </a:r>
            <a:endParaRPr lang="ko-KR" altLang="en-US" sz="619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2BF9A62-9B75-40C6-9377-6226AA598FEF}"/>
              </a:ext>
            </a:extLst>
          </p:cNvPr>
          <p:cNvCxnSpPr>
            <a:cxnSpLocks/>
            <a:stCxn id="164" idx="3"/>
            <a:endCxn id="265" idx="1"/>
          </p:cNvCxnSpPr>
          <p:nvPr/>
        </p:nvCxnSpPr>
        <p:spPr>
          <a:xfrm>
            <a:off x="7210543" y="6024871"/>
            <a:ext cx="465296" cy="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026AF64-DF46-495C-84D1-A33D0C1ABB56}"/>
              </a:ext>
            </a:extLst>
          </p:cNvPr>
          <p:cNvSpPr/>
          <p:nvPr/>
        </p:nvSpPr>
        <p:spPr>
          <a:xfrm>
            <a:off x="8722371" y="6601945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Reload-Weapon</a:t>
            </a:r>
            <a:endParaRPr lang="ko-KR" altLang="en-US" sz="900" dirty="0"/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546D3155-F17B-4DEF-9F3E-5F92D2D9E972}"/>
              </a:ext>
            </a:extLst>
          </p:cNvPr>
          <p:cNvCxnSpPr>
            <a:cxnSpLocks/>
            <a:stCxn id="164" idx="3"/>
            <a:endCxn id="290" idx="1"/>
          </p:cNvCxnSpPr>
          <p:nvPr/>
        </p:nvCxnSpPr>
        <p:spPr>
          <a:xfrm>
            <a:off x="7210545" y="6024873"/>
            <a:ext cx="454575" cy="725215"/>
          </a:xfrm>
          <a:prstGeom prst="bentConnector3">
            <a:avLst>
              <a:gd name="adj1" fmla="val -289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4554219-AF8D-4483-8969-69FB55DBB6AE}"/>
              </a:ext>
            </a:extLst>
          </p:cNvPr>
          <p:cNvSpPr/>
          <p:nvPr/>
        </p:nvSpPr>
        <p:spPr>
          <a:xfrm>
            <a:off x="6895390" y="6525731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R</a:t>
            </a:r>
            <a:endParaRPr lang="ko-KR" altLang="en-US" sz="619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E763DB9-7629-4DCC-81A0-B49B9CCE7E28}"/>
              </a:ext>
            </a:extLst>
          </p:cNvPr>
          <p:cNvSpPr/>
          <p:nvPr/>
        </p:nvSpPr>
        <p:spPr>
          <a:xfrm>
            <a:off x="8722370" y="7138389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Interaction-Object</a:t>
            </a:r>
            <a:endParaRPr lang="ko-KR" altLang="en-US" sz="900" dirty="0"/>
          </a:p>
        </p:txBody>
      </p: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2F7BDC8-4031-48A9-846B-ABF7D09AA04A}"/>
              </a:ext>
            </a:extLst>
          </p:cNvPr>
          <p:cNvCxnSpPr>
            <a:cxnSpLocks/>
            <a:stCxn id="164" idx="3"/>
            <a:endCxn id="309" idx="1"/>
          </p:cNvCxnSpPr>
          <p:nvPr/>
        </p:nvCxnSpPr>
        <p:spPr>
          <a:xfrm>
            <a:off x="7210543" y="6024871"/>
            <a:ext cx="456540" cy="1261660"/>
          </a:xfrm>
          <a:prstGeom prst="bentConnector3">
            <a:avLst>
              <a:gd name="adj1" fmla="val -72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A21097E-0AF2-4B4F-A3F4-18CACCD85F41}"/>
              </a:ext>
            </a:extLst>
          </p:cNvPr>
          <p:cNvSpPr/>
          <p:nvPr/>
        </p:nvSpPr>
        <p:spPr>
          <a:xfrm>
            <a:off x="6896226" y="7047587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E</a:t>
            </a:r>
            <a:endParaRPr lang="ko-KR" altLang="en-US" sz="619" dirty="0"/>
          </a:p>
        </p:txBody>
      </p:sp>
      <p:sp>
        <p:nvSpPr>
          <p:cNvPr id="189" name="다이아몬드 188">
            <a:extLst>
              <a:ext uri="{FF2B5EF4-FFF2-40B4-BE49-F238E27FC236}">
                <a16:creationId xmlns:a16="http://schemas.microsoft.com/office/drawing/2014/main" id="{89196227-63C9-4009-9AED-9B949728B4B7}"/>
              </a:ext>
            </a:extLst>
          </p:cNvPr>
          <p:cNvSpPr/>
          <p:nvPr/>
        </p:nvSpPr>
        <p:spPr>
          <a:xfrm>
            <a:off x="6280606" y="8964734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Press</a:t>
            </a:r>
          </a:p>
          <a:p>
            <a:pPr algn="ctr"/>
            <a:r>
              <a:rPr lang="en-US" altLang="ko-KR" sz="619" dirty="0"/>
              <a:t>Button</a:t>
            </a:r>
            <a:endParaRPr lang="ko-KR" altLang="en-US" sz="619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49EFC7F8-2517-49D4-883C-081571525A39}"/>
              </a:ext>
            </a:extLst>
          </p:cNvPr>
          <p:cNvSpPr/>
          <p:nvPr/>
        </p:nvSpPr>
        <p:spPr>
          <a:xfrm>
            <a:off x="6400206" y="8738718"/>
            <a:ext cx="706460" cy="12007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67" dirty="0"/>
              <a:t>Mouse</a:t>
            </a:r>
            <a:endParaRPr lang="ko-KR" altLang="en-US" sz="1300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A42FB4B-E1EB-41AF-96C3-7A89302BE0E4}"/>
              </a:ext>
            </a:extLst>
          </p:cNvPr>
          <p:cNvSpPr/>
          <p:nvPr/>
        </p:nvSpPr>
        <p:spPr>
          <a:xfrm>
            <a:off x="8722371" y="9053061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Shooting</a:t>
            </a:r>
            <a:endParaRPr lang="ko-KR" altLang="en-US" sz="619" dirty="0"/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B533C68-3F2B-4611-930A-6D576C31CFB5}"/>
              </a:ext>
            </a:extLst>
          </p:cNvPr>
          <p:cNvCxnSpPr>
            <a:cxnSpLocks/>
            <a:stCxn id="189" idx="3"/>
            <a:endCxn id="191" idx="1"/>
          </p:cNvCxnSpPr>
          <p:nvPr/>
        </p:nvCxnSpPr>
        <p:spPr>
          <a:xfrm>
            <a:off x="7210543" y="9196446"/>
            <a:ext cx="1511826" cy="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92B567-BA6B-4C48-AB1C-5CE103A45997}"/>
              </a:ext>
            </a:extLst>
          </p:cNvPr>
          <p:cNvSpPr/>
          <p:nvPr/>
        </p:nvSpPr>
        <p:spPr>
          <a:xfrm>
            <a:off x="8722369" y="9683872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Aiming</a:t>
            </a:r>
            <a:endParaRPr lang="ko-KR" altLang="en-US" sz="9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E1850050-AB2E-45FA-8A31-C91ED70019F4}"/>
              </a:ext>
            </a:extLst>
          </p:cNvPr>
          <p:cNvCxnSpPr>
            <a:cxnSpLocks/>
            <a:stCxn id="189" idx="3"/>
            <a:endCxn id="193" idx="1"/>
          </p:cNvCxnSpPr>
          <p:nvPr/>
        </p:nvCxnSpPr>
        <p:spPr>
          <a:xfrm>
            <a:off x="7210543" y="9196444"/>
            <a:ext cx="1511824" cy="63557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F719654-13FC-4516-9FB3-0D889B101882}"/>
              </a:ext>
            </a:extLst>
          </p:cNvPr>
          <p:cNvSpPr/>
          <p:nvPr/>
        </p:nvSpPr>
        <p:spPr>
          <a:xfrm>
            <a:off x="6768382" y="8922917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Left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F1E1FC1-C24D-4B7F-9E71-20810610B707}"/>
              </a:ext>
            </a:extLst>
          </p:cNvPr>
          <p:cNvSpPr/>
          <p:nvPr/>
        </p:nvSpPr>
        <p:spPr>
          <a:xfrm>
            <a:off x="6790058" y="9154239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Right</a:t>
            </a:r>
            <a:endParaRPr lang="ko-KR" altLang="en-US" sz="619" dirty="0"/>
          </a:p>
        </p:txBody>
      </p: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F2C82CA9-57C3-491D-9F17-412AA9879DC4}"/>
              </a:ext>
            </a:extLst>
          </p:cNvPr>
          <p:cNvCxnSpPr>
            <a:cxnSpLocks/>
            <a:stCxn id="164" idx="3"/>
            <a:endCxn id="325" idx="1"/>
          </p:cNvCxnSpPr>
          <p:nvPr/>
        </p:nvCxnSpPr>
        <p:spPr>
          <a:xfrm>
            <a:off x="7210545" y="6024873"/>
            <a:ext cx="454575" cy="1882467"/>
          </a:xfrm>
          <a:prstGeom prst="bentConnector3">
            <a:avLst>
              <a:gd name="adj1" fmla="val -46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7A27C23-E50C-4E1E-AE50-7A4967C582E9}"/>
              </a:ext>
            </a:extLst>
          </p:cNvPr>
          <p:cNvSpPr/>
          <p:nvPr/>
        </p:nvSpPr>
        <p:spPr>
          <a:xfrm>
            <a:off x="8722370" y="775919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Special-Ability</a:t>
            </a:r>
            <a:endParaRPr lang="ko-KR" altLang="en-US" sz="900" dirty="0"/>
          </a:p>
        </p:txBody>
      </p: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55C506BD-322F-407D-AECA-A1608A6C4B2A}"/>
              </a:ext>
            </a:extLst>
          </p:cNvPr>
          <p:cNvCxnSpPr>
            <a:cxnSpLocks/>
            <a:stCxn id="189" idx="3"/>
            <a:endCxn id="325" idx="1"/>
          </p:cNvCxnSpPr>
          <p:nvPr/>
        </p:nvCxnSpPr>
        <p:spPr>
          <a:xfrm flipV="1">
            <a:off x="7210545" y="7907338"/>
            <a:ext cx="454575" cy="12891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786537A-A605-477E-9851-5945C8217326}"/>
              </a:ext>
            </a:extLst>
          </p:cNvPr>
          <p:cNvSpPr/>
          <p:nvPr/>
        </p:nvSpPr>
        <p:spPr>
          <a:xfrm>
            <a:off x="6872966" y="7678419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Shift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0548D06-64A1-4688-8AB4-8D9D10BD174F}"/>
              </a:ext>
            </a:extLst>
          </p:cNvPr>
          <p:cNvSpPr/>
          <p:nvPr/>
        </p:nvSpPr>
        <p:spPr>
          <a:xfrm>
            <a:off x="6872966" y="7852571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Left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8FA5BBD-EB74-4AA0-9D9B-C3905BD64750}"/>
              </a:ext>
            </a:extLst>
          </p:cNvPr>
          <p:cNvSpPr/>
          <p:nvPr/>
        </p:nvSpPr>
        <p:spPr>
          <a:xfrm>
            <a:off x="5014750" y="192975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Next-Step</a:t>
            </a:r>
            <a:endParaRPr lang="ko-KR" altLang="en-US" sz="619" dirty="0"/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7F0EF294-A610-4D95-8372-BB64E47AB6D3}"/>
              </a:ext>
            </a:extLst>
          </p:cNvPr>
          <p:cNvCxnSpPr>
            <a:cxnSpLocks/>
            <a:stCxn id="71" idx="6"/>
            <a:endCxn id="238" idx="1"/>
          </p:cNvCxnSpPr>
          <p:nvPr/>
        </p:nvCxnSpPr>
        <p:spPr>
          <a:xfrm flipV="1">
            <a:off x="3056897" y="2072419"/>
            <a:ext cx="367974" cy="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다이아몬드 237">
            <a:extLst>
              <a:ext uri="{FF2B5EF4-FFF2-40B4-BE49-F238E27FC236}">
                <a16:creationId xmlns:a16="http://schemas.microsoft.com/office/drawing/2014/main" id="{A598139A-8BD7-4B30-8CB7-97DB232EF4CE}"/>
              </a:ext>
            </a:extLst>
          </p:cNvPr>
          <p:cNvSpPr/>
          <p:nvPr/>
        </p:nvSpPr>
        <p:spPr>
          <a:xfrm>
            <a:off x="3424873" y="1840707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Wait</a:t>
            </a:r>
          </a:p>
          <a:p>
            <a:pPr algn="ctr"/>
            <a:r>
              <a:rPr lang="en-US" altLang="ko-KR" sz="619" dirty="0"/>
              <a:t>Player</a:t>
            </a:r>
            <a:endParaRPr lang="ko-KR" altLang="en-US" sz="619" dirty="0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60AC9CBA-1407-4D64-B62D-A05F3686237C}"/>
              </a:ext>
            </a:extLst>
          </p:cNvPr>
          <p:cNvCxnSpPr>
            <a:cxnSpLocks/>
            <a:stCxn id="238" idx="3"/>
            <a:endCxn id="234" idx="1"/>
          </p:cNvCxnSpPr>
          <p:nvPr/>
        </p:nvCxnSpPr>
        <p:spPr>
          <a:xfrm>
            <a:off x="4354810" y="2072419"/>
            <a:ext cx="659938" cy="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D1229090-BA21-430E-8990-C0217985F070}"/>
              </a:ext>
            </a:extLst>
          </p:cNvPr>
          <p:cNvCxnSpPr>
            <a:cxnSpLocks/>
            <a:stCxn id="53" idx="3"/>
            <a:endCxn id="188" idx="1"/>
          </p:cNvCxnSpPr>
          <p:nvPr/>
        </p:nvCxnSpPr>
        <p:spPr>
          <a:xfrm flipV="1">
            <a:off x="5089258" y="726428"/>
            <a:ext cx="699159" cy="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8AA866B-708F-4EF2-8BF4-97912CFB0C21}"/>
              </a:ext>
            </a:extLst>
          </p:cNvPr>
          <p:cNvSpPr/>
          <p:nvPr/>
        </p:nvSpPr>
        <p:spPr>
          <a:xfrm>
            <a:off x="8265491" y="4093284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Next-Step</a:t>
            </a:r>
            <a:endParaRPr lang="ko-KR" altLang="en-US" sz="619" dirty="0"/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9697F2EB-7A78-4F06-BE54-7454D9A423C1}"/>
              </a:ext>
            </a:extLst>
          </p:cNvPr>
          <p:cNvCxnSpPr>
            <a:cxnSpLocks/>
            <a:stCxn id="255" idx="3"/>
            <a:endCxn id="249" idx="1"/>
          </p:cNvCxnSpPr>
          <p:nvPr/>
        </p:nvCxnSpPr>
        <p:spPr>
          <a:xfrm flipV="1">
            <a:off x="7546861" y="4241426"/>
            <a:ext cx="718628" cy="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2D1648C-DA87-4B79-860A-4E8B18AE19BB}"/>
              </a:ext>
            </a:extLst>
          </p:cNvPr>
          <p:cNvSpPr/>
          <p:nvPr/>
        </p:nvSpPr>
        <p:spPr>
          <a:xfrm>
            <a:off x="4928548" y="420172"/>
            <a:ext cx="929939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Yes</a:t>
            </a:r>
            <a:endParaRPr lang="ko-KR" altLang="en-US" sz="921" dirty="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903FEF-AD11-4EA1-96DF-0532198D648E}"/>
              </a:ext>
            </a:extLst>
          </p:cNvPr>
          <p:cNvSpPr/>
          <p:nvPr/>
        </p:nvSpPr>
        <p:spPr>
          <a:xfrm>
            <a:off x="4198540" y="1733210"/>
            <a:ext cx="929939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Connect</a:t>
            </a:r>
          </a:p>
          <a:p>
            <a:pPr algn="ctr"/>
            <a:r>
              <a:rPr lang="en-US" altLang="ko-KR" sz="921" dirty="0"/>
              <a:t>Success</a:t>
            </a:r>
            <a:endParaRPr lang="ko-KR" altLang="en-US" sz="921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CFCCADF-986C-4040-920E-FA7D26566066}"/>
              </a:ext>
            </a:extLst>
          </p:cNvPr>
          <p:cNvSpPr/>
          <p:nvPr/>
        </p:nvSpPr>
        <p:spPr>
          <a:xfrm>
            <a:off x="7383832" y="3852795"/>
            <a:ext cx="929939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43" dirty="0"/>
              <a:t>If  </a:t>
            </a:r>
          </a:p>
          <a:p>
            <a:pPr algn="ctr"/>
            <a:r>
              <a:rPr lang="en-US" altLang="ko-KR" sz="743" dirty="0"/>
              <a:t>All Player </a:t>
            </a:r>
          </a:p>
          <a:p>
            <a:pPr algn="ctr"/>
            <a:r>
              <a:rPr lang="en-US" altLang="ko-KR" sz="743" dirty="0"/>
              <a:t>Select-Char</a:t>
            </a:r>
            <a:endParaRPr lang="ko-KR" altLang="en-US" sz="743" dirty="0"/>
          </a:p>
        </p:txBody>
      </p:sp>
      <p:sp>
        <p:nvSpPr>
          <p:cNvPr id="255" name="다이아몬드 254">
            <a:extLst>
              <a:ext uri="{FF2B5EF4-FFF2-40B4-BE49-F238E27FC236}">
                <a16:creationId xmlns:a16="http://schemas.microsoft.com/office/drawing/2014/main" id="{32A4088D-9695-460C-9EE4-2970D62C0FEF}"/>
              </a:ext>
            </a:extLst>
          </p:cNvPr>
          <p:cNvSpPr/>
          <p:nvPr/>
        </p:nvSpPr>
        <p:spPr>
          <a:xfrm>
            <a:off x="6616924" y="4018730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Wait</a:t>
            </a:r>
          </a:p>
          <a:p>
            <a:pPr algn="ctr"/>
            <a:r>
              <a:rPr lang="en-US" altLang="ko-KR" sz="619" dirty="0"/>
              <a:t>Player</a:t>
            </a:r>
            <a:endParaRPr lang="ko-KR" altLang="en-US" sz="619" dirty="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C0F0416B-7E89-48E5-B8CB-9155970DEDAC}"/>
              </a:ext>
            </a:extLst>
          </p:cNvPr>
          <p:cNvCxnSpPr>
            <a:cxnSpLocks/>
            <a:stCxn id="149" idx="3"/>
            <a:endCxn id="255" idx="1"/>
          </p:cNvCxnSpPr>
          <p:nvPr/>
        </p:nvCxnSpPr>
        <p:spPr>
          <a:xfrm>
            <a:off x="5944688" y="4245052"/>
            <a:ext cx="672234" cy="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다이아몬드 264">
            <a:extLst>
              <a:ext uri="{FF2B5EF4-FFF2-40B4-BE49-F238E27FC236}">
                <a16:creationId xmlns:a16="http://schemas.microsoft.com/office/drawing/2014/main" id="{E396B633-7D04-4D17-961F-E8149F4D0436}"/>
              </a:ext>
            </a:extLst>
          </p:cNvPr>
          <p:cNvSpPr/>
          <p:nvPr/>
        </p:nvSpPr>
        <p:spPr>
          <a:xfrm>
            <a:off x="7675841" y="5878649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/>
              <a:t>Collison check</a:t>
            </a:r>
            <a:endParaRPr lang="ko-KR" altLang="en-US" sz="300" dirty="0"/>
          </a:p>
        </p:txBody>
      </p: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F5A41BA-900C-4B3C-823E-904158AE8A4C}"/>
              </a:ext>
            </a:extLst>
          </p:cNvPr>
          <p:cNvCxnSpPr>
            <a:cxnSpLocks/>
            <a:stCxn id="265" idx="3"/>
            <a:endCxn id="167" idx="1"/>
          </p:cNvCxnSpPr>
          <p:nvPr/>
        </p:nvCxnSpPr>
        <p:spPr>
          <a:xfrm>
            <a:off x="8348076" y="6026793"/>
            <a:ext cx="374291" cy="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136DDE3-054E-4AF8-96A1-9BAC9F2CA62D}"/>
              </a:ext>
            </a:extLst>
          </p:cNvPr>
          <p:cNvSpPr/>
          <p:nvPr/>
        </p:nvSpPr>
        <p:spPr>
          <a:xfrm>
            <a:off x="8722370" y="6180778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Walking-On-The-Spot</a:t>
            </a:r>
            <a:endParaRPr lang="ko-KR" altLang="en-US" sz="619" dirty="0"/>
          </a:p>
        </p:txBody>
      </p:sp>
      <p:cxnSp>
        <p:nvCxnSpPr>
          <p:cNvPr id="287" name="연결선: 꺾임 286">
            <a:extLst>
              <a:ext uri="{FF2B5EF4-FFF2-40B4-BE49-F238E27FC236}">
                <a16:creationId xmlns:a16="http://schemas.microsoft.com/office/drawing/2014/main" id="{42AEE467-4626-4296-853C-5EDD72C78276}"/>
              </a:ext>
            </a:extLst>
          </p:cNvPr>
          <p:cNvCxnSpPr>
            <a:cxnSpLocks/>
            <a:stCxn id="265" idx="2"/>
            <a:endCxn id="284" idx="1"/>
          </p:cNvCxnSpPr>
          <p:nvPr/>
        </p:nvCxnSpPr>
        <p:spPr>
          <a:xfrm rot="16200000" flipH="1">
            <a:off x="8290173" y="5896724"/>
            <a:ext cx="153983" cy="710411"/>
          </a:xfrm>
          <a:prstGeom prst="bentConnector2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다이아몬드 289">
            <a:extLst>
              <a:ext uri="{FF2B5EF4-FFF2-40B4-BE49-F238E27FC236}">
                <a16:creationId xmlns:a16="http://schemas.microsoft.com/office/drawing/2014/main" id="{50CB8A47-18BE-4C3E-B407-1FF350F2A3A7}"/>
              </a:ext>
            </a:extLst>
          </p:cNvPr>
          <p:cNvSpPr/>
          <p:nvPr/>
        </p:nvSpPr>
        <p:spPr>
          <a:xfrm>
            <a:off x="7665120" y="6601942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/>
              <a:t>Magazine check</a:t>
            </a:r>
            <a:endParaRPr lang="ko-KR" altLang="en-US" sz="300" dirty="0"/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52E26EDA-5D1B-4659-85F6-3BA1C16F3340}"/>
              </a:ext>
            </a:extLst>
          </p:cNvPr>
          <p:cNvCxnSpPr>
            <a:cxnSpLocks/>
            <a:stCxn id="290" idx="3"/>
            <a:endCxn id="171" idx="1"/>
          </p:cNvCxnSpPr>
          <p:nvPr/>
        </p:nvCxnSpPr>
        <p:spPr>
          <a:xfrm>
            <a:off x="8337353" y="6750088"/>
            <a:ext cx="3850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다이아몬드 308">
            <a:extLst>
              <a:ext uri="{FF2B5EF4-FFF2-40B4-BE49-F238E27FC236}">
                <a16:creationId xmlns:a16="http://schemas.microsoft.com/office/drawing/2014/main" id="{21D6B8FB-4039-4D20-9B33-707EB357E52B}"/>
              </a:ext>
            </a:extLst>
          </p:cNvPr>
          <p:cNvSpPr/>
          <p:nvPr/>
        </p:nvSpPr>
        <p:spPr>
          <a:xfrm>
            <a:off x="7667085" y="7138387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00" dirty="0"/>
              <a:t>Object check</a:t>
            </a:r>
            <a:endParaRPr lang="ko-KR" altLang="en-US" sz="300" dirty="0"/>
          </a:p>
        </p:txBody>
      </p: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2C967E21-32CD-4461-9AEF-35F0C2B387B2}"/>
              </a:ext>
            </a:extLst>
          </p:cNvPr>
          <p:cNvCxnSpPr>
            <a:cxnSpLocks/>
            <a:stCxn id="309" idx="3"/>
            <a:endCxn id="178" idx="1"/>
          </p:cNvCxnSpPr>
          <p:nvPr/>
        </p:nvCxnSpPr>
        <p:spPr>
          <a:xfrm>
            <a:off x="8339318" y="7286531"/>
            <a:ext cx="383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다이아몬드 324">
            <a:extLst>
              <a:ext uri="{FF2B5EF4-FFF2-40B4-BE49-F238E27FC236}">
                <a16:creationId xmlns:a16="http://schemas.microsoft.com/office/drawing/2014/main" id="{E807984C-4526-4066-AD10-51DA5BEED069}"/>
              </a:ext>
            </a:extLst>
          </p:cNvPr>
          <p:cNvSpPr/>
          <p:nvPr/>
        </p:nvSpPr>
        <p:spPr>
          <a:xfrm>
            <a:off x="7665120" y="7759194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00" dirty="0"/>
              <a:t>Key-Mouse </a:t>
            </a:r>
          </a:p>
          <a:p>
            <a:pPr algn="ctr"/>
            <a:r>
              <a:rPr lang="en-US" altLang="ko-KR" sz="300" dirty="0"/>
              <a:t>input</a:t>
            </a:r>
            <a:endParaRPr lang="ko-KR" altLang="en-US" sz="300" dirty="0"/>
          </a:p>
        </p:txBody>
      </p: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5C1F6228-26D6-4C97-B481-7125EF1E6B2F}"/>
              </a:ext>
            </a:extLst>
          </p:cNvPr>
          <p:cNvCxnSpPr>
            <a:cxnSpLocks/>
            <a:stCxn id="325" idx="3"/>
            <a:endCxn id="206" idx="1"/>
          </p:cNvCxnSpPr>
          <p:nvPr/>
        </p:nvCxnSpPr>
        <p:spPr>
          <a:xfrm>
            <a:off x="8337355" y="7907338"/>
            <a:ext cx="385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71DD685-2D6C-44D5-91CA-C61BBF3428DD}"/>
              </a:ext>
            </a:extLst>
          </p:cNvPr>
          <p:cNvSpPr/>
          <p:nvPr/>
        </p:nvSpPr>
        <p:spPr>
          <a:xfrm>
            <a:off x="9881352" y="775919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Commander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690443-BD09-4300-9D77-C97939169C66}"/>
              </a:ext>
            </a:extLst>
          </p:cNvPr>
          <p:cNvSpPr/>
          <p:nvPr/>
        </p:nvSpPr>
        <p:spPr>
          <a:xfrm>
            <a:off x="9881351" y="8171143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Engineer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59E6F67-A47C-42A6-88C4-1299AF431E05}"/>
              </a:ext>
            </a:extLst>
          </p:cNvPr>
          <p:cNvSpPr/>
          <p:nvPr/>
        </p:nvSpPr>
        <p:spPr>
          <a:xfrm>
            <a:off x="9881351" y="858309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P.M.C</a:t>
            </a:r>
            <a:endParaRPr lang="ko-KR" altLang="en-US" sz="900" dirty="0"/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AC4518EF-B72F-4626-A05A-54098070E1FC}"/>
              </a:ext>
            </a:extLst>
          </p:cNvPr>
          <p:cNvSpPr/>
          <p:nvPr/>
        </p:nvSpPr>
        <p:spPr>
          <a:xfrm>
            <a:off x="11087770" y="7759630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00" dirty="0"/>
              <a:t>Died Player</a:t>
            </a:r>
          </a:p>
          <a:p>
            <a:pPr algn="ctr"/>
            <a:r>
              <a:rPr lang="en-US" altLang="ko-KR" sz="300" dirty="0"/>
              <a:t>And</a:t>
            </a:r>
          </a:p>
          <a:p>
            <a:pPr algn="ctr"/>
            <a:r>
              <a:rPr lang="en-US" altLang="ko-KR" sz="300" dirty="0"/>
              <a:t>Remaining</a:t>
            </a:r>
          </a:p>
          <a:p>
            <a:pPr algn="ctr"/>
            <a:r>
              <a:rPr lang="en-US" altLang="ko-KR" sz="300" dirty="0"/>
              <a:t>Special-Ability</a:t>
            </a:r>
            <a:endParaRPr lang="ko-KR" altLang="en-US" sz="300" dirty="0"/>
          </a:p>
        </p:txBody>
      </p:sp>
      <p:sp>
        <p:nvSpPr>
          <p:cNvPr id="136" name="다이아몬드 135">
            <a:extLst>
              <a:ext uri="{FF2B5EF4-FFF2-40B4-BE49-F238E27FC236}">
                <a16:creationId xmlns:a16="http://schemas.microsoft.com/office/drawing/2014/main" id="{0779141D-2846-4F5B-A1C0-3E410936785D}"/>
              </a:ext>
            </a:extLst>
          </p:cNvPr>
          <p:cNvSpPr/>
          <p:nvPr/>
        </p:nvSpPr>
        <p:spPr>
          <a:xfrm>
            <a:off x="11087769" y="8171141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00" dirty="0"/>
              <a:t>Remaining</a:t>
            </a:r>
          </a:p>
          <a:p>
            <a:pPr algn="ctr"/>
            <a:r>
              <a:rPr lang="en-US" altLang="ko-KR" sz="300" dirty="0"/>
              <a:t>Special-Ability</a:t>
            </a:r>
          </a:p>
          <a:p>
            <a:pPr algn="ctr"/>
            <a:r>
              <a:rPr lang="en-US" altLang="ko-KR" sz="300" dirty="0"/>
              <a:t>And</a:t>
            </a:r>
          </a:p>
          <a:p>
            <a:pPr algn="ctr"/>
            <a:r>
              <a:rPr lang="en-US" altLang="ko-KR" sz="300" dirty="0"/>
              <a:t>Can install spot</a:t>
            </a:r>
            <a:endParaRPr lang="ko-KR" altLang="en-US" sz="300" dirty="0"/>
          </a:p>
        </p:txBody>
      </p: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A157661B-764C-45AE-8572-AF4888D08669}"/>
              </a:ext>
            </a:extLst>
          </p:cNvPr>
          <p:cNvSpPr/>
          <p:nvPr/>
        </p:nvSpPr>
        <p:spPr>
          <a:xfrm>
            <a:off x="11087768" y="8579735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300" dirty="0"/>
              <a:t>Remaining</a:t>
            </a:r>
          </a:p>
          <a:p>
            <a:pPr algn="ctr"/>
            <a:r>
              <a:rPr lang="en-US" altLang="ko-KR" sz="300" dirty="0"/>
              <a:t>Special-Ability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D9C4FFB-2985-499B-B25C-F3EF23CF5521}"/>
              </a:ext>
            </a:extLst>
          </p:cNvPr>
          <p:cNvSpPr/>
          <p:nvPr/>
        </p:nvSpPr>
        <p:spPr>
          <a:xfrm>
            <a:off x="12036484" y="7759195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Revive One Player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34B63FB-3698-4DF0-9FEF-BD79A6D9D1DF}"/>
              </a:ext>
            </a:extLst>
          </p:cNvPr>
          <p:cNvSpPr/>
          <p:nvPr/>
        </p:nvSpPr>
        <p:spPr>
          <a:xfrm>
            <a:off x="12036484" y="8171143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Installing turret and barricade</a:t>
            </a:r>
            <a:endParaRPr lang="ko-KR" altLang="en-US" sz="6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D0F3F08-793A-485F-8166-C10E853B40E2}"/>
              </a:ext>
            </a:extLst>
          </p:cNvPr>
          <p:cNvSpPr/>
          <p:nvPr/>
        </p:nvSpPr>
        <p:spPr>
          <a:xfrm>
            <a:off x="12042786" y="8579738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Active Special </a:t>
            </a:r>
          </a:p>
          <a:p>
            <a:pPr algn="ctr"/>
            <a:r>
              <a:rPr lang="en-US" altLang="ko-KR" sz="600" dirty="0"/>
              <a:t>range attack</a:t>
            </a:r>
            <a:endParaRPr lang="ko-KR" altLang="en-US" sz="900" dirty="0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5131279-00BA-41F0-9A14-8CE96B25FA4C}"/>
              </a:ext>
            </a:extLst>
          </p:cNvPr>
          <p:cNvCxnSpPr>
            <a:cxnSpLocks/>
            <a:stCxn id="206" idx="3"/>
            <a:endCxn id="124" idx="1"/>
          </p:cNvCxnSpPr>
          <p:nvPr/>
        </p:nvCxnSpPr>
        <p:spPr>
          <a:xfrm>
            <a:off x="9652309" y="7907338"/>
            <a:ext cx="22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A0A655D-E423-4E83-A9B0-63BF19F59763}"/>
              </a:ext>
            </a:extLst>
          </p:cNvPr>
          <p:cNvCxnSpPr>
            <a:cxnSpLocks/>
            <a:stCxn id="124" idx="3"/>
            <a:endCxn id="133" idx="1"/>
          </p:cNvCxnSpPr>
          <p:nvPr/>
        </p:nvCxnSpPr>
        <p:spPr>
          <a:xfrm>
            <a:off x="10811291" y="7907338"/>
            <a:ext cx="276479" cy="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16A013B-2CAB-4DF4-8E76-F6E9EF12FA45}"/>
              </a:ext>
            </a:extLst>
          </p:cNvPr>
          <p:cNvCxnSpPr>
            <a:cxnSpLocks/>
            <a:stCxn id="130" idx="3"/>
            <a:endCxn id="136" idx="1"/>
          </p:cNvCxnSpPr>
          <p:nvPr/>
        </p:nvCxnSpPr>
        <p:spPr>
          <a:xfrm>
            <a:off x="10811290" y="8319285"/>
            <a:ext cx="276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3A33E8-D9D0-4532-A4FB-FC198097A163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0811288" y="8727881"/>
            <a:ext cx="276478" cy="3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A49B1DAF-BD5A-432C-9EFD-8D3E1E91183B}"/>
              </a:ext>
            </a:extLst>
          </p:cNvPr>
          <p:cNvCxnSpPr>
            <a:cxnSpLocks/>
            <a:stCxn id="206" idx="3"/>
            <a:endCxn id="130" idx="1"/>
          </p:cNvCxnSpPr>
          <p:nvPr/>
        </p:nvCxnSpPr>
        <p:spPr>
          <a:xfrm>
            <a:off x="9652307" y="7907340"/>
            <a:ext cx="229042" cy="411947"/>
          </a:xfrm>
          <a:prstGeom prst="bentConnector3">
            <a:avLst>
              <a:gd name="adj1" fmla="val 3128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F37FB61B-91A3-4866-A1A8-A79E93C799AD}"/>
              </a:ext>
            </a:extLst>
          </p:cNvPr>
          <p:cNvCxnSpPr>
            <a:cxnSpLocks/>
            <a:stCxn id="206" idx="3"/>
            <a:endCxn id="131" idx="1"/>
          </p:cNvCxnSpPr>
          <p:nvPr/>
        </p:nvCxnSpPr>
        <p:spPr>
          <a:xfrm>
            <a:off x="9652307" y="7907338"/>
            <a:ext cx="229042" cy="823894"/>
          </a:xfrm>
          <a:prstGeom prst="bentConnector3">
            <a:avLst>
              <a:gd name="adj1" fmla="val 31286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2C902D50-8C89-4642-8024-703DB11B5F1A}"/>
              </a:ext>
            </a:extLst>
          </p:cNvPr>
          <p:cNvCxnSpPr>
            <a:cxnSpLocks/>
            <a:stCxn id="133" idx="3"/>
            <a:endCxn id="141" idx="1"/>
          </p:cNvCxnSpPr>
          <p:nvPr/>
        </p:nvCxnSpPr>
        <p:spPr>
          <a:xfrm flipV="1">
            <a:off x="11760005" y="7907339"/>
            <a:ext cx="276479" cy="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6FF7BD6-8368-4A03-8232-9B36406B2FC0}"/>
              </a:ext>
            </a:extLst>
          </p:cNvPr>
          <p:cNvCxnSpPr>
            <a:cxnSpLocks/>
            <a:stCxn id="136" idx="3"/>
            <a:endCxn id="142" idx="1"/>
          </p:cNvCxnSpPr>
          <p:nvPr/>
        </p:nvCxnSpPr>
        <p:spPr>
          <a:xfrm>
            <a:off x="11760002" y="8319285"/>
            <a:ext cx="27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D4526A7-0CF3-48E6-9270-6EDD5ACC43FD}"/>
              </a:ext>
            </a:extLst>
          </p:cNvPr>
          <p:cNvCxnSpPr>
            <a:cxnSpLocks/>
            <a:stCxn id="137" idx="3"/>
            <a:endCxn id="145" idx="1"/>
          </p:cNvCxnSpPr>
          <p:nvPr/>
        </p:nvCxnSpPr>
        <p:spPr>
          <a:xfrm>
            <a:off x="11760003" y="8727881"/>
            <a:ext cx="2827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다이아몬드 173">
            <a:extLst>
              <a:ext uri="{FF2B5EF4-FFF2-40B4-BE49-F238E27FC236}">
                <a16:creationId xmlns:a16="http://schemas.microsoft.com/office/drawing/2014/main" id="{E1AD5488-18CF-4F32-84F0-F1A90F63B235}"/>
              </a:ext>
            </a:extLst>
          </p:cNvPr>
          <p:cNvSpPr/>
          <p:nvPr/>
        </p:nvSpPr>
        <p:spPr>
          <a:xfrm>
            <a:off x="10709133" y="9056776"/>
            <a:ext cx="672235" cy="296288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/>
              <a:t>Collison check</a:t>
            </a:r>
            <a:endParaRPr lang="ko-KR" altLang="en-US" sz="3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2D9F134-7BEE-4454-BCDE-B2AAC0146584}"/>
              </a:ext>
            </a:extLst>
          </p:cNvPr>
          <p:cNvSpPr/>
          <p:nvPr/>
        </p:nvSpPr>
        <p:spPr>
          <a:xfrm>
            <a:off x="12031694" y="9054652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Hit and Reduce hp</a:t>
            </a:r>
            <a:endParaRPr lang="ko-KR" altLang="en-US" sz="6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A262D0D-BA78-4D95-886F-56A663D9E4D9}"/>
              </a:ext>
            </a:extLst>
          </p:cNvPr>
          <p:cNvSpPr/>
          <p:nvPr/>
        </p:nvSpPr>
        <p:spPr>
          <a:xfrm>
            <a:off x="12036483" y="9438104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Block Bullet</a:t>
            </a:r>
            <a:endParaRPr lang="ko-KR" altLang="en-US" sz="600" dirty="0"/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72F0DFF3-091A-41D0-BFC5-BB9F7E50021A}"/>
              </a:ext>
            </a:extLst>
          </p:cNvPr>
          <p:cNvCxnSpPr>
            <a:cxnSpLocks/>
            <a:stCxn id="193" idx="0"/>
            <a:endCxn id="191" idx="2"/>
          </p:cNvCxnSpPr>
          <p:nvPr/>
        </p:nvCxnSpPr>
        <p:spPr>
          <a:xfrm rot="5400000" flipH="1" flipV="1">
            <a:off x="9020076" y="9516607"/>
            <a:ext cx="334524" cy="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3CCEFA65-9F91-4DD8-886C-D18871A2C43A}"/>
              </a:ext>
            </a:extLst>
          </p:cNvPr>
          <p:cNvCxnSpPr>
            <a:cxnSpLocks/>
            <a:stCxn id="226" idx="3"/>
            <a:endCxn id="174" idx="1"/>
          </p:cNvCxnSpPr>
          <p:nvPr/>
        </p:nvCxnSpPr>
        <p:spPr>
          <a:xfrm>
            <a:off x="10408826" y="9200670"/>
            <a:ext cx="300306" cy="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CDCF87C5-E9DA-4442-BD88-2E3AAB8B2B41}"/>
              </a:ext>
            </a:extLst>
          </p:cNvPr>
          <p:cNvCxnSpPr>
            <a:cxnSpLocks/>
            <a:stCxn id="174" idx="3"/>
            <a:endCxn id="176" idx="1"/>
          </p:cNvCxnSpPr>
          <p:nvPr/>
        </p:nvCxnSpPr>
        <p:spPr>
          <a:xfrm flipV="1">
            <a:off x="11381367" y="9202796"/>
            <a:ext cx="650326" cy="2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B393F6DF-9621-4445-9B4F-1770359A9FA1}"/>
              </a:ext>
            </a:extLst>
          </p:cNvPr>
          <p:cNvCxnSpPr>
            <a:cxnSpLocks/>
            <a:stCxn id="174" idx="3"/>
            <a:endCxn id="177" idx="1"/>
          </p:cNvCxnSpPr>
          <p:nvPr/>
        </p:nvCxnSpPr>
        <p:spPr>
          <a:xfrm>
            <a:off x="11381368" y="9204921"/>
            <a:ext cx="655115" cy="3813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48BD70E-F63D-42F8-8F9E-4C993ED11170}"/>
              </a:ext>
            </a:extLst>
          </p:cNvPr>
          <p:cNvSpPr/>
          <p:nvPr/>
        </p:nvSpPr>
        <p:spPr>
          <a:xfrm>
            <a:off x="11309744" y="8936516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Zombie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C99E75D-BF88-40A8-B230-3E3E34AC7D9C}"/>
              </a:ext>
            </a:extLst>
          </p:cNvPr>
          <p:cNvSpPr/>
          <p:nvPr/>
        </p:nvSpPr>
        <p:spPr>
          <a:xfrm>
            <a:off x="11309744" y="9303286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Object</a:t>
            </a:r>
            <a:endParaRPr lang="ko-KR" altLang="en-US" sz="619" dirty="0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943D82D8-296B-4CAF-9D27-CE0E767A1ADE}"/>
              </a:ext>
            </a:extLst>
          </p:cNvPr>
          <p:cNvSpPr/>
          <p:nvPr/>
        </p:nvSpPr>
        <p:spPr>
          <a:xfrm>
            <a:off x="4762850" y="5873931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Player</a:t>
            </a:r>
            <a:endParaRPr lang="ko-KR" altLang="en-US" sz="619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CFFFE42-3EA3-443F-AA35-052F81BA79FE}"/>
              </a:ext>
            </a:extLst>
          </p:cNvPr>
          <p:cNvSpPr/>
          <p:nvPr/>
        </p:nvSpPr>
        <p:spPr>
          <a:xfrm>
            <a:off x="4771634" y="11845624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Zombie</a:t>
            </a:r>
            <a:endParaRPr lang="ko-KR" altLang="en-US" sz="619" dirty="0"/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0F2A35FC-0EC8-411E-A50C-9A53B97DFB00}"/>
              </a:ext>
            </a:extLst>
          </p:cNvPr>
          <p:cNvCxnSpPr>
            <a:cxnSpLocks/>
            <a:stCxn id="207" idx="3"/>
            <a:endCxn id="164" idx="1"/>
          </p:cNvCxnSpPr>
          <p:nvPr/>
        </p:nvCxnSpPr>
        <p:spPr>
          <a:xfrm>
            <a:off x="5692789" y="6022074"/>
            <a:ext cx="587817" cy="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다이아몬드 214">
            <a:extLst>
              <a:ext uri="{FF2B5EF4-FFF2-40B4-BE49-F238E27FC236}">
                <a16:creationId xmlns:a16="http://schemas.microsoft.com/office/drawing/2014/main" id="{51E7715F-D3CF-4D57-B137-12F25722A072}"/>
              </a:ext>
            </a:extLst>
          </p:cNvPr>
          <p:cNvSpPr/>
          <p:nvPr/>
        </p:nvSpPr>
        <p:spPr>
          <a:xfrm>
            <a:off x="7939063" y="11762865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Hunt</a:t>
            </a:r>
          </a:p>
          <a:p>
            <a:pPr algn="ctr"/>
            <a:r>
              <a:rPr lang="en-US" altLang="ko-KR" sz="619" dirty="0"/>
              <a:t>Player</a:t>
            </a:r>
            <a:endParaRPr lang="ko-KR" altLang="en-US" sz="619" dirty="0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70AFC9CE-78DA-4AD2-9CD4-C7B1FF82F11A}"/>
              </a:ext>
            </a:extLst>
          </p:cNvPr>
          <p:cNvSpPr/>
          <p:nvPr/>
        </p:nvSpPr>
        <p:spPr>
          <a:xfrm>
            <a:off x="11574562" y="11850505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Keep Going</a:t>
            </a:r>
            <a:endParaRPr lang="ko-KR" altLang="en-US" sz="900" dirty="0"/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14FA6CDC-F583-4DFA-8AAA-BE040C66B64D}"/>
              </a:ext>
            </a:extLst>
          </p:cNvPr>
          <p:cNvCxnSpPr>
            <a:cxnSpLocks/>
            <a:stCxn id="215" idx="3"/>
            <a:endCxn id="216" idx="1"/>
          </p:cNvCxnSpPr>
          <p:nvPr/>
        </p:nvCxnSpPr>
        <p:spPr>
          <a:xfrm>
            <a:off x="8869001" y="11994576"/>
            <a:ext cx="2705560" cy="4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4B96266D-E789-408D-A952-1BF03E6925C7}"/>
              </a:ext>
            </a:extLst>
          </p:cNvPr>
          <p:cNvSpPr/>
          <p:nvPr/>
        </p:nvSpPr>
        <p:spPr>
          <a:xfrm>
            <a:off x="9167305" y="1245840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Update Map</a:t>
            </a:r>
            <a:endParaRPr lang="ko-KR" altLang="en-US" sz="9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530B070-FA6D-4A45-899B-34C7C0CA9D70}"/>
              </a:ext>
            </a:extLst>
          </p:cNvPr>
          <p:cNvSpPr/>
          <p:nvPr/>
        </p:nvSpPr>
        <p:spPr>
          <a:xfrm>
            <a:off x="11574562" y="1245872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Destroy barricade</a:t>
            </a:r>
            <a:endParaRPr lang="ko-KR" altLang="en-US" sz="900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AD7664A-3A79-4731-8B68-9CC57FC03001}"/>
              </a:ext>
            </a:extLst>
          </p:cNvPr>
          <p:cNvSpPr/>
          <p:nvPr/>
        </p:nvSpPr>
        <p:spPr>
          <a:xfrm>
            <a:off x="12938496" y="11850505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Attack</a:t>
            </a:r>
          </a:p>
          <a:p>
            <a:pPr algn="ctr"/>
            <a:r>
              <a:rPr lang="en-US" altLang="ko-KR" sz="600" dirty="0"/>
              <a:t>Player</a:t>
            </a:r>
            <a:endParaRPr lang="ko-KR" altLang="en-US" sz="900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E455D79-2201-401D-A0F1-0AB351FAD90C}"/>
              </a:ext>
            </a:extLst>
          </p:cNvPr>
          <p:cNvSpPr/>
          <p:nvPr/>
        </p:nvSpPr>
        <p:spPr>
          <a:xfrm>
            <a:off x="10415580" y="1245840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Send Message to</a:t>
            </a:r>
          </a:p>
          <a:p>
            <a:pPr algn="ctr"/>
            <a:r>
              <a:rPr lang="en-US" altLang="ko-KR" sz="600" dirty="0"/>
              <a:t>Other Zombie </a:t>
            </a:r>
            <a:endParaRPr lang="ko-KR" altLang="en-US" sz="900" dirty="0"/>
          </a:p>
        </p:txBody>
      </p:sp>
      <p:sp>
        <p:nvSpPr>
          <p:cNvPr id="224" name="다이아몬드 223">
            <a:extLst>
              <a:ext uri="{FF2B5EF4-FFF2-40B4-BE49-F238E27FC236}">
                <a16:creationId xmlns:a16="http://schemas.microsoft.com/office/drawing/2014/main" id="{2D4FE023-926C-49C0-A8ED-AF87ABF48819}"/>
              </a:ext>
            </a:extLst>
          </p:cNvPr>
          <p:cNvSpPr/>
          <p:nvPr/>
        </p:nvSpPr>
        <p:spPr>
          <a:xfrm>
            <a:off x="6301527" y="10715682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Hit</a:t>
            </a:r>
          </a:p>
          <a:p>
            <a:pPr algn="ctr"/>
            <a:r>
              <a:rPr lang="en-US" altLang="ko-KR" sz="619" dirty="0"/>
              <a:t>by Zombie</a:t>
            </a:r>
            <a:endParaRPr lang="ko-KR" altLang="en-US" sz="619" dirty="0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B3A4F333-24EC-4C0E-AB4A-0BF14B57EB51}"/>
              </a:ext>
            </a:extLst>
          </p:cNvPr>
          <p:cNvCxnSpPr>
            <a:cxnSpLocks/>
            <a:stCxn id="224" idx="3"/>
            <a:endCxn id="228" idx="1"/>
          </p:cNvCxnSpPr>
          <p:nvPr/>
        </p:nvCxnSpPr>
        <p:spPr>
          <a:xfrm>
            <a:off x="7231465" y="10947393"/>
            <a:ext cx="1490902" cy="5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51957E2-D338-403C-8A22-6030DA138A79}"/>
              </a:ext>
            </a:extLst>
          </p:cNvPr>
          <p:cNvSpPr/>
          <p:nvPr/>
        </p:nvSpPr>
        <p:spPr>
          <a:xfrm>
            <a:off x="8722368" y="1080480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Hit by Zombie</a:t>
            </a:r>
          </a:p>
          <a:p>
            <a:pPr algn="ctr"/>
            <a:r>
              <a:rPr lang="en-US" altLang="ko-KR" sz="800" dirty="0"/>
              <a:t>Animation</a:t>
            </a:r>
            <a:endParaRPr lang="ko-KR" altLang="en-US" sz="800" dirty="0"/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90F20758-F460-43AA-9E69-105BA2ABAD6B}"/>
              </a:ext>
            </a:extLst>
          </p:cNvPr>
          <p:cNvCxnSpPr>
            <a:cxnSpLocks/>
            <a:stCxn id="216" idx="3"/>
            <a:endCxn id="222" idx="1"/>
          </p:cNvCxnSpPr>
          <p:nvPr/>
        </p:nvCxnSpPr>
        <p:spPr>
          <a:xfrm>
            <a:off x="12504501" y="11998648"/>
            <a:ext cx="433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05018B2A-3442-49FF-8CE6-D6AAD08C0537}"/>
              </a:ext>
            </a:extLst>
          </p:cNvPr>
          <p:cNvCxnSpPr>
            <a:cxnSpLocks/>
            <a:stCxn id="223" idx="3"/>
            <a:endCxn id="221" idx="1"/>
          </p:cNvCxnSpPr>
          <p:nvPr/>
        </p:nvCxnSpPr>
        <p:spPr>
          <a:xfrm>
            <a:off x="11345519" y="12606549"/>
            <a:ext cx="229043" cy="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D43A69A1-B137-4C11-8D18-9CDE008D0B18}"/>
              </a:ext>
            </a:extLst>
          </p:cNvPr>
          <p:cNvCxnSpPr>
            <a:cxnSpLocks/>
            <a:stCxn id="219" idx="3"/>
            <a:endCxn id="223" idx="1"/>
          </p:cNvCxnSpPr>
          <p:nvPr/>
        </p:nvCxnSpPr>
        <p:spPr>
          <a:xfrm>
            <a:off x="10097243" y="12606549"/>
            <a:ext cx="318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31F3F58F-77BE-4043-BE30-6D8ADEAFEE72}"/>
              </a:ext>
            </a:extLst>
          </p:cNvPr>
          <p:cNvCxnSpPr>
            <a:cxnSpLocks/>
            <a:stCxn id="215" idx="3"/>
            <a:endCxn id="219" idx="1"/>
          </p:cNvCxnSpPr>
          <p:nvPr/>
        </p:nvCxnSpPr>
        <p:spPr>
          <a:xfrm>
            <a:off x="8869002" y="11994577"/>
            <a:ext cx="298303" cy="61197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4DB15A48-AD6C-47CD-8FEF-530BDCA5C5E0}"/>
              </a:ext>
            </a:extLst>
          </p:cNvPr>
          <p:cNvSpPr/>
          <p:nvPr/>
        </p:nvSpPr>
        <p:spPr>
          <a:xfrm>
            <a:off x="8801351" y="11702361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Exits Path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73CBFC2-670F-49B1-9431-0BE0C2319A5B}"/>
              </a:ext>
            </a:extLst>
          </p:cNvPr>
          <p:cNvSpPr/>
          <p:nvPr/>
        </p:nvSpPr>
        <p:spPr>
          <a:xfrm>
            <a:off x="8817541" y="11985233"/>
            <a:ext cx="1024048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Block barricade</a:t>
            </a:r>
            <a:endParaRPr lang="ko-KR" altLang="en-US" sz="619" dirty="0"/>
          </a:p>
        </p:txBody>
      </p:sp>
      <p:cxnSp>
        <p:nvCxnSpPr>
          <p:cNvPr id="256" name="연결선: 꺾임 255">
            <a:extLst>
              <a:ext uri="{FF2B5EF4-FFF2-40B4-BE49-F238E27FC236}">
                <a16:creationId xmlns:a16="http://schemas.microsoft.com/office/drawing/2014/main" id="{DB907961-8D49-4FC6-A8DE-E941B5076BA8}"/>
              </a:ext>
            </a:extLst>
          </p:cNvPr>
          <p:cNvCxnSpPr>
            <a:cxnSpLocks/>
            <a:stCxn id="207" idx="3"/>
            <a:endCxn id="224" idx="1"/>
          </p:cNvCxnSpPr>
          <p:nvPr/>
        </p:nvCxnSpPr>
        <p:spPr>
          <a:xfrm>
            <a:off x="5692788" y="6022075"/>
            <a:ext cx="608738" cy="4925319"/>
          </a:xfrm>
          <a:prstGeom prst="bentConnector3">
            <a:avLst>
              <a:gd name="adj1" fmla="val 46871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47953C55-518A-489D-88AD-9AC448AC4885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>
            <a:off x="5692789" y="6022075"/>
            <a:ext cx="587817" cy="317437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660B0F71-1640-4B50-BA84-B7EE521F6B30}"/>
              </a:ext>
            </a:extLst>
          </p:cNvPr>
          <p:cNvCxnSpPr>
            <a:cxnSpLocks/>
            <a:stCxn id="232" idx="3"/>
            <a:endCxn id="215" idx="1"/>
          </p:cNvCxnSpPr>
          <p:nvPr/>
        </p:nvCxnSpPr>
        <p:spPr>
          <a:xfrm>
            <a:off x="7274958" y="11993768"/>
            <a:ext cx="664105" cy="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E64C6A0D-1200-4D34-8E0A-E1856E3685C0}"/>
              </a:ext>
            </a:extLst>
          </p:cNvPr>
          <p:cNvCxnSpPr>
            <a:cxnSpLocks/>
            <a:stCxn id="276" idx="3"/>
            <a:endCxn id="209" idx="1"/>
          </p:cNvCxnSpPr>
          <p:nvPr/>
        </p:nvCxnSpPr>
        <p:spPr>
          <a:xfrm>
            <a:off x="4221865" y="6017078"/>
            <a:ext cx="549769" cy="597669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393E17CE-1426-46B3-B1D7-4667CECAC400}"/>
              </a:ext>
            </a:extLst>
          </p:cNvPr>
          <p:cNvCxnSpPr>
            <a:cxnSpLocks/>
            <a:stCxn id="276" idx="3"/>
            <a:endCxn id="207" idx="1"/>
          </p:cNvCxnSpPr>
          <p:nvPr/>
        </p:nvCxnSpPr>
        <p:spPr>
          <a:xfrm>
            <a:off x="4221865" y="6017078"/>
            <a:ext cx="540985" cy="4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B02EA83-081C-4803-B285-08E7E04AB474}"/>
              </a:ext>
            </a:extLst>
          </p:cNvPr>
          <p:cNvSpPr/>
          <p:nvPr/>
        </p:nvSpPr>
        <p:spPr>
          <a:xfrm>
            <a:off x="7378177" y="579089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Next-Step</a:t>
            </a:r>
            <a:endParaRPr lang="ko-KR" altLang="en-US" sz="619" dirty="0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F265ACB-954E-4A78-A5DC-A5179CBAC9B8}"/>
              </a:ext>
            </a:extLst>
          </p:cNvPr>
          <p:cNvCxnSpPr>
            <a:cxnSpLocks/>
            <a:stCxn id="188" idx="3"/>
            <a:endCxn id="185" idx="1"/>
          </p:cNvCxnSpPr>
          <p:nvPr/>
        </p:nvCxnSpPr>
        <p:spPr>
          <a:xfrm>
            <a:off x="6718356" y="726428"/>
            <a:ext cx="659821" cy="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다이아몬드 187">
            <a:extLst>
              <a:ext uri="{FF2B5EF4-FFF2-40B4-BE49-F238E27FC236}">
                <a16:creationId xmlns:a16="http://schemas.microsoft.com/office/drawing/2014/main" id="{CEB81372-C6AF-4064-9135-B10912BB0025}"/>
              </a:ext>
            </a:extLst>
          </p:cNvPr>
          <p:cNvSpPr/>
          <p:nvPr/>
        </p:nvSpPr>
        <p:spPr>
          <a:xfrm>
            <a:off x="5788417" y="494717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Sever</a:t>
            </a:r>
          </a:p>
          <a:p>
            <a:pPr algn="ctr"/>
            <a:r>
              <a:rPr lang="en-US" altLang="ko-KR" sz="619" dirty="0" err="1"/>
              <a:t>Coeect</a:t>
            </a:r>
            <a:endParaRPr lang="ko-KR" altLang="en-US" sz="619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C4759A2C-8644-45CC-9216-531A4BC3AA13}"/>
              </a:ext>
            </a:extLst>
          </p:cNvPr>
          <p:cNvCxnSpPr>
            <a:cxnSpLocks/>
            <a:stCxn id="188" idx="2"/>
            <a:endCxn id="52" idx="4"/>
          </p:cNvCxnSpPr>
          <p:nvPr/>
        </p:nvCxnSpPr>
        <p:spPr>
          <a:xfrm rot="5400000">
            <a:off x="4426227" y="-868216"/>
            <a:ext cx="804" cy="3653515"/>
          </a:xfrm>
          <a:prstGeom prst="bentConnector3">
            <a:avLst>
              <a:gd name="adj1" fmla="val 34456343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5FFEB33-A24B-41A2-AF2A-55D045127809}"/>
              </a:ext>
            </a:extLst>
          </p:cNvPr>
          <p:cNvSpPr/>
          <p:nvPr/>
        </p:nvSpPr>
        <p:spPr>
          <a:xfrm>
            <a:off x="5650058" y="988122"/>
            <a:ext cx="929939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No</a:t>
            </a:r>
            <a:endParaRPr lang="ko-KR" altLang="en-US" sz="92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471C813-798B-47B7-9783-BA3DF4D3A5E2}"/>
              </a:ext>
            </a:extLst>
          </p:cNvPr>
          <p:cNvSpPr/>
          <p:nvPr/>
        </p:nvSpPr>
        <p:spPr>
          <a:xfrm>
            <a:off x="6518308" y="458489"/>
            <a:ext cx="929939" cy="296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21" dirty="0"/>
              <a:t>Yes</a:t>
            </a:r>
            <a:endParaRPr lang="ko-KR" altLang="en-US" sz="921" dirty="0"/>
          </a:p>
        </p:txBody>
      </p: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F2CCAAF4-8690-46AE-97E0-86A0FF3C3258}"/>
              </a:ext>
            </a:extLst>
          </p:cNvPr>
          <p:cNvCxnSpPr>
            <a:cxnSpLocks/>
            <a:stCxn id="167" idx="3"/>
            <a:endCxn id="204" idx="1"/>
          </p:cNvCxnSpPr>
          <p:nvPr/>
        </p:nvCxnSpPr>
        <p:spPr>
          <a:xfrm>
            <a:off x="9652305" y="6029083"/>
            <a:ext cx="499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E2AFDEB7-DB9B-43C1-B0E9-C74FCD86E5E9}"/>
              </a:ext>
            </a:extLst>
          </p:cNvPr>
          <p:cNvSpPr/>
          <p:nvPr/>
        </p:nvSpPr>
        <p:spPr>
          <a:xfrm>
            <a:off x="10151382" y="588094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Move-Player</a:t>
            </a:r>
          </a:p>
          <a:p>
            <a:pPr algn="ctr"/>
            <a:r>
              <a:rPr lang="en-US" altLang="ko-KR" sz="619" dirty="0"/>
              <a:t>Animation</a:t>
            </a:r>
            <a:endParaRPr lang="ko-KR" altLang="en-US" sz="619" dirty="0"/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6C18AD59-1DAF-4EBF-8FF7-6CA454E05F6B}"/>
              </a:ext>
            </a:extLst>
          </p:cNvPr>
          <p:cNvCxnSpPr>
            <a:cxnSpLocks/>
            <a:stCxn id="284" idx="3"/>
            <a:endCxn id="204" idx="1"/>
          </p:cNvCxnSpPr>
          <p:nvPr/>
        </p:nvCxnSpPr>
        <p:spPr>
          <a:xfrm flipV="1">
            <a:off x="9652309" y="6029083"/>
            <a:ext cx="499073" cy="29983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7A0A6972-91E9-47CA-8138-206FF8EC9564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9652305" y="6757752"/>
            <a:ext cx="4990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35B438C-A2A2-427F-814D-139B471F28AB}"/>
              </a:ext>
            </a:extLst>
          </p:cNvPr>
          <p:cNvSpPr/>
          <p:nvPr/>
        </p:nvSpPr>
        <p:spPr>
          <a:xfrm>
            <a:off x="10151382" y="6609609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Reload-Weapon</a:t>
            </a:r>
            <a:endParaRPr lang="ko-KR" altLang="en-US" sz="1000" dirty="0"/>
          </a:p>
          <a:p>
            <a:pPr algn="ctr"/>
            <a:r>
              <a:rPr lang="en-US" altLang="ko-KR" sz="619" dirty="0"/>
              <a:t>Animation</a:t>
            </a:r>
            <a:endParaRPr lang="ko-KR" altLang="en-US" sz="619" dirty="0"/>
          </a:p>
        </p:txBody>
      </p: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30A4A8CC-289F-4B3D-929A-36CCB8BC638D}"/>
              </a:ext>
            </a:extLst>
          </p:cNvPr>
          <p:cNvCxnSpPr>
            <a:cxnSpLocks/>
            <a:stCxn id="178" idx="3"/>
            <a:endCxn id="218" idx="1"/>
          </p:cNvCxnSpPr>
          <p:nvPr/>
        </p:nvCxnSpPr>
        <p:spPr>
          <a:xfrm>
            <a:off x="9652309" y="7286533"/>
            <a:ext cx="499073" cy="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8D7F854-EB8E-4966-BF95-F60997EB5E64}"/>
              </a:ext>
            </a:extLst>
          </p:cNvPr>
          <p:cNvSpPr/>
          <p:nvPr/>
        </p:nvSpPr>
        <p:spPr>
          <a:xfrm>
            <a:off x="10151382" y="7141204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Interaction-Object</a:t>
            </a:r>
            <a:endParaRPr lang="ko-KR" altLang="en-US" sz="1000" dirty="0"/>
          </a:p>
          <a:p>
            <a:pPr algn="ctr"/>
            <a:r>
              <a:rPr lang="en-US" altLang="ko-KR" sz="619" dirty="0"/>
              <a:t>Animation</a:t>
            </a:r>
            <a:endParaRPr lang="ko-KR" altLang="en-US" sz="619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B1F89235-10AA-4E34-B79D-28255161A910}"/>
              </a:ext>
            </a:extLst>
          </p:cNvPr>
          <p:cNvSpPr/>
          <p:nvPr/>
        </p:nvSpPr>
        <p:spPr>
          <a:xfrm>
            <a:off x="9862532" y="9052527"/>
            <a:ext cx="546295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Effect</a:t>
            </a:r>
            <a:endParaRPr lang="ko-KR" altLang="en-US" sz="619" dirty="0"/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9B6E462C-755D-4719-B448-DC3D0A93A353}"/>
              </a:ext>
            </a:extLst>
          </p:cNvPr>
          <p:cNvCxnSpPr>
            <a:cxnSpLocks/>
            <a:stCxn id="191" idx="3"/>
            <a:endCxn id="226" idx="1"/>
          </p:cNvCxnSpPr>
          <p:nvPr/>
        </p:nvCxnSpPr>
        <p:spPr>
          <a:xfrm flipV="1">
            <a:off x="9652309" y="9200670"/>
            <a:ext cx="210222" cy="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D43CC0E3-3B8C-4182-97E4-AC1258071C04}"/>
              </a:ext>
            </a:extLst>
          </p:cNvPr>
          <p:cNvSpPr/>
          <p:nvPr/>
        </p:nvSpPr>
        <p:spPr>
          <a:xfrm>
            <a:off x="10027248" y="1080480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Reduce hp</a:t>
            </a:r>
            <a:endParaRPr lang="ko-KR" altLang="en-US" sz="900" dirty="0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6DCFE823-0234-4321-AA4C-E2CDCD023ABF}"/>
              </a:ext>
            </a:extLst>
          </p:cNvPr>
          <p:cNvCxnSpPr>
            <a:cxnSpLocks/>
            <a:stCxn id="228" idx="3"/>
            <a:endCxn id="229" idx="1"/>
          </p:cNvCxnSpPr>
          <p:nvPr/>
        </p:nvCxnSpPr>
        <p:spPr>
          <a:xfrm>
            <a:off x="9652307" y="10952949"/>
            <a:ext cx="374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56D53026-E393-4976-9899-5FC2F529550F}"/>
              </a:ext>
            </a:extLst>
          </p:cNvPr>
          <p:cNvSpPr/>
          <p:nvPr/>
        </p:nvSpPr>
        <p:spPr>
          <a:xfrm>
            <a:off x="6345019" y="11845624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Spawn</a:t>
            </a:r>
            <a:endParaRPr lang="ko-KR" altLang="en-US" sz="619" dirty="0"/>
          </a:p>
        </p:txBody>
      </p: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6EA17715-B9C9-4210-A26A-76C27185355D}"/>
              </a:ext>
            </a:extLst>
          </p:cNvPr>
          <p:cNvCxnSpPr>
            <a:cxnSpLocks/>
            <a:stCxn id="209" idx="3"/>
            <a:endCxn id="232" idx="1"/>
          </p:cNvCxnSpPr>
          <p:nvPr/>
        </p:nvCxnSpPr>
        <p:spPr>
          <a:xfrm>
            <a:off x="5701572" y="11993767"/>
            <a:ext cx="6434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68BEA1B-CE14-4D74-B62C-A0A85D8A043A}"/>
              </a:ext>
            </a:extLst>
          </p:cNvPr>
          <p:cNvCxnSpPr>
            <a:cxnSpLocks/>
            <a:stCxn id="229" idx="3"/>
            <a:endCxn id="239" idx="1"/>
          </p:cNvCxnSpPr>
          <p:nvPr/>
        </p:nvCxnSpPr>
        <p:spPr>
          <a:xfrm flipV="1">
            <a:off x="10957186" y="10950569"/>
            <a:ext cx="362932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다이아몬드 238">
            <a:extLst>
              <a:ext uri="{FF2B5EF4-FFF2-40B4-BE49-F238E27FC236}">
                <a16:creationId xmlns:a16="http://schemas.microsoft.com/office/drawing/2014/main" id="{FD2F2CD1-088B-46B5-BF33-511292E9A67B}"/>
              </a:ext>
            </a:extLst>
          </p:cNvPr>
          <p:cNvSpPr/>
          <p:nvPr/>
        </p:nvSpPr>
        <p:spPr>
          <a:xfrm>
            <a:off x="11320119" y="10718857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Zero-Hp</a:t>
            </a:r>
            <a:endParaRPr lang="ko-KR" altLang="en-US" sz="619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4393FD13-A442-443C-A7F5-C3760F00B338}"/>
              </a:ext>
            </a:extLst>
          </p:cNvPr>
          <p:cNvSpPr/>
          <p:nvPr/>
        </p:nvSpPr>
        <p:spPr>
          <a:xfrm>
            <a:off x="12681548" y="10799250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Die </a:t>
            </a:r>
          </a:p>
          <a:p>
            <a:pPr algn="ctr"/>
            <a:r>
              <a:rPr lang="en-US" altLang="ko-KR" sz="600" dirty="0"/>
              <a:t>AND</a:t>
            </a:r>
          </a:p>
          <a:p>
            <a:pPr algn="ctr"/>
            <a:r>
              <a:rPr lang="en-US" altLang="ko-KR" sz="600" dirty="0"/>
              <a:t>Can’t Control</a:t>
            </a:r>
            <a:endParaRPr lang="ko-KR" altLang="en-US" sz="900" dirty="0"/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8A65388D-8C75-407C-BB6F-E9C2C996280B}"/>
              </a:ext>
            </a:extLst>
          </p:cNvPr>
          <p:cNvCxnSpPr>
            <a:cxnSpLocks/>
            <a:stCxn id="239" idx="3"/>
            <a:endCxn id="244" idx="1"/>
          </p:cNvCxnSpPr>
          <p:nvPr/>
        </p:nvCxnSpPr>
        <p:spPr>
          <a:xfrm flipV="1">
            <a:off x="12250057" y="10947394"/>
            <a:ext cx="431490" cy="3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다이아몬드 258">
            <a:extLst>
              <a:ext uri="{FF2B5EF4-FFF2-40B4-BE49-F238E27FC236}">
                <a16:creationId xmlns:a16="http://schemas.microsoft.com/office/drawing/2014/main" id="{F3E0CD53-3861-40B8-9D6D-559303E8388B}"/>
              </a:ext>
            </a:extLst>
          </p:cNvPr>
          <p:cNvSpPr/>
          <p:nvPr/>
        </p:nvSpPr>
        <p:spPr>
          <a:xfrm>
            <a:off x="7939063" y="13194928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Hit</a:t>
            </a:r>
          </a:p>
          <a:p>
            <a:pPr algn="ctr"/>
            <a:r>
              <a:rPr lang="en-US" altLang="ko-KR" sz="619" dirty="0"/>
              <a:t>by Zombie</a:t>
            </a:r>
            <a:endParaRPr lang="ko-KR" altLang="en-US" sz="619" dirty="0"/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949FAE3-6D8A-42F8-A52E-5AE0F7C82050}"/>
              </a:ext>
            </a:extLst>
          </p:cNvPr>
          <p:cNvCxnSpPr>
            <a:cxnSpLocks/>
            <a:stCxn id="259" idx="3"/>
            <a:endCxn id="264" idx="1"/>
          </p:cNvCxnSpPr>
          <p:nvPr/>
        </p:nvCxnSpPr>
        <p:spPr>
          <a:xfrm flipV="1">
            <a:off x="8869001" y="13424147"/>
            <a:ext cx="491428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82A0C892-7179-4A7B-B289-8D4BDA7FDDAD}"/>
              </a:ext>
            </a:extLst>
          </p:cNvPr>
          <p:cNvSpPr/>
          <p:nvPr/>
        </p:nvSpPr>
        <p:spPr>
          <a:xfrm>
            <a:off x="9360430" y="13276003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Hit by Player</a:t>
            </a:r>
          </a:p>
          <a:p>
            <a:pPr algn="ctr"/>
            <a:r>
              <a:rPr lang="en-US" altLang="ko-KR" sz="800" dirty="0"/>
              <a:t>Animation</a:t>
            </a:r>
            <a:endParaRPr lang="ko-KR" altLang="en-US" sz="800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9F1169E-B309-46FB-AA40-DC70B142485A}"/>
              </a:ext>
            </a:extLst>
          </p:cNvPr>
          <p:cNvSpPr/>
          <p:nvPr/>
        </p:nvSpPr>
        <p:spPr>
          <a:xfrm>
            <a:off x="10665310" y="13276003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Reduce hp</a:t>
            </a:r>
            <a:endParaRPr lang="ko-KR" altLang="en-US" sz="900" dirty="0"/>
          </a:p>
        </p:txBody>
      </p: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F1FD580B-EEF3-4288-AC9A-77549B2157EE}"/>
              </a:ext>
            </a:extLst>
          </p:cNvPr>
          <p:cNvCxnSpPr>
            <a:cxnSpLocks/>
            <a:stCxn id="264" idx="3"/>
            <a:endCxn id="266" idx="1"/>
          </p:cNvCxnSpPr>
          <p:nvPr/>
        </p:nvCxnSpPr>
        <p:spPr>
          <a:xfrm>
            <a:off x="10290369" y="13424146"/>
            <a:ext cx="374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EF829004-22DB-4D58-B0B4-4018326B9067}"/>
              </a:ext>
            </a:extLst>
          </p:cNvPr>
          <p:cNvCxnSpPr>
            <a:cxnSpLocks/>
            <a:stCxn id="266" idx="3"/>
            <a:endCxn id="269" idx="1"/>
          </p:cNvCxnSpPr>
          <p:nvPr/>
        </p:nvCxnSpPr>
        <p:spPr>
          <a:xfrm flipV="1">
            <a:off x="11595248" y="13421766"/>
            <a:ext cx="362932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다이아몬드 268">
            <a:extLst>
              <a:ext uri="{FF2B5EF4-FFF2-40B4-BE49-F238E27FC236}">
                <a16:creationId xmlns:a16="http://schemas.microsoft.com/office/drawing/2014/main" id="{C7E3F375-9993-4A28-8A3B-3B07998EA930}"/>
              </a:ext>
            </a:extLst>
          </p:cNvPr>
          <p:cNvSpPr/>
          <p:nvPr/>
        </p:nvSpPr>
        <p:spPr>
          <a:xfrm>
            <a:off x="11958181" y="13190054"/>
            <a:ext cx="929939" cy="4634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Zero-Hp</a:t>
            </a:r>
            <a:endParaRPr lang="ko-KR" altLang="en-US" sz="619" dirty="0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F189858-B459-4A12-82FA-4D19831542D7}"/>
              </a:ext>
            </a:extLst>
          </p:cNvPr>
          <p:cNvSpPr/>
          <p:nvPr/>
        </p:nvSpPr>
        <p:spPr>
          <a:xfrm>
            <a:off x="13312504" y="13115018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Dying Zombie</a:t>
            </a:r>
          </a:p>
          <a:p>
            <a:pPr algn="ctr"/>
            <a:r>
              <a:rPr lang="en-US" altLang="ko-KR" sz="600" dirty="0"/>
              <a:t>Animation </a:t>
            </a:r>
          </a:p>
        </p:txBody>
      </p: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1F51D6FD-442E-4C5B-AF8F-87DD9CB4F462}"/>
              </a:ext>
            </a:extLst>
          </p:cNvPr>
          <p:cNvCxnSpPr>
            <a:cxnSpLocks/>
            <a:stCxn id="269" idx="3"/>
            <a:endCxn id="270" idx="1"/>
          </p:cNvCxnSpPr>
          <p:nvPr/>
        </p:nvCxnSpPr>
        <p:spPr>
          <a:xfrm flipV="1">
            <a:off x="12888120" y="13263162"/>
            <a:ext cx="424384" cy="158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B65CC668-0BD4-4AFB-B35D-1D967E476148}"/>
              </a:ext>
            </a:extLst>
          </p:cNvPr>
          <p:cNvCxnSpPr>
            <a:cxnSpLocks/>
            <a:stCxn id="232" idx="3"/>
            <a:endCxn id="259" idx="1"/>
          </p:cNvCxnSpPr>
          <p:nvPr/>
        </p:nvCxnSpPr>
        <p:spPr>
          <a:xfrm>
            <a:off x="7274958" y="11993767"/>
            <a:ext cx="664105" cy="143287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D1356819-6A5E-4BD1-81C8-48CA462A1A4F}"/>
              </a:ext>
            </a:extLst>
          </p:cNvPr>
          <p:cNvCxnSpPr>
            <a:cxnSpLocks/>
            <a:stCxn id="269" idx="3"/>
            <a:endCxn id="275" idx="1"/>
          </p:cNvCxnSpPr>
          <p:nvPr/>
        </p:nvCxnSpPr>
        <p:spPr>
          <a:xfrm>
            <a:off x="12888120" y="13421766"/>
            <a:ext cx="424385" cy="15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916BB979-93AF-4041-A13F-78DC0FBB309B}"/>
              </a:ext>
            </a:extLst>
          </p:cNvPr>
          <p:cNvSpPr/>
          <p:nvPr/>
        </p:nvSpPr>
        <p:spPr>
          <a:xfrm>
            <a:off x="13312505" y="13424146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Delete</a:t>
            </a:r>
          </a:p>
          <a:p>
            <a:pPr algn="ctr"/>
            <a:r>
              <a:rPr lang="en-US" altLang="ko-KR" sz="600" dirty="0"/>
              <a:t>Zombie</a:t>
            </a: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D5176F7-45C6-4134-9CD4-4CBDAE00A050}"/>
              </a:ext>
            </a:extLst>
          </p:cNvPr>
          <p:cNvSpPr/>
          <p:nvPr/>
        </p:nvSpPr>
        <p:spPr>
          <a:xfrm>
            <a:off x="3291926" y="5868934"/>
            <a:ext cx="929939" cy="296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19" dirty="0"/>
              <a:t>Character</a:t>
            </a:r>
            <a:endParaRPr lang="ko-KR" altLang="en-US" sz="619" dirty="0"/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C7D7A52C-8212-405C-BDDC-F750DD3EF940}"/>
              </a:ext>
            </a:extLst>
          </p:cNvPr>
          <p:cNvCxnSpPr>
            <a:cxnSpLocks/>
            <a:stCxn id="140" idx="6"/>
            <a:endCxn id="276" idx="1"/>
          </p:cNvCxnSpPr>
          <p:nvPr/>
        </p:nvCxnSpPr>
        <p:spPr>
          <a:xfrm>
            <a:off x="3056899" y="6010963"/>
            <a:ext cx="235027" cy="6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43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214</Words>
  <Application>Microsoft Office PowerPoint</Application>
  <PresentationFormat>사용자 지정</PresentationFormat>
  <Paragraphs>160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게임플레이 플로우차트 scene</dc:title>
  <dc:creator>홍찬우(2017180045)</dc:creator>
  <cp:lastModifiedBy>홍찬우(2017180045)</cp:lastModifiedBy>
  <cp:revision>205</cp:revision>
  <dcterms:created xsi:type="dcterms:W3CDTF">2022-02-21T12:00:43Z</dcterms:created>
  <dcterms:modified xsi:type="dcterms:W3CDTF">2022-03-19T09:36:04Z</dcterms:modified>
</cp:coreProperties>
</file>