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0EEFAC4-E108-4704-B6B9-5CD5FD5D1E77}">
          <p14:sldIdLst>
            <p14:sldId id="256"/>
          </p14:sldIdLst>
        </p14:section>
        <p14:section name="제목 없는 구역" id="{87C6408B-2658-4209-BFF3-1CE9A241433F}">
          <p14:sldIdLst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4357"/>
    <a:srgbClr val="BA4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D67DA-10FD-46D2-BB4A-F1D9FF23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8F850B-2716-442D-82AC-E949882EA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2BAB0-4F52-4543-BFD7-500DD736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8450A-784F-4A7B-9103-AFB12642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752B9-D841-406D-BE95-9C7A34D6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6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4E6FF-9C8E-4429-9F3A-0C420226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45DB19-6190-4045-A86E-4AB29F4D8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2B6CF-2FB3-4D2C-9494-F423F46F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2BAC1-14F1-47FE-94EB-72F10C11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4CE9F-D386-4383-8497-4A530750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6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BB7A56-F2C3-436B-9C9A-98D76E019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66996-27CC-443B-B37A-0D5FC651E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EC0F8-66CD-4F52-9B8A-95AFF8D4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BCB7D-9721-4F8E-8CB8-8A14B025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6C2CC-D0C0-470A-B5FE-00C76BF1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5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6565C-2418-4634-9B3E-9C2B9DD2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76E0C-A44F-401C-B03B-534FE360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6E1F1-C612-4832-9D3F-9E2A32F7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28DBF-A054-460B-93C4-0D023365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86030-F1E6-4695-9F50-4A98167D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2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4FB6D-57A4-4408-941D-943F8076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CBAD5-C863-4127-B6CD-35FBDDF43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0B21E-1C62-4972-A97F-90F93621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ED5DF-1A1B-4F10-894F-14909BFC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CDF29-8AD9-4048-ADBC-D3718CCC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78CD-E2CE-4393-B0A2-489691B9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614C2-9540-47C1-BFE8-47311B8DC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D7DBF-8ABC-4C6C-9C5D-B8613F3F9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897C5-E255-4D8F-86D3-D523A7DF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8CCD98-2739-4BE8-B319-DB4B32A2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0F1023-F0F0-4CA1-81B6-6140D6E8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9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919C7-3FCD-47F0-8BA4-7B6A7195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ACCEF5-1978-402F-A0E2-D2AC8637E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4F5332-8783-4A55-A3A8-006138DDA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2E1EB9-C29A-48FD-A5C6-52981D976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D7C547-FB7D-4A37-B01D-8340DA81F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27B46E-EA10-4C27-82F9-DFCF3F83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DB3B7D-5192-40D7-A492-586B9E72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298A67-D743-4FF1-BCBB-B3683218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54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FCCDB-07C7-4916-AFE1-9ADE3CF1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265C67-9142-4C8B-AA3A-BAF0CB39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3F495A-1E09-414F-A84F-91C24B07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AE4D8B-23BC-48B3-AB2E-E0536D92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2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E68164-5856-4FA7-8749-16FB8E7B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36C79F-58E5-4C3B-BD9C-6C45CC9D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AD9E6B-6454-4522-B11F-528E0DE9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0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E8D83-AF0F-4854-B3BE-9DE30574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823D5-B585-48BF-AD50-D7650F30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2AEE9-4BB7-4296-A5A4-994BC592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CC9E88-EF14-4665-818E-BF513C04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84C47-A3AD-4F06-9F90-61DC5F12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DDEFEE-4205-43D4-816B-F11DC884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77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AB104-68A1-4C7B-95BE-81D06916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9885CA-A6EF-41A8-9E6A-055274008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AC579-DD63-4CCD-A5A7-E55172F9C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FA6299-6155-48A3-8EBF-0424C298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00284-EB96-4106-839B-9B9EFC10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869FF-F54B-4029-8BDA-CBD25960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0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1874E7-D197-467E-A914-37CA633C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7B10D-3A1F-4D63-9BDF-B1742D2B7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8D4CB-046A-43BB-9DD9-2858AB03E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7ABF0-9B2B-45E6-B286-95080404F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1DE2F-30A7-401E-AF68-3E5762D73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1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5F28E13-B2FB-4E46-A483-6E085AF6ABAE}"/>
              </a:ext>
            </a:extLst>
          </p:cNvPr>
          <p:cNvGrpSpPr/>
          <p:nvPr/>
        </p:nvGrpSpPr>
        <p:grpSpPr>
          <a:xfrm>
            <a:off x="410310" y="404446"/>
            <a:ext cx="11512059" cy="6049108"/>
            <a:chOff x="199295" y="527538"/>
            <a:chExt cx="11512059" cy="604910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DE5559-ADFC-4870-92B1-C1ED09D85797}"/>
                </a:ext>
              </a:extLst>
            </p:cNvPr>
            <p:cNvSpPr/>
            <p:nvPr/>
          </p:nvSpPr>
          <p:spPr>
            <a:xfrm>
              <a:off x="199295" y="527538"/>
              <a:ext cx="4144105" cy="60491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			        local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8190EB7-FA6C-447B-A929-B97DCAB73B80}"/>
                </a:ext>
              </a:extLst>
            </p:cNvPr>
            <p:cNvSpPr/>
            <p:nvPr/>
          </p:nvSpPr>
          <p:spPr>
            <a:xfrm>
              <a:off x="4613034" y="3261946"/>
              <a:ext cx="5310549" cy="33147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E7546D5-DC81-4FE5-881E-57FC75CD9B3E}"/>
                </a:ext>
              </a:extLst>
            </p:cNvPr>
            <p:cNvSpPr/>
            <p:nvPr/>
          </p:nvSpPr>
          <p:spPr>
            <a:xfrm>
              <a:off x="4885596" y="5169876"/>
              <a:ext cx="4870938" cy="1169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Commit </a:t>
              </a:r>
              <a:r>
                <a:rPr lang="ko-KR" altLang="en-US" dirty="0"/>
                <a:t>이전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41232BC-2F77-4403-A294-85164911DC35}"/>
                </a:ext>
              </a:extLst>
            </p:cNvPr>
            <p:cNvSpPr/>
            <p:nvPr/>
          </p:nvSpPr>
          <p:spPr>
            <a:xfrm>
              <a:off x="4885596" y="3556487"/>
              <a:ext cx="4870938" cy="11693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Commit </a:t>
              </a:r>
              <a:r>
                <a:rPr lang="ko-KR" altLang="en-US" dirty="0"/>
                <a:t>이후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705414-1C90-460D-8486-40409F7BB5CE}"/>
                </a:ext>
              </a:extLst>
            </p:cNvPr>
            <p:cNvSpPr txBox="1"/>
            <p:nvPr/>
          </p:nvSpPr>
          <p:spPr>
            <a:xfrm>
              <a:off x="6828695" y="4747705"/>
              <a:ext cx="975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commit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7871B6C-F236-4EB8-A77D-E6D49FCC2A7B}"/>
                </a:ext>
              </a:extLst>
            </p:cNvPr>
            <p:cNvCxnSpPr/>
            <p:nvPr/>
          </p:nvCxnSpPr>
          <p:spPr>
            <a:xfrm>
              <a:off x="10275280" y="4316994"/>
              <a:ext cx="0" cy="1336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B3C60E-6FD4-4AD7-AD43-1037F903B823}"/>
                </a:ext>
              </a:extLst>
            </p:cNvPr>
            <p:cNvSpPr txBox="1"/>
            <p:nvPr/>
          </p:nvSpPr>
          <p:spPr>
            <a:xfrm>
              <a:off x="9976330" y="4747705"/>
              <a:ext cx="1735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Commit undo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EEF3A1B-B091-4053-834D-754B46C74A8D}"/>
                </a:ext>
              </a:extLst>
            </p:cNvPr>
            <p:cNvSpPr/>
            <p:nvPr/>
          </p:nvSpPr>
          <p:spPr>
            <a:xfrm>
              <a:off x="558305" y="5231422"/>
              <a:ext cx="3424609" cy="12397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stack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3919B7-E1E0-48A4-A15B-142BA46CB47D}"/>
                </a:ext>
              </a:extLst>
            </p:cNvPr>
            <p:cNvSpPr/>
            <p:nvPr/>
          </p:nvSpPr>
          <p:spPr>
            <a:xfrm>
              <a:off x="4613034" y="527539"/>
              <a:ext cx="5310549" cy="1995854"/>
            </a:xfrm>
            <a:prstGeom prst="rect">
              <a:avLst/>
            </a:prstGeom>
            <a:solidFill>
              <a:srgbClr val="BA46AC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				        remote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E878AF-5D99-4D0E-983B-21789FB898BB}"/>
                </a:ext>
              </a:extLst>
            </p:cNvPr>
            <p:cNvSpPr txBox="1"/>
            <p:nvPr/>
          </p:nvSpPr>
          <p:spPr>
            <a:xfrm>
              <a:off x="929056" y="3156408"/>
              <a:ext cx="1145929" cy="36933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Git stash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DA58D9-4AED-4A73-BFD3-3265F6FC67E4}"/>
                </a:ext>
              </a:extLst>
            </p:cNvPr>
            <p:cNvSpPr txBox="1"/>
            <p:nvPr/>
          </p:nvSpPr>
          <p:spPr>
            <a:xfrm>
              <a:off x="531929" y="2741490"/>
              <a:ext cx="15166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변경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Git add</a:t>
              </a:r>
            </a:p>
            <a:p>
              <a:r>
                <a:rPr lang="en-US" altLang="ko-KR" dirty="0"/>
                <a:t>Git commit</a:t>
              </a:r>
            </a:p>
            <a:p>
              <a:r>
                <a:rPr lang="en-US" altLang="ko-KR" dirty="0"/>
                <a:t>Git push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E0328C-F432-4EBD-B819-ADFA59AB4405}"/>
                </a:ext>
              </a:extLst>
            </p:cNvPr>
            <p:cNvSpPr txBox="1"/>
            <p:nvPr/>
          </p:nvSpPr>
          <p:spPr>
            <a:xfrm>
              <a:off x="558306" y="742126"/>
              <a:ext cx="15166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변경</a:t>
              </a:r>
              <a:endParaRPr lang="en-US" altLang="ko-KR" dirty="0"/>
            </a:p>
            <a:p>
              <a:r>
                <a:rPr lang="en-US" altLang="ko-KR" dirty="0"/>
                <a:t>Git add</a:t>
              </a:r>
            </a:p>
            <a:p>
              <a:r>
                <a:rPr lang="en-US" altLang="ko-KR" dirty="0"/>
                <a:t>Git commit</a:t>
              </a:r>
            </a:p>
            <a:p>
              <a:r>
                <a:rPr lang="en-US" altLang="ko-KR" dirty="0"/>
                <a:t>Git push</a:t>
              </a: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D793FA4E-9779-4621-AC97-1D351A5D2C71}"/>
                </a:ext>
              </a:extLst>
            </p:cNvPr>
            <p:cNvCxnSpPr>
              <a:cxnSpLocks/>
              <a:stCxn id="15" idx="3"/>
              <a:endCxn id="17" idx="2"/>
            </p:cNvCxnSpPr>
            <p:nvPr/>
          </p:nvCxnSpPr>
          <p:spPr>
            <a:xfrm flipH="1" flipV="1">
              <a:off x="1316646" y="1942455"/>
              <a:ext cx="758339" cy="1398619"/>
            </a:xfrm>
            <a:prstGeom prst="bentConnector4">
              <a:avLst>
                <a:gd name="adj1" fmla="val -30145"/>
                <a:gd name="adj2" fmla="val 5660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C05C1888-D2DD-4A49-9863-8992FC30ABAC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rot="16200000" flipH="1">
              <a:off x="1773846" y="3642212"/>
              <a:ext cx="2510206" cy="1907930"/>
            </a:xfrm>
            <a:prstGeom prst="bentConnector4">
              <a:avLst>
                <a:gd name="adj1" fmla="val 175"/>
                <a:gd name="adj2" fmla="val 1119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83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71B3A-63F9-47F6-8C49-7D4988CCE540}"/>
              </a:ext>
            </a:extLst>
          </p:cNvPr>
          <p:cNvSpPr txBox="1"/>
          <p:nvPr/>
        </p:nvSpPr>
        <p:spPr>
          <a:xfrm>
            <a:off x="1122476" y="896675"/>
            <a:ext cx="3827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log –</a:t>
            </a:r>
            <a:r>
              <a:rPr lang="en-US" altLang="ko-KR" dirty="0" err="1"/>
              <a:t>oneline</a:t>
            </a:r>
            <a:r>
              <a:rPr lang="en-US" altLang="ko-KR" dirty="0"/>
              <a:t> –all –</a:t>
            </a:r>
          </a:p>
          <a:p>
            <a:r>
              <a:rPr lang="en-US" altLang="ko-KR" dirty="0"/>
              <a:t>Git status</a:t>
            </a:r>
          </a:p>
          <a:p>
            <a:r>
              <a:rPr lang="en-US" altLang="ko-KR" dirty="0"/>
              <a:t>Git clone (https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Git pull  </a:t>
            </a:r>
            <a:r>
              <a:rPr lang="en-US" altLang="ko-KR" dirty="0">
                <a:solidFill>
                  <a:schemeClr val="tx1"/>
                </a:solidFill>
              </a:rPr>
              <a:t>(repository)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(branch)</a:t>
            </a:r>
          </a:p>
          <a:p>
            <a:r>
              <a:rPr lang="en-US" altLang="ko-KR" dirty="0"/>
              <a:t>	&gt;&gt; Git pull origin main</a:t>
            </a:r>
          </a:p>
          <a:p>
            <a:endParaRPr lang="en-US" altLang="ko-KR" dirty="0"/>
          </a:p>
          <a:p>
            <a:r>
              <a:rPr lang="en-US" altLang="ko-KR" dirty="0"/>
              <a:t>Branch</a:t>
            </a:r>
            <a:r>
              <a:rPr lang="ko-KR" altLang="en-US" dirty="0"/>
              <a:t>명령</a:t>
            </a:r>
            <a:r>
              <a:rPr lang="en-US" altLang="ko-KR" dirty="0"/>
              <a:t> ????....</a:t>
            </a:r>
          </a:p>
          <a:p>
            <a:r>
              <a:rPr lang="en-US" altLang="ko-KR" dirty="0"/>
              <a:t>	&gt;&gt;&gt;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112ED-2870-42CE-B79F-84D47F872A68}"/>
              </a:ext>
            </a:extLst>
          </p:cNvPr>
          <p:cNvSpPr txBox="1"/>
          <p:nvPr/>
        </p:nvSpPr>
        <p:spPr>
          <a:xfrm>
            <a:off x="6096000" y="896675"/>
            <a:ext cx="51317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checkout SHA</a:t>
            </a:r>
          </a:p>
          <a:p>
            <a:r>
              <a:rPr lang="en-US" altLang="ko-KR" dirty="0"/>
              <a:t>	&gt;&gt; Git checkout main</a:t>
            </a:r>
          </a:p>
          <a:p>
            <a:r>
              <a:rPr lang="en-US" altLang="ko-KR" dirty="0"/>
              <a:t>	&gt;&gt; Git checkout …..</a:t>
            </a:r>
          </a:p>
          <a:p>
            <a:endParaRPr lang="en-US" altLang="ko-KR" dirty="0"/>
          </a:p>
          <a:p>
            <a:r>
              <a:rPr lang="en-US" altLang="ko-KR" dirty="0"/>
              <a:t>Git add ….</a:t>
            </a:r>
          </a:p>
          <a:p>
            <a:r>
              <a:rPr lang="en-US" altLang="ko-KR" dirty="0"/>
              <a:t>	&gt;&gt; Git add *.java</a:t>
            </a:r>
          </a:p>
          <a:p>
            <a:r>
              <a:rPr lang="en-US" altLang="ko-KR" dirty="0"/>
              <a:t>	&gt;&gt; Git add .</a:t>
            </a:r>
          </a:p>
          <a:p>
            <a:r>
              <a:rPr lang="en-US" altLang="ko-KR" dirty="0"/>
              <a:t>	&gt;&gt; Git add *</a:t>
            </a:r>
          </a:p>
          <a:p>
            <a:endParaRPr lang="en-US" altLang="ko-KR" dirty="0"/>
          </a:p>
          <a:p>
            <a:r>
              <a:rPr lang="en-US" altLang="ko-KR" dirty="0"/>
              <a:t>Git commit –m “…….”</a:t>
            </a:r>
          </a:p>
          <a:p>
            <a:r>
              <a:rPr lang="en-US" altLang="ko-KR" dirty="0"/>
              <a:t>	&gt;&gt; Git commit –m “first </a:t>
            </a:r>
            <a:r>
              <a:rPr lang="en-US" altLang="ko-KR" dirty="0" err="1"/>
              <a:t>commint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en-US" altLang="ko-KR" dirty="0"/>
              <a:t>Git push </a:t>
            </a:r>
            <a:r>
              <a:rPr lang="en-US" altLang="ko-KR" dirty="0">
                <a:solidFill>
                  <a:schemeClr val="tx1"/>
                </a:solidFill>
              </a:rPr>
              <a:t>(repository)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(branch)</a:t>
            </a:r>
            <a:endParaRPr lang="en-US" altLang="ko-KR" dirty="0"/>
          </a:p>
          <a:p>
            <a:r>
              <a:rPr lang="en-US" altLang="ko-KR" dirty="0"/>
              <a:t>	&gt;&gt; Git push origin main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8AE6B-81B9-4D00-94D7-72D279BBAC8C}"/>
              </a:ext>
            </a:extLst>
          </p:cNvPr>
          <p:cNvSpPr txBox="1"/>
          <p:nvPr/>
        </p:nvSpPr>
        <p:spPr>
          <a:xfrm>
            <a:off x="1122476" y="3389665"/>
            <a:ext cx="3827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변경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&lt;&lt; </a:t>
            </a:r>
            <a:r>
              <a:rPr lang="en-US" altLang="ko-KR" b="1" dirty="0">
                <a:solidFill>
                  <a:srgbClr val="00B050"/>
                </a:solidFill>
              </a:rPr>
              <a:t>git stash</a:t>
            </a:r>
          </a:p>
          <a:p>
            <a:r>
              <a:rPr lang="en-US" altLang="ko-KR" dirty="0"/>
              <a:t>Git add</a:t>
            </a:r>
          </a:p>
          <a:p>
            <a:r>
              <a:rPr lang="en-US" altLang="ko-KR" dirty="0"/>
              <a:t>Git commit</a:t>
            </a:r>
          </a:p>
          <a:p>
            <a:r>
              <a:rPr lang="en-US" altLang="ko-KR" dirty="0"/>
              <a:t>Git push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BC7C7-6492-4E3E-B23A-8C920C766ED7}"/>
              </a:ext>
            </a:extLst>
          </p:cNvPr>
          <p:cNvSpPr txBox="1"/>
          <p:nvPr/>
        </p:nvSpPr>
        <p:spPr>
          <a:xfrm>
            <a:off x="3760168" y="5559489"/>
            <a:ext cx="3827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에서</a:t>
            </a:r>
            <a:r>
              <a:rPr lang="en-US" altLang="ko-KR" dirty="0"/>
              <a:t>….</a:t>
            </a:r>
          </a:p>
          <a:p>
            <a:r>
              <a:rPr lang="en-US" altLang="ko-KR" dirty="0"/>
              <a:t>	&gt;&gt; Fork </a:t>
            </a:r>
            <a:r>
              <a:rPr lang="ko-KR" altLang="en-US" dirty="0"/>
              <a:t>버튼클릭</a:t>
            </a:r>
          </a:p>
        </p:txBody>
      </p:sp>
    </p:spTree>
    <p:extLst>
      <p:ext uri="{BB962C8B-B14F-4D97-AF65-F5344CB8AC3E}">
        <p14:creationId xmlns:p14="http://schemas.microsoft.com/office/powerpoint/2010/main" val="234327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36EE68-1698-4C15-B9F0-5FE9E53D50D4}"/>
              </a:ext>
            </a:extLst>
          </p:cNvPr>
          <p:cNvSpPr/>
          <p:nvPr/>
        </p:nvSpPr>
        <p:spPr>
          <a:xfrm>
            <a:off x="4657000" y="123092"/>
            <a:ext cx="5744300" cy="2479373"/>
          </a:xfrm>
          <a:prstGeom prst="rect">
            <a:avLst/>
          </a:prstGeom>
          <a:solidFill>
            <a:srgbClr val="BA46A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				        remote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190EB7-FA6C-447B-A929-B97DCAB73B80}"/>
              </a:ext>
            </a:extLst>
          </p:cNvPr>
          <p:cNvSpPr/>
          <p:nvPr/>
        </p:nvSpPr>
        <p:spPr>
          <a:xfrm>
            <a:off x="4824049" y="3138854"/>
            <a:ext cx="5310549" cy="3314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7546D5-DC81-4FE5-881E-57FC75CD9B3E}"/>
              </a:ext>
            </a:extLst>
          </p:cNvPr>
          <p:cNvSpPr/>
          <p:nvPr/>
        </p:nvSpPr>
        <p:spPr>
          <a:xfrm>
            <a:off x="5096611" y="5046784"/>
            <a:ext cx="4870938" cy="1169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</a:t>
            </a:r>
            <a:r>
              <a:rPr lang="ko-KR" altLang="en-US" dirty="0"/>
              <a:t>이전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1232BC-2F77-4403-A294-85164911DC35}"/>
              </a:ext>
            </a:extLst>
          </p:cNvPr>
          <p:cNvSpPr/>
          <p:nvPr/>
        </p:nvSpPr>
        <p:spPr>
          <a:xfrm>
            <a:off x="5096611" y="3433395"/>
            <a:ext cx="4870938" cy="11693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</a:t>
            </a:r>
            <a:r>
              <a:rPr lang="ko-KR" altLang="en-US" dirty="0"/>
              <a:t>이후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05414-1C90-460D-8486-40409F7BB5CE}"/>
              </a:ext>
            </a:extLst>
          </p:cNvPr>
          <p:cNvSpPr txBox="1"/>
          <p:nvPr/>
        </p:nvSpPr>
        <p:spPr>
          <a:xfrm>
            <a:off x="7039710" y="4624613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871B6C-F236-4EB8-A77D-E6D49FCC2A7B}"/>
              </a:ext>
            </a:extLst>
          </p:cNvPr>
          <p:cNvCxnSpPr/>
          <p:nvPr/>
        </p:nvCxnSpPr>
        <p:spPr>
          <a:xfrm>
            <a:off x="10486295" y="4193902"/>
            <a:ext cx="0" cy="133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B3C60E-6FD4-4AD7-AD43-1037F903B823}"/>
              </a:ext>
            </a:extLst>
          </p:cNvPr>
          <p:cNvSpPr txBox="1"/>
          <p:nvPr/>
        </p:nvSpPr>
        <p:spPr>
          <a:xfrm>
            <a:off x="10187345" y="4624613"/>
            <a:ext cx="17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Commit undo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3919B7-E1E0-48A4-A15B-142BA46CB47D}"/>
              </a:ext>
            </a:extLst>
          </p:cNvPr>
          <p:cNvSpPr/>
          <p:nvPr/>
        </p:nvSpPr>
        <p:spPr>
          <a:xfrm>
            <a:off x="4872408" y="1459523"/>
            <a:ext cx="5310549" cy="940778"/>
          </a:xfrm>
          <a:prstGeom prst="rect">
            <a:avLst/>
          </a:prstGeom>
          <a:solidFill>
            <a:srgbClr val="BD4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Origin: </a:t>
            </a:r>
            <a:r>
              <a:rPr lang="ko-KR" altLang="en-US" dirty="0">
                <a:solidFill>
                  <a:schemeClr val="tx1"/>
                </a:solidFill>
              </a:rPr>
              <a:t>복사한 소스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&gt;&gt; Origin(repository)</a:t>
            </a:r>
            <a:r>
              <a:rPr lang="ko-KR" altLang="en-US" dirty="0">
                <a:solidFill>
                  <a:schemeClr val="tx1"/>
                </a:solidFill>
              </a:rPr>
              <a:t>안 </a:t>
            </a:r>
            <a:r>
              <a:rPr lang="en-US" altLang="ko-KR" dirty="0">
                <a:solidFill>
                  <a:schemeClr val="tx1"/>
                </a:solidFill>
              </a:rPr>
              <a:t>main(branch)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4916A2-580C-4BC4-8506-60ADC7B752B6}"/>
              </a:ext>
            </a:extLst>
          </p:cNvPr>
          <p:cNvSpPr/>
          <p:nvPr/>
        </p:nvSpPr>
        <p:spPr>
          <a:xfrm>
            <a:off x="4872407" y="371475"/>
            <a:ext cx="5310549" cy="940778"/>
          </a:xfrm>
          <a:prstGeom prst="rect">
            <a:avLst/>
          </a:prstGeom>
          <a:solidFill>
            <a:srgbClr val="BD4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				        upstream: </a:t>
            </a:r>
            <a:r>
              <a:rPr lang="ko-KR" altLang="en-US" dirty="0">
                <a:solidFill>
                  <a:schemeClr val="tx1"/>
                </a:solidFill>
              </a:rPr>
              <a:t>원래 소스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7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29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186</Words>
  <Application>Microsoft Office PowerPoint</Application>
  <PresentationFormat>와이드스크린</PresentationFormat>
  <Paragraphs>75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서경호</dc:creator>
  <cp:lastModifiedBy>서경호</cp:lastModifiedBy>
  <cp:revision>17</cp:revision>
  <dcterms:created xsi:type="dcterms:W3CDTF">2023-01-01T12:52:36Z</dcterms:created>
  <dcterms:modified xsi:type="dcterms:W3CDTF">2023-01-01T13:51:28Z</dcterms:modified>
</cp:coreProperties>
</file>