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316" r:id="rId3"/>
    <p:sldId id="332" r:id="rId4"/>
    <p:sldId id="333" r:id="rId5"/>
    <p:sldId id="341" r:id="rId6"/>
    <p:sldId id="336" r:id="rId7"/>
    <p:sldId id="338" r:id="rId8"/>
    <p:sldId id="340" r:id="rId9"/>
  </p:sldIdLst>
  <p:sldSz cx="9144000" cy="5143500" type="screen16x9"/>
  <p:notesSz cx="6858000" cy="9144000"/>
  <p:embeddedFontLst>
    <p:embeddedFont>
      <p:font typeface="Barlow Light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aleway Thin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</p:embeddedFont>
    <p:embeddedFont>
      <p:font typeface="Segoe UI Black" panose="020B0A02040204020203" pitchFamily="3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F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BC2C73-41C4-47E5-B274-D87317005C93}">
  <a:tblStyle styleId="{C0BC2C73-41C4-47E5-B274-D87317005C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75465" autoAdjust="0"/>
  </p:normalViewPr>
  <p:slideViewPr>
    <p:cSldViewPr snapToGrid="0">
      <p:cViewPr>
        <p:scale>
          <a:sx n="125" d="100"/>
          <a:sy n="125" d="100"/>
        </p:scale>
        <p:origin x="1374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03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10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11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668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1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91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69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22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92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28223" y="1350072"/>
            <a:ext cx="5318738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D" sz="1800" b="1" dirty="0"/>
              <a:t>APLIKASI PENGELOLAAN RETRIBUSI SAMPAH PADA DINAS LINGKUNGAN HIDUP</a:t>
            </a:r>
            <a:br>
              <a:rPr lang="en-ID" sz="1800" b="1" dirty="0"/>
            </a:br>
            <a:r>
              <a:rPr lang="en-ID" sz="1800" b="1" dirty="0"/>
              <a:t>KAB. MALANG BERBASIS WEBSITE</a:t>
            </a:r>
            <a:br>
              <a:rPr lang="en-ID" sz="1800" dirty="0"/>
            </a:br>
            <a:endParaRPr lang="en-ID" sz="11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7241" y="2632801"/>
            <a:ext cx="336127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+mn-lt"/>
                <a:ea typeface="Segoe UI Black" panose="020B0A02040204020203" pitchFamily="34" charset="0"/>
              </a:rPr>
              <a:t>MOCH. FAIZAL YUSHRIL IMANSYAH</a:t>
            </a:r>
            <a:endParaRPr lang="en-US" dirty="0">
              <a:latin typeface="+mn-lt"/>
              <a:ea typeface="Segoe UI Black" panose="020B0A02040204020203" pitchFamily="34" charset="0"/>
            </a:endParaRPr>
          </a:p>
        </p:txBody>
      </p:sp>
      <p:sp>
        <p:nvSpPr>
          <p:cNvPr id="339" name="object 4"/>
          <p:cNvSpPr/>
          <p:nvPr/>
        </p:nvSpPr>
        <p:spPr>
          <a:xfrm>
            <a:off x="1076325" y="361167"/>
            <a:ext cx="951980" cy="9655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Dinas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Lingkungan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Hidup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Kabupaten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Malang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masih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tunai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manual.</a:t>
            </a:r>
          </a:p>
          <a:p>
            <a:pPr>
              <a:lnSpc>
                <a:spcPct val="150000"/>
              </a:lnSpc>
            </a:pP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Proses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memakan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biaya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rawan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kesalahan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Pemantauan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sulit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tersedia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pengingat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bagi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Diperlukan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digital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mempermudah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tepat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waktu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28656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247620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Rumusan</a:t>
            </a:r>
            <a:r>
              <a:rPr lang="en-ID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Masalah</a:t>
            </a:r>
            <a:b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Bagaimana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merancang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aman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mengatasi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risiko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kehilangan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kendala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pengelolaan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keuangan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karena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tunai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manual?</a:t>
            </a:r>
          </a:p>
          <a:p>
            <a:pPr>
              <a:lnSpc>
                <a:spcPct val="150000"/>
              </a:lnSpc>
            </a:pPr>
            <a:r>
              <a:rPr lang="en-ID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Tujuan</a:t>
            </a:r>
            <a:b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Mengembangkan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aplikasi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web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mendigitalisasi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mengotomatisasi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penagihan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melalui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WhatsApp,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serta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49765" y="594285"/>
            <a:ext cx="6608279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/>
              <a:t>RUMUSAN MASALAH &amp; TUJUAN</a:t>
            </a:r>
          </a:p>
        </p:txBody>
      </p:sp>
    </p:spTree>
    <p:extLst>
      <p:ext uri="{BB962C8B-B14F-4D97-AF65-F5344CB8AC3E}">
        <p14:creationId xmlns:p14="http://schemas.microsoft.com/office/powerpoint/2010/main" val="16702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Sinduningrum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et al. (2021):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informasi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web di Tangerang,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dibanding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manual.</a:t>
            </a:r>
          </a:p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Arafah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et al. (2023):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pelaporan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retribusi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sampah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online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Agile,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menggantikan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metode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manual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online yang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Setiawan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et al. (2021):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akademik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berbasis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QR Code dan WhatsApp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meningkatkan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500" dirty="0" err="1">
                <a:latin typeface="Roboto" panose="02000000000000000000" pitchFamily="2" charset="0"/>
                <a:ea typeface="Roboto" panose="02000000000000000000" pitchFamily="2" charset="0"/>
              </a:rPr>
              <a:t>komunikasi</a:t>
            </a:r>
            <a:r>
              <a:rPr lang="en-ID" sz="15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28656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PENELITIAN RELEVAN</a:t>
            </a:r>
          </a:p>
        </p:txBody>
      </p:sp>
    </p:spTree>
    <p:extLst>
      <p:ext uri="{BB962C8B-B14F-4D97-AF65-F5344CB8AC3E}">
        <p14:creationId xmlns:p14="http://schemas.microsoft.com/office/powerpoint/2010/main" val="154955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7" y="1421546"/>
            <a:ext cx="3634284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Analisis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kebutuhan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</a:rPr>
              <a:t>fungsional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Pendataan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kelola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Kepala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dinas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menyetujui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menerima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melalui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WhatsApp,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lalu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melakukan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cek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Keuangan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Kepala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dinas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grafik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Admin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melihat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 log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aktivitas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14369" y="594285"/>
            <a:ext cx="7429500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ANALISIS DAN PERANCANGAN SISTEM</a:t>
            </a:r>
          </a:p>
        </p:txBody>
      </p:sp>
      <p:sp>
        <p:nvSpPr>
          <p:cNvPr id="7" name="Google Shape;345;p13">
            <a:extLst>
              <a:ext uri="{FF2B5EF4-FFF2-40B4-BE49-F238E27FC236}">
                <a16:creationId xmlns:a16="http://schemas.microsoft.com/office/drawing/2014/main" id="{56C80D00-C937-4601-9704-FE5A52211A04}"/>
              </a:ext>
            </a:extLst>
          </p:cNvPr>
          <p:cNvSpPr txBox="1">
            <a:spLocks/>
          </p:cNvSpPr>
          <p:nvPr/>
        </p:nvSpPr>
        <p:spPr>
          <a:xfrm>
            <a:off x="4793437" y="1429166"/>
            <a:ext cx="3634284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lnSpc>
                <a:spcPct val="150000"/>
              </a:lnSpc>
              <a:buNone/>
            </a:pPr>
            <a:r>
              <a:rPr lang="en-US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Perancangan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b="1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500" b="1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Usecase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Diagram:</a:t>
            </a:r>
            <a:b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Menggambarkan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interaksi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pengguna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login,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kelola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ID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Activity Diagram:</a:t>
            </a:r>
            <a:b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Menjelaskan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alur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bisnis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utama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rinci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mulai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pengiriman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hingga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pembuatan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7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Pengelolaan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data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warga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berjalan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lancar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Pembayaran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melalui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Midtrans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berfungsi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Notifikasi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WhatsApp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terkirim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pengingat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jatuh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tempo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tagihan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ditampilkan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dicetak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grafik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ditampilkan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Log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aktivitas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mencatat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menampilkan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kegiatan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42940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HASIL </a:t>
            </a:r>
          </a:p>
        </p:txBody>
      </p:sp>
    </p:spTree>
    <p:extLst>
      <p:ext uri="{BB962C8B-B14F-4D97-AF65-F5344CB8AC3E}">
        <p14:creationId xmlns:p14="http://schemas.microsoft.com/office/powerpoint/2010/main" val="409044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+mn-lt"/>
              </a:rPr>
              <a:t>Aplikasi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pengelolaan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retribusi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sampah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berhasil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dirancang</a:t>
            </a:r>
            <a:r>
              <a:rPr lang="en-US" sz="1600" dirty="0">
                <a:latin typeface="+mn-lt"/>
              </a:rPr>
              <a:t> dan </a:t>
            </a:r>
            <a:r>
              <a:rPr lang="en-US" sz="1600" dirty="0" err="1">
                <a:latin typeface="+mn-lt"/>
              </a:rPr>
              <a:t>dibangun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sesuai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tujuan</a:t>
            </a: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+mn-lt"/>
              </a:rPr>
              <a:t>Sistem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mendukung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digitalisasi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pembayaran</a:t>
            </a:r>
            <a:r>
              <a:rPr lang="en-US" sz="1600" dirty="0">
                <a:latin typeface="+mn-lt"/>
              </a:rPr>
              <a:t> dan </a:t>
            </a:r>
            <a:r>
              <a:rPr lang="en-US" sz="1600" dirty="0" err="1">
                <a:latin typeface="+mn-lt"/>
              </a:rPr>
              <a:t>penagihan</a:t>
            </a: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+mn-lt"/>
              </a:rPr>
              <a:t>Notifikasi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pengingat</a:t>
            </a:r>
            <a:r>
              <a:rPr lang="en-US" sz="1600" dirty="0">
                <a:latin typeface="+mn-lt"/>
              </a:rPr>
              <a:t> dan </a:t>
            </a:r>
            <a:r>
              <a:rPr lang="en-US" sz="1600" dirty="0" err="1">
                <a:latin typeface="+mn-lt"/>
              </a:rPr>
              <a:t>struk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pembayaran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melalui</a:t>
            </a:r>
            <a:r>
              <a:rPr lang="en-US" sz="1600" dirty="0">
                <a:latin typeface="+mn-lt"/>
              </a:rPr>
              <a:t> WhatsApp </a:t>
            </a:r>
            <a:r>
              <a:rPr lang="en-US" sz="1600" dirty="0" err="1">
                <a:latin typeface="+mn-lt"/>
              </a:rPr>
              <a:t>berjalan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efektif</a:t>
            </a:r>
            <a:endParaRPr lang="en-US" sz="16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laporan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mendukung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akurasi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pencatatan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</a:rPr>
              <a:t>transaksi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+mn-lt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84BF7-91D0-4F91-92E7-D608881BA7C0}"/>
              </a:ext>
            </a:extLst>
          </p:cNvPr>
          <p:cNvSpPr/>
          <p:nvPr/>
        </p:nvSpPr>
        <p:spPr>
          <a:xfrm>
            <a:off x="614368" y="605600"/>
            <a:ext cx="5685182" cy="58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2800" b="1" dirty="0">
                <a:solidFill>
                  <a:prstClr val="white"/>
                </a:solidFill>
              </a:rPr>
              <a:t>KESIMPULAN </a:t>
            </a:r>
          </a:p>
        </p:txBody>
      </p:sp>
    </p:spTree>
    <p:extLst>
      <p:ext uri="{BB962C8B-B14F-4D97-AF65-F5344CB8AC3E}">
        <p14:creationId xmlns:p14="http://schemas.microsoft.com/office/powerpoint/2010/main" val="170956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+mn-lt"/>
              </a:rPr>
              <a:t>Dilanjutkan</a:t>
            </a:r>
            <a:r>
              <a:rPr lang="en-US" sz="2400" dirty="0">
                <a:latin typeface="+mn-lt"/>
              </a:rPr>
              <a:t> demo </a:t>
            </a:r>
            <a:r>
              <a:rPr lang="en-US" sz="2400" dirty="0" err="1">
                <a:latin typeface="+mn-lt"/>
              </a:rPr>
              <a:t>aplikasi</a:t>
            </a:r>
            <a:endParaRPr lang="en-US" sz="2400" dirty="0">
              <a:latin typeface="+mn-lt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7" name="object 4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057401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18642</TotalTime>
  <Words>404</Words>
  <Application>Microsoft Office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Segoe UI Black</vt:lpstr>
      <vt:lpstr>Arial</vt:lpstr>
      <vt:lpstr>Raleway Thin</vt:lpstr>
      <vt:lpstr>Roboto</vt:lpstr>
      <vt:lpstr>Barlow Light</vt:lpstr>
      <vt:lpstr>Gaoler template</vt:lpstr>
      <vt:lpstr>APLIKASI PENGELOLAAN RETRIBUSI SAMPAH PADA DINAS LINGKUNGAN HIDUP KAB. MALANG BERBASIS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Terdistribusi -Introduction-</dc:title>
  <dc:creator>SONY9</dc:creator>
  <cp:lastModifiedBy>Faizal Yushril</cp:lastModifiedBy>
  <cp:revision>227</cp:revision>
  <dcterms:modified xsi:type="dcterms:W3CDTF">2025-05-19T06:00:29Z</dcterms:modified>
</cp:coreProperties>
</file>