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4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4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0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2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7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7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6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DA225A-B26A-4FE1-A881-EF285E3FF4B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elm/helm/main/scripts/get-helm-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3795-3C98-82A4-26F8-28789C39B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Chart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F3BF6-293D-B758-CCD4-FF1E367E3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Presenting by </a:t>
            </a:r>
            <a:r>
              <a:rPr lang="en-US"/>
              <a:t>M Murali Mohan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7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6B72-3957-9DDD-2067-3ED82409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43897"/>
            <a:ext cx="9601196" cy="4931971"/>
          </a:xfrm>
        </p:spPr>
        <p:txBody>
          <a:bodyPr/>
          <a:lstStyle/>
          <a:p>
            <a:r>
              <a:rPr lang="en-US" dirty="0"/>
              <a:t>How to rollback helm chart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rollback &lt;release_name&gt; &lt;chart_name&gt;</a:t>
            </a:r>
          </a:p>
          <a:p>
            <a:r>
              <a:rPr lang="en-US" dirty="0"/>
              <a:t>How to validate your </a:t>
            </a:r>
            <a:r>
              <a:rPr lang="en-US" dirty="0" err="1"/>
              <a:t>yaml</a:t>
            </a:r>
            <a:r>
              <a:rPr lang="en-US" dirty="0"/>
              <a:t> files which are available in templates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template ./&lt;chart_name&gt; --debug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see </a:t>
            </a:r>
            <a:r>
              <a:rPr lang="en-US" dirty="0" err="1"/>
              <a:t>yaml</a:t>
            </a:r>
            <a:r>
              <a:rPr lang="en-US" dirty="0"/>
              <a:t> files which are available in templates folders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template ./&lt;chart_name&gt;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find out errors or misconfigurations in your helm chart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lint &lt;chart_name&gt;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F403-CD0F-DFCC-E4D6-6AC48532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776747"/>
            <a:ext cx="10510683" cy="5358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talks?</a:t>
            </a:r>
          </a:p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questions images for powerpoint presentations - Clip Art Library">
            <a:extLst>
              <a:ext uri="{FF2B5EF4-FFF2-40B4-BE49-F238E27FC236}">
                <a16:creationId xmlns:a16="http://schemas.microsoft.com/office/drawing/2014/main" id="{E06FD27F-6EB7-F466-9D00-E26FF5784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6858000" cy="36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32CC-4D1E-B374-97A8-B855FDA3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Helm Chart?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9A5C-18C5-B792-863B-D7ABC37C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is a package manager for Kubernetes, which simplifies deployment and management of applications. </a:t>
            </a:r>
          </a:p>
          <a:p>
            <a:r>
              <a:rPr lang="en-US" dirty="0"/>
              <a:t>It allows you to package Kubernetes resources in a reusable format called "charts" and install them in any Kubernetes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784C-87B3-96D1-CD0B-3DCF426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Helm Chart?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12EC-C934-947D-4F80-A9281E78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helps manage Kubernetes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Simplifying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Rolling back to previous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Reducing manual YAML file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4249-77BE-47AD-9D5D-A86E3C23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F583-D384-1316-F660-1FB7D28C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was originally created by </a:t>
            </a:r>
            <a:r>
              <a:rPr lang="en-US" b="1" dirty="0"/>
              <a:t>Deis</a:t>
            </a:r>
            <a:r>
              <a:rPr lang="en-US" dirty="0"/>
              <a:t>, a company that developed tools for Kubernetes-based platforms.</a:t>
            </a:r>
          </a:p>
          <a:p>
            <a:r>
              <a:rPr lang="en-US" dirty="0"/>
              <a:t> The project was introduced at </a:t>
            </a:r>
            <a:r>
              <a:rPr lang="en-US" b="1" dirty="0"/>
              <a:t>KubeCon 2015</a:t>
            </a:r>
            <a:r>
              <a:rPr lang="en-US" dirty="0"/>
              <a:t> by Matt Butcher and other Deis engineers as a way to make deploying and managing Kubernetes applications easier. </a:t>
            </a:r>
          </a:p>
          <a:p>
            <a:r>
              <a:rPr lang="en-US" dirty="0"/>
              <a:t>After Microsoft acquired Deis in 2017, Helm continued to evolve with support from the open-source community, particularly as a key tool in the Kubernetes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3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F120B9-46F8-4495-92F6-2CAEAC39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138696"/>
            <a:ext cx="9601196" cy="48196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is now maintained by the </a:t>
            </a:r>
            <a:r>
              <a:rPr lang="en-US" b="1" dirty="0"/>
              <a:t>CNCF (Cloud Native Computing Foundation)</a:t>
            </a:r>
            <a:r>
              <a:rPr lang="en-US" dirty="0"/>
              <a:t>, which has contributed to its widespread adoption and continued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C256B6-C0CD-692A-1D9A-1EC52F58FF97}"/>
              </a:ext>
            </a:extLst>
          </p:cNvPr>
          <p:cNvSpPr/>
          <p:nvPr/>
        </p:nvSpPr>
        <p:spPr>
          <a:xfrm>
            <a:off x="3657600" y="2812026"/>
            <a:ext cx="648929" cy="71406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3D352-F576-082A-D3A2-AFFC0A2F9744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306529" y="3169060"/>
            <a:ext cx="1484671" cy="30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68FC2-25C6-CED8-1A3C-B4E603F2D9F3}"/>
              </a:ext>
            </a:extLst>
          </p:cNvPr>
          <p:cNvSpPr/>
          <p:nvPr/>
        </p:nvSpPr>
        <p:spPr>
          <a:xfrm>
            <a:off x="5791200" y="2896829"/>
            <a:ext cx="2094273" cy="532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 2016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F2AFD4-5CE0-5437-C456-4623CE589D9B}"/>
              </a:ext>
            </a:extLst>
          </p:cNvPr>
          <p:cNvSpPr/>
          <p:nvPr/>
        </p:nvSpPr>
        <p:spPr>
          <a:xfrm>
            <a:off x="3657600" y="3942428"/>
            <a:ext cx="648929" cy="71406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A42801-F46D-1665-90A7-A07AD40FAE03}"/>
              </a:ext>
            </a:extLst>
          </p:cNvPr>
          <p:cNvCxnSpPr>
            <a:stCxn id="29" idx="6"/>
          </p:cNvCxnSpPr>
          <p:nvPr/>
        </p:nvCxnSpPr>
        <p:spPr>
          <a:xfrm flipV="1">
            <a:off x="4306529" y="4286557"/>
            <a:ext cx="1484671" cy="129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752EF-C97C-EADD-8946-0748338946FE}"/>
              </a:ext>
            </a:extLst>
          </p:cNvPr>
          <p:cNvSpPr/>
          <p:nvPr/>
        </p:nvSpPr>
        <p:spPr>
          <a:xfrm>
            <a:off x="5791200" y="4030611"/>
            <a:ext cx="2094273" cy="532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 2016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00C720-F312-892E-1832-CBF33F0FD369}"/>
              </a:ext>
            </a:extLst>
          </p:cNvPr>
          <p:cNvSpPr/>
          <p:nvPr/>
        </p:nvSpPr>
        <p:spPr>
          <a:xfrm>
            <a:off x="3657600" y="5080206"/>
            <a:ext cx="648929" cy="63909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D9FC8-8A39-BB60-5231-771606A00C63}"/>
              </a:ext>
            </a:extLst>
          </p:cNvPr>
          <p:cNvCxnSpPr/>
          <p:nvPr/>
        </p:nvCxnSpPr>
        <p:spPr>
          <a:xfrm>
            <a:off x="4306529" y="5434167"/>
            <a:ext cx="148467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8839F-1612-AAC2-94BA-7D052E2076FE}"/>
              </a:ext>
            </a:extLst>
          </p:cNvPr>
          <p:cNvSpPr/>
          <p:nvPr/>
        </p:nvSpPr>
        <p:spPr>
          <a:xfrm>
            <a:off x="5791200" y="5187132"/>
            <a:ext cx="2094273" cy="532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 2019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601E9E-16E1-A6BF-8E81-82E00D544128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>
            <a:off x="3982065" y="3526093"/>
            <a:ext cx="0" cy="4163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1F2861-ECF3-F638-EE3F-6F4B734C3A9E}"/>
              </a:ext>
            </a:extLst>
          </p:cNvPr>
          <p:cNvCxnSpPr>
            <a:stCxn id="29" idx="4"/>
            <a:endCxn id="33" idx="0"/>
          </p:cNvCxnSpPr>
          <p:nvPr/>
        </p:nvCxnSpPr>
        <p:spPr>
          <a:xfrm>
            <a:off x="3982065" y="4656495"/>
            <a:ext cx="0" cy="4237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1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2674-CEC9-FAAC-36D8-B423AC36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DA7C-38D8-1C67-05C2-454D951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Charts:</a:t>
            </a:r>
            <a:r>
              <a:rPr lang="en-US" dirty="0"/>
              <a:t> A Helm chart is a package of pre-configured Kubernetes resources. It contains everything needed to run an application.</a:t>
            </a:r>
          </a:p>
          <a:p>
            <a:r>
              <a:rPr lang="en-US" b="1" dirty="0"/>
              <a:t>Release:</a:t>
            </a:r>
            <a:r>
              <a:rPr lang="en-US" dirty="0"/>
              <a:t> A chart instance deployed in a Kubernetes cluster is called a release.</a:t>
            </a:r>
          </a:p>
          <a:p>
            <a:r>
              <a:rPr lang="en-US" b="1" dirty="0"/>
              <a:t>Repositories:</a:t>
            </a:r>
            <a:r>
              <a:rPr lang="en-US" dirty="0"/>
              <a:t> Helm charts are stored in repositories, which are similar to Docker registries or package managers like </a:t>
            </a:r>
            <a:r>
              <a:rPr lang="en-US" dirty="0" err="1"/>
              <a:t>npm</a:t>
            </a:r>
            <a:r>
              <a:rPr lang="en-US" dirty="0"/>
              <a:t> or pip.</a:t>
            </a:r>
          </a:p>
          <a:p>
            <a:r>
              <a:rPr lang="en-US" b="1" dirty="0"/>
              <a:t>Values: </a:t>
            </a:r>
            <a:r>
              <a:rPr lang="en-US" dirty="0"/>
              <a:t>Values are configurations used to customize a chart during installation.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03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2719-4589-C797-BDDA-CE7FA02F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Chart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22040-1CB5-191F-01A6-F645AF09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99071"/>
            <a:ext cx="9601200" cy="3343597"/>
          </a:xfrm>
        </p:spPr>
      </p:pic>
    </p:spTree>
    <p:extLst>
      <p:ext uri="{BB962C8B-B14F-4D97-AF65-F5344CB8AC3E}">
        <p14:creationId xmlns:p14="http://schemas.microsoft.com/office/powerpoint/2010/main" val="271245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EFD9-789C-E249-E637-969BD0CD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Chart Work Flow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9820-D13C-1E47-0EBF-9AD703EB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helm on your server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curl -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fsSL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-o get_helm.sh 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https://raw.githubusercontent.com/helm/helm/main/scripts/get-helm-3</a:t>
            </a:r>
            <a:endParaRPr lang="en-US" b="0" i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chmod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700 get_helm.sh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./get_helm.sh</a:t>
            </a:r>
            <a:endParaRPr lang="en-US" b="0" i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42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D54A-D5DF-B168-639D-4646ECE5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25910"/>
            <a:ext cx="9601196" cy="4493342"/>
          </a:xfrm>
        </p:spPr>
        <p:txBody>
          <a:bodyPr/>
          <a:lstStyle/>
          <a:p>
            <a:r>
              <a:rPr lang="en-US" dirty="0"/>
              <a:t>How to create a helm chart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create &lt;chart_name&gt;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validate helm chart before running it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install &lt;</a:t>
            </a:r>
            <a:r>
              <a:rPr lang="en-US" dirty="0" err="1">
                <a:solidFill>
                  <a:srgbClr val="0070C0"/>
                </a:solidFill>
              </a:rPr>
              <a:t>release_name</a:t>
            </a:r>
            <a:r>
              <a:rPr lang="en-US" dirty="0">
                <a:solidFill>
                  <a:srgbClr val="0070C0"/>
                </a:solidFill>
              </a:rPr>
              <a:t>&gt; --debug --dry-run &lt;chart_name&gt;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 to install helm chart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helm install &lt;</a:t>
            </a:r>
            <a:r>
              <a:rPr lang="en-IN" dirty="0" err="1">
                <a:solidFill>
                  <a:srgbClr val="0070C0"/>
                </a:solidFill>
              </a:rPr>
              <a:t>release_name</a:t>
            </a:r>
            <a:r>
              <a:rPr lang="en-IN" dirty="0">
                <a:solidFill>
                  <a:srgbClr val="0070C0"/>
                </a:solidFill>
              </a:rPr>
              <a:t>&gt;  &lt;</a:t>
            </a:r>
            <a:r>
              <a:rPr lang="en-IN" dirty="0" err="1">
                <a:solidFill>
                  <a:srgbClr val="0070C0"/>
                </a:solidFill>
              </a:rPr>
              <a:t>chart_name</a:t>
            </a:r>
            <a:r>
              <a:rPr lang="en-IN" dirty="0">
                <a:solidFill>
                  <a:srgbClr val="0070C0"/>
                </a:solidFill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 to upgrade a chart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helm upgrade &lt;</a:t>
            </a:r>
            <a:r>
              <a:rPr lang="en-IN" dirty="0" err="1">
                <a:solidFill>
                  <a:srgbClr val="0070C0"/>
                </a:solidFill>
              </a:rPr>
              <a:t>release_name</a:t>
            </a:r>
            <a:r>
              <a:rPr lang="en-IN" dirty="0">
                <a:solidFill>
                  <a:srgbClr val="0070C0"/>
                </a:solidFill>
              </a:rPr>
              <a:t>&gt; &lt;</a:t>
            </a:r>
            <a:r>
              <a:rPr lang="en-IN" dirty="0" err="1">
                <a:solidFill>
                  <a:srgbClr val="0070C0"/>
                </a:solidFill>
              </a:rPr>
              <a:t>chart_name</a:t>
            </a:r>
            <a:r>
              <a:rPr lang="en-IN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18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176</TotalTime>
  <Words>462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Garamond</vt:lpstr>
      <vt:lpstr>Times New Roman</vt:lpstr>
      <vt:lpstr>Organic</vt:lpstr>
      <vt:lpstr>Helm Chart</vt:lpstr>
      <vt:lpstr>What is Helm Chart?</vt:lpstr>
      <vt:lpstr>Why Helm Chart?</vt:lpstr>
      <vt:lpstr>Helm History</vt:lpstr>
      <vt:lpstr>PowerPoint Presentation</vt:lpstr>
      <vt:lpstr>Basic Concepts</vt:lpstr>
      <vt:lpstr>Helm Chart Structure</vt:lpstr>
      <vt:lpstr>Helm Chart Work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Yamarapu David Prabhakar</dc:creator>
  <cp:lastModifiedBy>Yamarapu David Prabhakar</cp:lastModifiedBy>
  <cp:revision>2</cp:revision>
  <dcterms:created xsi:type="dcterms:W3CDTF">2024-10-04T08:50:03Z</dcterms:created>
  <dcterms:modified xsi:type="dcterms:W3CDTF">2025-02-10T12:07:31Z</dcterms:modified>
</cp:coreProperties>
</file>