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the data Hiding In Images </a:t>
            </a:r>
            <a:r>
              <a:rPr lang="en-US" b="1" dirty="0" err="1">
                <a:solidFill>
                  <a:schemeClr val="accent1"/>
                </a:solidFill>
                <a:latin typeface="Arial" panose="020B0604020202020204" pitchFamily="34" charset="0"/>
                <a:cs typeface="Arial" panose="020B0604020202020204" pitchFamily="34" charset="0"/>
              </a:rPr>
              <a:t>Uisng</a:t>
            </a:r>
            <a:r>
              <a:rPr lang="en-US" b="1" dirty="0">
                <a:solidFill>
                  <a:schemeClr val="accent1"/>
                </a:solidFill>
                <a:latin typeface="Arial" panose="020B0604020202020204" pitchFamily="34" charset="0"/>
                <a:cs typeface="Arial" panose="020B0604020202020204" pitchFamily="34" charset="0"/>
              </a:rPr>
              <a:t>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Sinchana K S</a:t>
            </a:r>
          </a:p>
          <a:p>
            <a:r>
              <a:rPr lang="en-US" sz="2000" b="1" dirty="0">
                <a:solidFill>
                  <a:schemeClr val="accent1">
                    <a:lumMod val="75000"/>
                  </a:schemeClr>
                </a:solidFill>
                <a:latin typeface="Arial"/>
                <a:cs typeface="Arial"/>
              </a:rPr>
              <a:t>College Name &amp; Department : Surana College, MCA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https://github.com/Sinchana090602/Stegonography.git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A7053CD-9E32-D599-F60C-98E55C92B15D}"/>
              </a:ext>
            </a:extLst>
          </p:cNvPr>
          <p:cNvSpPr>
            <a:spLocks noGrp="1" noChangeArrowheads="1"/>
          </p:cNvSpPr>
          <p:nvPr>
            <p:ph idx="1"/>
          </p:nvPr>
        </p:nvSpPr>
        <p:spPr bwMode="auto">
          <a:xfrm>
            <a:off x="581192" y="2207529"/>
            <a:ext cx="1013944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Stronger Encryption</a:t>
            </a:r>
            <a:r>
              <a:rPr kumimoji="0" lang="en-US" altLang="en-US" sz="1800" b="0" i="0" u="none" strike="noStrike" cap="none" normalizeH="0" baseline="0" dirty="0">
                <a:ln>
                  <a:noFill/>
                </a:ln>
                <a:solidFill>
                  <a:schemeClr val="tx1"/>
                </a:solidFill>
                <a:effectLst/>
                <a:latin typeface="Arial" panose="020B0604020202020204" pitchFamily="34" charset="0"/>
              </a:rPr>
              <a:t>: Implementing advanced cryptographic algorithms such as AES or RSA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ensure more robust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Large Messages</a:t>
            </a:r>
            <a:r>
              <a:rPr kumimoji="0" lang="en-US" altLang="en-US" sz="1800" b="0" i="0" u="none" strike="noStrike" cap="none" normalizeH="0" baseline="0" dirty="0">
                <a:ln>
                  <a:noFill/>
                </a:ln>
                <a:solidFill>
                  <a:schemeClr val="tx1"/>
                </a:solidFill>
                <a:effectLst/>
                <a:latin typeface="Arial" panose="020B0604020202020204" pitchFamily="34" charset="0"/>
              </a:rPr>
              <a:t>: Improve the method to handle larger secret messages without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compromising the quality or integrity of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GUI Interface</a:t>
            </a:r>
            <a:r>
              <a:rPr kumimoji="0" lang="en-US" altLang="en-US" sz="1800" b="0" i="0" u="none" strike="noStrike" cap="none" normalizeH="0" baseline="0" dirty="0">
                <a:ln>
                  <a:noFill/>
                </a:ln>
                <a:solidFill>
                  <a:schemeClr val="tx1"/>
                </a:solidFill>
                <a:effectLst/>
                <a:latin typeface="Arial" panose="020B0604020202020204" pitchFamily="34" charset="0"/>
              </a:rPr>
              <a:t>: Develop a graphical user interface to make the tool more user-friendly, especially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those unfamiliar with 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Enhancements</a:t>
            </a:r>
            <a:r>
              <a:rPr kumimoji="0" lang="en-US" altLang="en-US" sz="1800" b="0" i="0" u="none" strike="noStrike" cap="none" normalizeH="0" baseline="0" dirty="0">
                <a:ln>
                  <a:noFill/>
                </a:ln>
                <a:solidFill>
                  <a:schemeClr val="tx1"/>
                </a:solidFill>
                <a:effectLst/>
                <a:latin typeface="Arial" panose="020B0604020202020204" pitchFamily="34" charset="0"/>
              </a:rPr>
              <a:t>: Research and develop more sophisticated methods to hide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messages within images without significantly altering the image’s visual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File Format Support</a:t>
            </a:r>
            <a:r>
              <a:rPr kumimoji="0" lang="en-US" altLang="en-US" sz="1800" b="0" i="0" u="none" strike="noStrike" cap="none" normalizeH="0" baseline="0" dirty="0">
                <a:ln>
                  <a:noFill/>
                </a:ln>
                <a:solidFill>
                  <a:schemeClr val="tx1"/>
                </a:solidFill>
                <a:effectLst/>
                <a:latin typeface="Arial" panose="020B0604020202020204" pitchFamily="34" charset="0"/>
              </a:rPr>
              <a:t>: Expand the tool to support other image file formats (e.g., PNG, GIF) 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 other media like audio or video for broader applications of steganography.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This project demonstrates a basic form of image encryption, where a secret message is embedded into an image using pixel manipulation. The process allows for hiding confidential information inside a seemingly normal image, which can only be retrieved with the correct passcode. The primary aim is to offer a simple, visual form of message hiding and security, with basic encryption and decryption operations based on user input.</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C7531A92-F348-B30B-6276-48659A36336A}"/>
              </a:ext>
            </a:extLst>
          </p:cNvPr>
          <p:cNvSpPr>
            <a:spLocks noGrp="1" noChangeArrowheads="1"/>
          </p:cNvSpPr>
          <p:nvPr>
            <p:ph idx="1"/>
          </p:nvPr>
        </p:nvSpPr>
        <p:spPr bwMode="auto">
          <a:xfrm>
            <a:off x="496229" y="1674674"/>
            <a:ext cx="1119954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The main programming language for implementing the algorithm and managing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(cv2)</a:t>
            </a:r>
            <a:r>
              <a:rPr kumimoji="0" lang="en-US" altLang="en-US" sz="1800" b="0" i="0" u="none" strike="noStrike" cap="none" normalizeH="0" baseline="0" dirty="0">
                <a:ln>
                  <a:noFill/>
                </a:ln>
                <a:solidFill>
                  <a:schemeClr val="tx1"/>
                </a:solidFill>
                <a:effectLst/>
                <a:latin typeface="Arial" panose="020B0604020202020204" pitchFamily="34" charset="0"/>
              </a:rPr>
              <a:t>: A library that allows for efficient image manipulation and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Dictionaries</a:t>
            </a:r>
            <a:r>
              <a:rPr kumimoji="0" lang="en-US" altLang="en-US" sz="1800" b="0" i="0" u="none" strike="noStrike" cap="none" normalizeH="0" baseline="0" dirty="0">
                <a:ln>
                  <a:noFill/>
                </a:ln>
                <a:solidFill>
                  <a:schemeClr val="tx1"/>
                </a:solidFill>
                <a:effectLst/>
                <a:latin typeface="Arial" panose="020B0604020202020204" pitchFamily="34" charset="0"/>
              </a:rPr>
              <a:t>: Used for mapping characters to their corresponding ASCII values during the encryption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decryption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 Manipulation</a:t>
            </a:r>
            <a:r>
              <a:rPr kumimoji="0" lang="en-US" altLang="en-US" sz="1800" b="0" i="0" u="none" strike="noStrike" cap="none" normalizeH="0" baseline="0" dirty="0">
                <a:ln>
                  <a:noFill/>
                </a:ln>
                <a:solidFill>
                  <a:schemeClr val="tx1"/>
                </a:solidFill>
                <a:effectLst/>
                <a:latin typeface="Arial" panose="020B0604020202020204" pitchFamily="34" charset="0"/>
              </a:rPr>
              <a:t>: The core of the project, where pixel values are adjusted to encode the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secret message within the image.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16986"/>
            <a:ext cx="11029615" cy="1593574"/>
          </a:xfrm>
        </p:spPr>
        <p:txBody>
          <a:bodyPr/>
          <a:lstStyle/>
          <a:p>
            <a:pPr marL="0" indent="0">
              <a:buNone/>
            </a:pPr>
            <a:r>
              <a:rPr lang="en-US" sz="2000" dirty="0"/>
              <a:t>The ability to hide a message inside an image and extract it later using a passcode is a fun yet simple example of steganography. The project allows users to see how basic encryption works visually, creating a sense of security while adding an interactive, intriguing aspect to image processing.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1" y="1232452"/>
            <a:ext cx="11029615" cy="4673324"/>
          </a:xfrm>
        </p:spPr>
        <p:txBody>
          <a:bodyPr/>
          <a:lstStyle/>
          <a:p>
            <a:pPr marL="0" indent="0">
              <a:buNone/>
            </a:pPr>
            <a:r>
              <a:rPr lang="en-US" dirty="0"/>
              <a:t>.</a:t>
            </a:r>
            <a:endParaRPr lang="en-IN" dirty="0"/>
          </a:p>
        </p:txBody>
      </p:sp>
      <p:sp>
        <p:nvSpPr>
          <p:cNvPr id="4" name="Rectangle 1">
            <a:extLst>
              <a:ext uri="{FF2B5EF4-FFF2-40B4-BE49-F238E27FC236}">
                <a16:creationId xmlns:a16="http://schemas.microsoft.com/office/drawing/2014/main" id="{77D43034-503E-303D-8CDF-832B6AC47EB6}"/>
              </a:ext>
            </a:extLst>
          </p:cNvPr>
          <p:cNvSpPr>
            <a:spLocks noChangeArrowheads="1"/>
          </p:cNvSpPr>
          <p:nvPr/>
        </p:nvSpPr>
        <p:spPr bwMode="auto">
          <a:xfrm>
            <a:off x="581188" y="2323325"/>
            <a:ext cx="96702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 enthusiasts</a:t>
            </a:r>
            <a:r>
              <a:rPr kumimoji="0" lang="en-US" altLang="en-US" sz="1800" b="0" i="0" u="none" strike="noStrike" cap="none" normalizeH="0" baseline="0" dirty="0">
                <a:ln>
                  <a:noFill/>
                </a:ln>
                <a:solidFill>
                  <a:schemeClr val="tx1"/>
                </a:solidFill>
                <a:effectLst/>
                <a:latin typeface="Arial" panose="020B0604020202020204" pitchFamily="34" charset="0"/>
              </a:rPr>
              <a:t>: People who are learning encryption, cryptography, or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Developers</a:t>
            </a:r>
            <a:r>
              <a:rPr kumimoji="0" lang="en-US" altLang="en-US" sz="1800" b="0" i="0" u="none" strike="noStrike" cap="none" normalizeH="0" baseline="0" dirty="0">
                <a:ln>
                  <a:noFill/>
                </a:ln>
                <a:solidFill>
                  <a:schemeClr val="tx1"/>
                </a:solidFill>
                <a:effectLst/>
                <a:latin typeface="Arial" panose="020B0604020202020204" pitchFamily="34" charset="0"/>
              </a:rPr>
              <a:t>: Those who want to experiment with basic cryptography or image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Users who want to send confidential information in a disguised format, which looks like a normal image.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2" y="1232452"/>
            <a:ext cx="10584113" cy="1735337"/>
          </a:xfrm>
        </p:spPr>
        <p:txBody>
          <a:bodyPr/>
          <a:lstStyle/>
          <a:p>
            <a:r>
              <a:rPr lang="en-US"/>
              <a:t>The result is a modified image (encrypted image) where each pixel has been altered to represent a character from the secret message. When decrypted with the correct passcode, the original message is restored. The system is simple and demonstrates basic concepts of encryption, though it is not intended for real-world security due to its simplicity.</a:t>
            </a:r>
            <a:endParaRPr lang="en-IN" dirty="0"/>
          </a:p>
        </p:txBody>
      </p:sp>
      <p:pic>
        <p:nvPicPr>
          <p:cNvPr id="11" name="Picture 10" descr="A screenshot of a computer&#10;&#10;AI-generated content may be incorrect.">
            <a:extLst>
              <a:ext uri="{FF2B5EF4-FFF2-40B4-BE49-F238E27FC236}">
                <a16:creationId xmlns:a16="http://schemas.microsoft.com/office/drawing/2014/main" id="{4C20A519-58AE-0A40-6397-3C0B4C855A19}"/>
              </a:ext>
            </a:extLst>
          </p:cNvPr>
          <p:cNvPicPr>
            <a:picLocks noChangeAspect="1"/>
          </p:cNvPicPr>
          <p:nvPr/>
        </p:nvPicPr>
        <p:blipFill>
          <a:blip r:embed="rId2"/>
          <a:stretch>
            <a:fillRect/>
          </a:stretch>
        </p:blipFill>
        <p:spPr>
          <a:xfrm>
            <a:off x="1026695" y="2838604"/>
            <a:ext cx="4068371" cy="34290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ree in a field with the sun setting behind it&#10;&#10;AI-generated content may be incorrect.">
            <a:extLst>
              <a:ext uri="{FF2B5EF4-FFF2-40B4-BE49-F238E27FC236}">
                <a16:creationId xmlns:a16="http://schemas.microsoft.com/office/drawing/2014/main" id="{9B936EC0-33AB-6D68-2B2B-52C3A6591408}"/>
              </a:ext>
            </a:extLst>
          </p:cNvPr>
          <p:cNvPicPr>
            <a:picLocks noChangeAspect="1"/>
          </p:cNvPicPr>
          <p:nvPr/>
        </p:nvPicPr>
        <p:blipFill>
          <a:blip r:embed="rId2"/>
          <a:stretch>
            <a:fillRect/>
          </a:stretch>
        </p:blipFill>
        <p:spPr>
          <a:xfrm>
            <a:off x="619760" y="1191260"/>
            <a:ext cx="4135120" cy="4475480"/>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D8E5E060-F32D-A889-392A-8B2D90267512}"/>
              </a:ext>
            </a:extLst>
          </p:cNvPr>
          <p:cNvPicPr>
            <a:picLocks noChangeAspect="1"/>
          </p:cNvPicPr>
          <p:nvPr/>
        </p:nvPicPr>
        <p:blipFill>
          <a:blip r:embed="rId3"/>
          <a:stretch>
            <a:fillRect/>
          </a:stretch>
        </p:blipFill>
        <p:spPr>
          <a:xfrm>
            <a:off x="5151120" y="1191260"/>
            <a:ext cx="5334000" cy="4579620"/>
          </a:xfrm>
          <a:prstGeom prst="rect">
            <a:avLst/>
          </a:prstGeom>
        </p:spPr>
      </p:pic>
    </p:spTree>
    <p:extLst>
      <p:ext uri="{BB962C8B-B14F-4D97-AF65-F5344CB8AC3E}">
        <p14:creationId xmlns:p14="http://schemas.microsoft.com/office/powerpoint/2010/main" val="67993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2375894"/>
          </a:xfrm>
        </p:spPr>
        <p:txBody>
          <a:bodyPr/>
          <a:lstStyle/>
          <a:p>
            <a:r>
              <a:rPr lang="en-US" dirty="0"/>
              <a:t>This image encryption project provides an accessible introduction to the concept of steganography and cryptography. While it is not highly secure, it effectively illustrates how digital images can be used to store hidden information. The encryption and decryption process is straightforward, and the use of a passcode provides a basic level of protection for the hidden message.</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568</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the data Hiding In Images Uisng Steganography </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SINCHANA K S</cp:lastModifiedBy>
  <cp:revision>27</cp:revision>
  <dcterms:created xsi:type="dcterms:W3CDTF">2021-05-26T16:50:10Z</dcterms:created>
  <dcterms:modified xsi:type="dcterms:W3CDTF">2025-02-25T16:12:12Z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