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Credit card fraud detection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using machine learning algorithms</a:t>
            </a:r>
            <a:endParaRPr 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</a:rPr>
              <a:t>Abstract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/>
              <a:t>It is vital that credit card companies are able to identify fraudulent credit card transactions so that customers are not charged for items that they did not purchase. 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Such problems can be tackled with Data Science and its importance, along with Machine Learning, cannot be overstated.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Surveys suggest that typically 5% of the overall transaction will be fraud and organisations are losing their revenue because of fraud.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</a:rPr>
              <a:t>Common types of Fraud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/>
              <a:t> Online Fraud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 Threat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 Credit card fraud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 Theft of inventory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Increase in non-cash transaction=more opportunities of fraud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</a:rPr>
              <a:t>How to deal with Fraud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4" name="Content Placeholder 3" descr="rulesOfFraudDetec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8225" y="1690370"/>
            <a:ext cx="7543165" cy="4064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Presentation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HP</dc:creator>
  <cp:lastModifiedBy>HP</cp:lastModifiedBy>
  <cp:revision>2</cp:revision>
  <dcterms:created xsi:type="dcterms:W3CDTF">2021-08-09T18:53:21Z</dcterms:created>
  <dcterms:modified xsi:type="dcterms:W3CDTF">2021-08-09T18:53:57Z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74D7187DCC414DCC8135C02CEE4B8607</vt:lpwstr>
  </property>
  <property fmtid="{D5CDD505-2E9C-101B-9397-08002B2CF9AE}" pid="3" name="KSOProductBuildVer">
    <vt:lpwstr>1033-11.2.0.10258</vt:lpwstr>
  </property>
</Properties>
</file>