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Sinchana.a.s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Movie Ticket Booking 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using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25" dirty="0">
                <a:latin typeface="Verdana"/>
                <a:cs typeface="Verdana"/>
              </a:rPr>
              <a:t>Spring boot with proper MVC structure in backend. Implemented basic authentication and also unit testing at service and controller layer.Implemented front end using react </a:t>
            </a:r>
            <a:r>
              <a:rPr lang="en-IN" sz="1000" spc="25" dirty="0" err="1">
                <a:latin typeface="Verdana"/>
                <a:cs typeface="Verdana"/>
              </a:rPr>
              <a:t>js</a:t>
            </a:r>
            <a:r>
              <a:rPr lang="en-IN" sz="1000" spc="2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Student Management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872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Completed</a:t>
            </a:r>
            <a:r>
              <a:rPr lang="en-IN" sz="1000" spc="2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end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to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end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case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study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using</a:t>
            </a:r>
            <a:r>
              <a:rPr lang="en-IN" sz="1000" spc="25" dirty="0">
                <a:latin typeface="Verdana"/>
                <a:cs typeface="Verdana"/>
              </a:rPr>
              <a:t> Spring boot with proper MVC structure in backend. Implemented basic authentication and also unit testing at service and controller layer.Implemented front end Vue </a:t>
            </a:r>
            <a:r>
              <a:rPr lang="en-IN" sz="1000" spc="25" dirty="0" err="1">
                <a:latin typeface="Verdana"/>
                <a:cs typeface="Verdana"/>
              </a:rPr>
              <a:t>js</a:t>
            </a:r>
            <a:r>
              <a:rPr lang="en-IN" sz="1000" spc="25" dirty="0">
                <a:latin typeface="Verdana"/>
                <a:cs typeface="Verdana"/>
              </a:rPr>
              <a:t> and Vuetify.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189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534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b="1" spc="-5" dirty="0">
                <a:latin typeface="Verdana"/>
                <a:cs typeface="Verdana"/>
              </a:rPr>
              <a:t>Breast Cancer Detection using CNN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spc="-5" dirty="0">
                <a:latin typeface="Verdana"/>
                <a:cs typeface="Verdana"/>
              </a:rPr>
              <a:t>Created CNN model to detect breast cancer using x ray scans.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31524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 err="1">
                <a:solidFill>
                  <a:srgbClr val="FFFFFF"/>
                </a:solidFill>
                <a:latin typeface="Verdana"/>
                <a:cs typeface="Verdana"/>
              </a:rPr>
              <a:t>Banglore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sinchana.a.s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9989826271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06327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  <a:endParaRPr lang="en-IN" sz="11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Has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knowledge on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Java 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Microservice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Development </a:t>
            </a:r>
            <a:r>
              <a:rPr lang="en-IN" sz="1100" spc="-5" dirty="0">
                <a:latin typeface="Verdana"/>
                <a:cs typeface="Verdana"/>
              </a:rPr>
              <a:t>using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Spring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 err="1">
                <a:latin typeface="Verdana"/>
                <a:cs typeface="Verdana"/>
              </a:rPr>
              <a:t>framework.Has</a:t>
            </a:r>
            <a:r>
              <a:rPr lang="en-IN" sz="1100" spc="-5" dirty="0">
                <a:latin typeface="Verdana"/>
                <a:cs typeface="Verdana"/>
              </a:rPr>
              <a:t> knowledge on creating efficient REST API’s and JUNIT TESTING at service and controller layer.</a:t>
            </a:r>
            <a:endParaRPr sz="1100" dirty="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1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16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164220"/>
            <a:ext cx="1818639" cy="107324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Oracle</a:t>
            </a: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PostgreSQL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70083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</a:t>
            </a:r>
            <a:r>
              <a:rPr lang="en-IN" sz="1000" spc="-5" dirty="0">
                <a:latin typeface="Verdana"/>
                <a:cs typeface="Verdana"/>
              </a:rPr>
              <a:t>Oracle/PostgreSQL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2026285" cy="3460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1000" b="1" spc="-5" dirty="0">
                <a:solidFill>
                  <a:srgbClr val="006FAC"/>
                </a:solidFill>
                <a:latin typeface="Verdana"/>
                <a:cs typeface="Verdana"/>
              </a:rPr>
              <a:t>Frontend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lang="en-IN" sz="1000" spc="-10" dirty="0">
                <a:latin typeface="Verdana"/>
                <a:cs typeface="Verdana"/>
              </a:rPr>
              <a:t>Vue </a:t>
            </a:r>
            <a:r>
              <a:rPr lang="en-IN" sz="1000" spc="-10" dirty="0" err="1">
                <a:latin typeface="Verdana"/>
                <a:cs typeface="Verdana"/>
              </a:rPr>
              <a:t>js</a:t>
            </a:r>
            <a:r>
              <a:rPr lang="en-IN" sz="1000" spc="-10" dirty="0">
                <a:latin typeface="Verdana"/>
                <a:cs typeface="Verdana"/>
              </a:rPr>
              <a:t> / Vuetify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7" y="4761976"/>
            <a:ext cx="2308860" cy="72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b="1" spc="-15" dirty="0">
                <a:solidFill>
                  <a:srgbClr val="006FAC"/>
                </a:solidFill>
                <a:latin typeface="Verdana"/>
                <a:cs typeface="Verdana"/>
              </a:rPr>
              <a:t>Software Engineering Skills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sz="1000" dirty="0" err="1">
                <a:latin typeface="Verdana"/>
                <a:cs typeface="Verdana"/>
              </a:rPr>
              <a:t>Github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 </a:t>
            </a:r>
            <a:endParaRPr lang="en-IN" sz="1000" spc="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Sinchana S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6" name="Picture 35" descr="&#10;&#10;Description automatically generated with low confidence">
            <a:extLst>
              <a:ext uri="{FF2B5EF4-FFF2-40B4-BE49-F238E27FC236}">
                <a16:creationId xmlns:a16="http://schemas.microsoft.com/office/drawing/2014/main" id="{EC7FD32B-DA47-4D25-B319-D3717CE413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" y="559208"/>
            <a:ext cx="1428295" cy="1483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274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Sinchana 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S, Sinchana</cp:lastModifiedBy>
  <cp:revision>3</cp:revision>
  <dcterms:created xsi:type="dcterms:W3CDTF">2023-01-04T07:27:45Z</dcterms:created>
  <dcterms:modified xsi:type="dcterms:W3CDTF">2023-01-05T09:58:20Z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