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2" r:id="rId3"/>
    <p:sldId id="258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63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2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3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7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5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4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00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35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271" y="1914282"/>
            <a:ext cx="6801440" cy="2590800"/>
          </a:xfrm>
        </p:spPr>
        <p:txBody>
          <a:bodyPr/>
          <a:lstStyle/>
          <a:p>
            <a:r>
              <a:rPr sz="6000" dirty="0"/>
              <a:t>Bootstrap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526654"/>
            <a:ext cx="6803136" cy="502920"/>
          </a:xfrm>
        </p:spPr>
        <p:txBody>
          <a:bodyPr>
            <a:normAutofit/>
          </a:bodyPr>
          <a:lstStyle/>
          <a:p>
            <a:r>
              <a:rPr lang="en-US" sz="2400"/>
              <a:t>Presented by</a:t>
            </a:r>
            <a:r>
              <a:rPr sz="2400"/>
              <a:t>: </a:t>
            </a:r>
            <a:r>
              <a:rPr lang="en-US" sz="2400" dirty="0"/>
              <a:t>Sinchana A S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5DE324A-2D15-03B5-8484-0E2D89695F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3364" y="1273445"/>
            <a:ext cx="768095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Prevents submission if the form is invalid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required ensures the field must be filled.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Use type="email" for email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Use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minlength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for password validation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IN" sz="28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Checkbox validation ensures terms acceptance.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class="needs-validation" enables Bootstrap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invalid-feedback displays error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Adds was-validated class to trigger Bootstrap styles.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8BCFB-9818-96BE-EBF9-22B6D5DEFD5D}"/>
              </a:ext>
            </a:extLst>
          </p:cNvPr>
          <p:cNvSpPr txBox="1"/>
          <p:nvPr/>
        </p:nvSpPr>
        <p:spPr>
          <a:xfrm>
            <a:off x="623364" y="530615"/>
            <a:ext cx="576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Validation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1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955" y="179832"/>
            <a:ext cx="7772400" cy="1609344"/>
          </a:xfrm>
        </p:spPr>
        <p:txBody>
          <a:bodyPr>
            <a:noAutofit/>
          </a:bodyPr>
          <a:lstStyle/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Bootstrap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470"/>
            <a:ext cx="8229600" cy="1581201"/>
          </a:xfrm>
        </p:spPr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 provides built-in form validation styles.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improve user experience by preventing form submission errors.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5B3CA6-57F3-2D2F-5F49-0FAD9CCD89E0}"/>
              </a:ext>
            </a:extLst>
          </p:cNvPr>
          <p:cNvSpPr txBox="1">
            <a:spLocks/>
          </p:cNvSpPr>
          <p:nvPr/>
        </p:nvSpPr>
        <p:spPr>
          <a:xfrm>
            <a:off x="-117987" y="269739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Validation Classes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6D8E15-4494-DA06-FCA6-8F55F3A2B546}"/>
              </a:ext>
            </a:extLst>
          </p:cNvPr>
          <p:cNvSpPr txBox="1">
            <a:spLocks/>
          </p:cNvSpPr>
          <p:nvPr/>
        </p:nvSpPr>
        <p:spPr>
          <a:xfrm>
            <a:off x="565355" y="369447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.was-validated: Used to trigger validation styles.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.is-valid: Applied to valid input fields.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.is-invalid: Applied to invalid input fields.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with &lt;form&gt; and &lt;input&gt; elements.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Custom Validation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'required', 'pattern', and '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attributes provide built-in validation.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Bootstrap classes to display custom validation messages.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type='text' class='form-control is-invalid' required&gt;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class='invalid-feedback'&gt;Please enter your name.&lt;/div&gt;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Basic Form Structure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 class="needs-validation"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novalidate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&lt;div&gt;    &lt;label for="username"&gt;Username&lt;/label&gt;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&lt;input type="text" class="form-control" id="username" required&gt; 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&lt;div class="invalid-feedback"&gt;Please choose a     username.  &lt;/div&gt;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&lt;/div&gt;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&lt;button type="submit" class="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-primary"&gt; Submit     &lt;/button&gt;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7717-345E-63B3-3F2D-0AD53FCA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773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268</TotalTime>
  <Words>275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Garamond</vt:lpstr>
      <vt:lpstr>Times New Roman</vt:lpstr>
      <vt:lpstr>Savon</vt:lpstr>
      <vt:lpstr>Bootstrap Form Validation</vt:lpstr>
      <vt:lpstr>PowerPoint Presentation</vt:lpstr>
      <vt:lpstr>Introduction to Bootstrap Form Validation</vt:lpstr>
      <vt:lpstr>Using Custom Validation Messages</vt:lpstr>
      <vt:lpstr>Creating a Basic Form Structure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Sinchana A S</dc:creator>
  <cp:keywords/>
  <dc:description>generated using python-pptx</dc:description>
  <cp:lastModifiedBy>sinchanaas8@outlook.com</cp:lastModifiedBy>
  <cp:revision>18</cp:revision>
  <dcterms:created xsi:type="dcterms:W3CDTF">2013-01-27T09:14:16Z</dcterms:created>
  <dcterms:modified xsi:type="dcterms:W3CDTF">2025-04-03T10:12:13Z</dcterms:modified>
  <cp:category/>
</cp:coreProperties>
</file>