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67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CE5F84-F6DA-D6EC-85C4-F2177C520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30727"/>
            <a:ext cx="8689976" cy="207106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2400" cap="none" dirty="0">
                <a:solidFill>
                  <a:srgbClr val="FF0000"/>
                </a:solidFill>
                <a:latin typeface="Callibri"/>
              </a:rPr>
              <a:t>Sinchana A S    : 4GH21CS045 </a:t>
            </a:r>
          </a:p>
          <a:p>
            <a:r>
              <a:rPr lang="en-US" sz="2400" cap="none" dirty="0">
                <a:solidFill>
                  <a:srgbClr val="FF0000"/>
                </a:solidFill>
                <a:latin typeface="Callibri"/>
              </a:rPr>
              <a:t>Swathi M N      : 4GH21CS054</a:t>
            </a:r>
          </a:p>
          <a:p>
            <a:pPr algn="l"/>
            <a:r>
              <a:rPr lang="en-US" sz="2600" cap="none" dirty="0">
                <a:solidFill>
                  <a:srgbClr val="FF0000"/>
                </a:solidFill>
                <a:latin typeface="Callibri"/>
              </a:rPr>
              <a:t>                                      Varshini C       : 4GH21EC054</a:t>
            </a:r>
          </a:p>
          <a:p>
            <a:endParaRPr lang="en-US" sz="2400" cap="none" dirty="0">
              <a:solidFill>
                <a:srgbClr val="FF0000"/>
              </a:solidFill>
              <a:latin typeface="Cal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92898-25A2-2B0F-7FAA-459E99521C16}"/>
              </a:ext>
            </a:extLst>
          </p:cNvPr>
          <p:cNvSpPr txBox="1"/>
          <p:nvPr/>
        </p:nvSpPr>
        <p:spPr>
          <a:xfrm>
            <a:off x="1298839" y="1524736"/>
            <a:ext cx="959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Project Presentation On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C0400-FA5A-55F2-F3BF-194E2496BFF6}"/>
              </a:ext>
            </a:extLst>
          </p:cNvPr>
          <p:cNvSpPr txBox="1"/>
          <p:nvPr/>
        </p:nvSpPr>
        <p:spPr>
          <a:xfrm>
            <a:off x="1231105" y="2355733"/>
            <a:ext cx="1013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ERP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DB09C-2098-A69B-CE30-B44B34110AC8}"/>
              </a:ext>
            </a:extLst>
          </p:cNvPr>
          <p:cNvSpPr txBox="1"/>
          <p:nvPr/>
        </p:nvSpPr>
        <p:spPr>
          <a:xfrm>
            <a:off x="2125133" y="762000"/>
            <a:ext cx="81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PARVAM SOFTWARE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FA543-BE25-B4EA-E6B4-D6B4E1F70CED}"/>
              </a:ext>
            </a:extLst>
          </p:cNvPr>
          <p:cNvSpPr txBox="1"/>
          <p:nvPr/>
        </p:nvSpPr>
        <p:spPr>
          <a:xfrm>
            <a:off x="1931988" y="5511064"/>
            <a:ext cx="850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Murthy P G Sir</a:t>
            </a:r>
          </a:p>
        </p:txBody>
      </p:sp>
    </p:spTree>
    <p:extLst>
      <p:ext uri="{BB962C8B-B14F-4D97-AF65-F5344CB8AC3E}">
        <p14:creationId xmlns:p14="http://schemas.microsoft.com/office/powerpoint/2010/main" val="90616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7E3-F49B-FE4B-600C-9CF2AC3D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CC9318-3551-7D71-0773-2DF37DA74D9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25454"/>
            <a:ext cx="1007595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Gathering: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Engaged stakeholders to define detailed system requirements and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UML diagrams (use case, class, sequence) to plan the system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Agile Methodology: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the system iteratively with continuous testing, feedback, and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unit testing, integration testing, and user acceptance testing for quality assurance.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Deployed the application on a cloud or local server with regular maintenance planned.</a:t>
            </a:r>
          </a:p>
        </p:txBody>
      </p:sp>
    </p:spTree>
    <p:extLst>
      <p:ext uri="{BB962C8B-B14F-4D97-AF65-F5344CB8AC3E}">
        <p14:creationId xmlns:p14="http://schemas.microsoft.com/office/powerpoint/2010/main" val="329211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ABB3-2BB2-D0BA-8B3C-B18CB9C8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126D4-D63F-2DB4-723E-270413012D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2627" t="4889" r="-2627" b="7425"/>
          <a:stretch/>
        </p:blipFill>
        <p:spPr>
          <a:xfrm>
            <a:off x="2835707" y="2566962"/>
            <a:ext cx="6062759" cy="30887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8BF2F-B201-16D5-B07D-36E83818B1EF}"/>
              </a:ext>
            </a:extLst>
          </p:cNvPr>
          <p:cNvSpPr txBox="1"/>
          <p:nvPr/>
        </p:nvSpPr>
        <p:spPr>
          <a:xfrm>
            <a:off x="1176240" y="1568363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5543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CEA9B-638B-DE51-C49D-D2694D4F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7E874-5003-119F-0D38-9B7C96B64439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C4BE3-AD1B-D05D-F964-02F6FE5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64" t="25284" r="25308" b="16713"/>
          <a:stretch/>
        </p:blipFill>
        <p:spPr>
          <a:xfrm>
            <a:off x="3221567" y="1888066"/>
            <a:ext cx="5748866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8CC8-46CE-1E79-C585-D26AEFF4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5A154B-CC37-4323-813C-80B79CA50042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6FBD9-E5E5-309E-A27B-B5924DF9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7" t="5700" r="539" b="6175"/>
          <a:stretch/>
        </p:blipFill>
        <p:spPr>
          <a:xfrm>
            <a:off x="3202516" y="2159000"/>
            <a:ext cx="5992283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71F0-A84E-1F63-689E-6220BF27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37154-2466-5647-7E2E-450C4AD14557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8280A-2B18-7C62-0EF7-E4B09CB8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30" t="5341" r="1130" b="25233"/>
          <a:stretch/>
        </p:blipFill>
        <p:spPr>
          <a:xfrm>
            <a:off x="2878354" y="2192866"/>
            <a:ext cx="6435292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C1CF-2321-6B82-42A1-752F78EF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ABA0C-B3F9-D76C-AE7E-6D859CD5C54A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70E3-0652-9A09-1172-74127AD4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12" b="29369"/>
          <a:stretch/>
        </p:blipFill>
        <p:spPr>
          <a:xfrm>
            <a:off x="2730344" y="1854200"/>
            <a:ext cx="6731313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BF874-DD52-FB9B-31F2-DD060E39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92C0CE-E49A-A38A-B7BA-F2DDD059DC41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F4E0-C1F8-654D-3ADF-F39551C8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5" b="34604"/>
          <a:stretch/>
        </p:blipFill>
        <p:spPr>
          <a:xfrm>
            <a:off x="2592838" y="2079228"/>
            <a:ext cx="7006324" cy="32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F40B-D8CF-1E19-EFEC-281638DD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30184"/>
            <a:ext cx="10364451" cy="12949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E27D0-89D7-893C-420D-D8ED170D897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5" y="2286494"/>
            <a:ext cx="9009159" cy="292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Effort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Automating Daily School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Errors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Improves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Admin, Teachers,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Access To Data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Anywhere, Anytime.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Management Of Records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Attendance, Timetable,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Digital Transformation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School System.</a:t>
            </a:r>
          </a:p>
        </p:txBody>
      </p:sp>
    </p:spTree>
    <p:extLst>
      <p:ext uri="{BB962C8B-B14F-4D97-AF65-F5344CB8AC3E}">
        <p14:creationId xmlns:p14="http://schemas.microsoft.com/office/powerpoint/2010/main" val="318041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88DA-FF7E-8A0B-FB79-5A8E1534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84E0-8921-2100-FADC-E1EF981495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School ERP System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Automates And Simplifies School Management Tasks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And Secure Access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Admin, Teachers,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Errors And Saves Valuable Time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Keeping, Attendance Tracking, And Timetable Management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Schools Move Towards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And Paperless Operations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Expanded With More Features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Per Future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F5D6-F8B5-5853-4AEC-94BA1A886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774" y="1151467"/>
            <a:ext cx="10363826" cy="440266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3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1A8B-C8EA-4EC2-A628-2A542E78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0651"/>
            <a:ext cx="10364451" cy="852894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AC32-F80F-D509-E34C-E20AAB33C4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973" y="1183545"/>
            <a:ext cx="11896294" cy="5674455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PREVIOUS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0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346-599B-824F-6B0B-4C5D5FBE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088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456E-1286-BBFA-C4C5-ED07363C0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7000"/>
            <a:ext cx="10363826" cy="4394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An ERP?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ERP (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Resource Planning) Is A Software System Used To Manage And Integrate The Core Processes Of An Organization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School ERP System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ERP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Comprehensive Software Platform Designed To Automate And Manage Academic And Administrative Operations In Educational Institutions.</a:t>
            </a:r>
          </a:p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It Important?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Work And Paperwork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Transparency And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Centralizes Data For Easy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 Among Students, Teachers, Parents, And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54F-0649-6CA0-F7C4-A48F1CD7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775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E1815-39C6-B97A-5954-D37DC83F759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399" y="1671905"/>
            <a:ext cx="96943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 face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inefficient manual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managing student, teacher, and administrative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to data redundancy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attendance, performance, and fees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time-consuming and prone to mistakes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gaps exist between teachers, students, parents, and administration.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Absence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results in security and privacy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systems lack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reporting and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informed decision-making difficult.</a:t>
            </a:r>
          </a:p>
        </p:txBody>
      </p:sp>
    </p:spTree>
    <p:extLst>
      <p:ext uri="{BB962C8B-B14F-4D97-AF65-F5344CB8AC3E}">
        <p14:creationId xmlns:p14="http://schemas.microsoft.com/office/powerpoint/2010/main" val="26798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BDEA-7BDB-1D0B-BA60-DA8D881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CC082-9D36-0A50-90FC-1E4F36A766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70018"/>
            <a:ext cx="997435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School ERP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automate and simplify school management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Admin, Teachers, and Students to ensure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modules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Management, Teacher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easy access and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monitoring and 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to facilitate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encourage adoption by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7503-D20D-F651-199F-2F441D17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B38E5A-C9E4-3D69-ED9E-981758798E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33976"/>
            <a:ext cx="1059242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Constraints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advanced features like AI and mobile apps may require significant time, budget, and skilled personnel.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Challenges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new modules with existing legacy systems or third-party tools can be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 &amp; Security Risks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Expanding features and access points might increase vulnerability to data breaches without robust safeguards.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Adoption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adapting to new technologies may face resistance from some users initially.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Issues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smooth performance as the user base and data grow requires ongoing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2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73A-6FDC-1515-BF42-A91669FB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1717"/>
            <a:ext cx="10364451" cy="1596177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B52D0-49AD-7647-D88F-AF2B94EBD5A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322102"/>
            <a:ext cx="78746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 Spring Boot (Java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 Thymeleaf,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MySQL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Tool: Maven / Gradle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Eclipse</a:t>
            </a:r>
          </a:p>
        </p:txBody>
      </p:sp>
    </p:spTree>
    <p:extLst>
      <p:ext uri="{BB962C8B-B14F-4D97-AF65-F5344CB8AC3E}">
        <p14:creationId xmlns:p14="http://schemas.microsoft.com/office/powerpoint/2010/main" val="167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CCB-5964-9AF8-4023-6E41D944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423784"/>
            <a:ext cx="10364451" cy="85468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1A73-7941-F3FE-0E3D-7F8476208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733"/>
            <a:ext cx="10363826" cy="47074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Manage Everything In The System.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 Or Updates Student And Teacher Details.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Attendance, Timetables, And System Users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Take Student Attendance.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See Their Own Timetable.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And Manage Student Data (Like Marks, Performance).</a:t>
            </a:r>
          </a:p>
          <a:p>
            <a:pPr marL="0" indent="0">
              <a:buNone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Log In And See Their Own Information.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Receive Important Announcements Or Updates.</a:t>
            </a:r>
          </a:p>
          <a:p>
            <a:pPr lvl="2"/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A6F9-6529-0280-A4A0-8F881822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95A9E5-9C8E-9B1F-CBCB-89E9E9D050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096161"/>
            <a:ext cx="989815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Model: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follows a client-server architecture where the frontend (client) interacts with the backend server via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Three-Tier Architecture: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interface built with Thymeleaf,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Logic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Spring Boot handles core application logic and role-based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(MySQL) stores all school data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(RBAC):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user roles (Admin, Teacher, Student) have access only to their authorized modules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1951708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834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Callibri</vt:lpstr>
      <vt:lpstr>Times New Roman</vt:lpstr>
      <vt:lpstr>Tw Cen MT</vt:lpstr>
      <vt:lpstr>Droplet</vt:lpstr>
      <vt:lpstr>PowerPoint Presentation</vt:lpstr>
      <vt:lpstr>TABLE OF CONTENTS</vt:lpstr>
      <vt:lpstr>INTRODUCTION</vt:lpstr>
      <vt:lpstr>PROBLEM STATEMENT</vt:lpstr>
      <vt:lpstr>OBJECTIVES</vt:lpstr>
      <vt:lpstr>LIMITATIONS OF FUTURE WORK</vt:lpstr>
      <vt:lpstr>METHODS AND TOOLS</vt:lpstr>
      <vt:lpstr>USER ROLES</vt:lpstr>
      <vt:lpstr>SYSTEM ARCHITECTURE</vt:lpstr>
      <vt:lpstr>METHADOLOGY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Sinchana A S</dc:creator>
  <cp:lastModifiedBy>sinchanaas8@outlook.com</cp:lastModifiedBy>
  <cp:revision>2</cp:revision>
  <dcterms:created xsi:type="dcterms:W3CDTF">2025-05-17T13:01:22Z</dcterms:created>
  <dcterms:modified xsi:type="dcterms:W3CDTF">2025-05-17T14:47:29Z</dcterms:modified>
</cp:coreProperties>
</file>