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71" r:id="rId5"/>
    <p:sldId id="275" r:id="rId6"/>
    <p:sldId id="273" r:id="rId7"/>
    <p:sldId id="274" r:id="rId8"/>
    <p:sldId id="276" r:id="rId9"/>
    <p:sldId id="259" r:id="rId10"/>
    <p:sldId id="272" r:id="rId11"/>
    <p:sldId id="261" r:id="rId12"/>
    <p:sldId id="277" r:id="rId13"/>
    <p:sldId id="285" r:id="rId14"/>
    <p:sldId id="278" r:id="rId15"/>
    <p:sldId id="279" r:id="rId16"/>
    <p:sldId id="291" r:id="rId17"/>
    <p:sldId id="292" r:id="rId18"/>
    <p:sldId id="263" r:id="rId19"/>
    <p:sldId id="290" r:id="rId20"/>
    <p:sldId id="286" r:id="rId21"/>
    <p:sldId id="288" r:id="rId22"/>
    <p:sldId id="293" r:id="rId23"/>
    <p:sldId id="294" r:id="rId24"/>
    <p:sldId id="295" r:id="rId25"/>
    <p:sldId id="265" r:id="rId26"/>
    <p:sldId id="266" r:id="rId27"/>
    <p:sldId id="267" r:id="rId28"/>
    <p:sldId id="268" r:id="rId29"/>
    <p:sldId id="269" r:id="rId30"/>
    <p:sldId id="27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C5410C3-888D-44CF-B6A5-3C67E12E0ED4}">
          <p14:sldIdLst>
            <p14:sldId id="256"/>
            <p14:sldId id="257"/>
            <p14:sldId id="258"/>
            <p14:sldId id="271"/>
            <p14:sldId id="275"/>
            <p14:sldId id="273"/>
            <p14:sldId id="274"/>
            <p14:sldId id="276"/>
            <p14:sldId id="259"/>
            <p14:sldId id="272"/>
            <p14:sldId id="261"/>
            <p14:sldId id="277"/>
            <p14:sldId id="285"/>
            <p14:sldId id="278"/>
            <p14:sldId id="279"/>
            <p14:sldId id="291"/>
            <p14:sldId id="292"/>
            <p14:sldId id="263"/>
            <p14:sldId id="290"/>
            <p14:sldId id="286"/>
            <p14:sldId id="288"/>
            <p14:sldId id="293"/>
            <p14:sldId id="294"/>
            <p14:sldId id="295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2088E-6A24-453B-B601-CA8ABD89A7C4}" v="3034" dt="2025-06-27T22:10:44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chana M" userId="629a361af687ae43" providerId="LiveId" clId="{82A2088E-6A24-453B-B601-CA8ABD89A7C4}"/>
    <pc:docChg chg="undo custSel addSld delSld modSld sldOrd modMainMaster addSection delSection modSection modShowInfo">
      <pc:chgData name="Sinchana M" userId="629a361af687ae43" providerId="LiveId" clId="{82A2088E-6A24-453B-B601-CA8ABD89A7C4}" dt="2025-06-27T22:10:44.669" v="12186" actId="20577"/>
      <pc:docMkLst>
        <pc:docMk/>
      </pc:docMkLst>
      <pc:sldChg chg="addSp delSp modSp mod modTransition setBg modAnim">
        <pc:chgData name="Sinchana M" userId="629a361af687ae43" providerId="LiveId" clId="{82A2088E-6A24-453B-B601-CA8ABD89A7C4}" dt="2025-06-27T20:23:21.294" v="9750"/>
        <pc:sldMkLst>
          <pc:docMk/>
          <pc:sldMk cId="3897266715" sldId="256"/>
        </pc:sldMkLst>
        <pc:graphicFrameChg chg="add mod">
          <ac:chgData name="Sinchana M" userId="629a361af687ae43" providerId="LiveId" clId="{82A2088E-6A24-453B-B601-CA8ABD89A7C4}" dt="2025-06-27T20:11:56.545" v="9653" actId="207"/>
          <ac:graphicFrameMkLst>
            <pc:docMk/>
            <pc:sldMk cId="3897266715" sldId="256"/>
            <ac:graphicFrameMk id="4" creationId="{2119D8DB-73DB-DEE4-DE79-03E8B06263A7}"/>
          </ac:graphicFrameMkLst>
        </pc:graphicFrameChg>
        <pc:graphicFrameChg chg="add mod">
          <ac:chgData name="Sinchana M" userId="629a361af687ae43" providerId="LiveId" clId="{82A2088E-6A24-453B-B601-CA8ABD89A7C4}" dt="2025-06-27T20:12:04.152" v="9654" actId="207"/>
          <ac:graphicFrameMkLst>
            <pc:docMk/>
            <pc:sldMk cId="3897266715" sldId="256"/>
            <ac:graphicFrameMk id="5" creationId="{50D7AE77-053F-6263-1714-5EEDF567D3E4}"/>
          </ac:graphicFrameMkLst>
        </pc:graphicFrameChg>
      </pc:sldChg>
      <pc:sldChg chg="addSp delSp modSp new mod modTransition setBg modClrScheme modAnim chgLayout">
        <pc:chgData name="Sinchana M" userId="629a361af687ae43" providerId="LiveId" clId="{82A2088E-6A24-453B-B601-CA8ABD89A7C4}" dt="2025-06-27T21:42:08.323" v="10847" actId="20577"/>
        <pc:sldMkLst>
          <pc:docMk/>
          <pc:sldMk cId="1055664679" sldId="257"/>
        </pc:sldMkLst>
        <pc:spChg chg="add mod">
          <ac:chgData name="Sinchana M" userId="629a361af687ae43" providerId="LiveId" clId="{82A2088E-6A24-453B-B601-CA8ABD89A7C4}" dt="2025-06-27T21:42:08.323" v="10847" actId="20577"/>
          <ac:spMkLst>
            <pc:docMk/>
            <pc:sldMk cId="1055664679" sldId="257"/>
            <ac:spMk id="3" creationId="{8B4FE940-05EB-A700-8759-D17271FC6642}"/>
          </ac:spMkLst>
        </pc:spChg>
        <pc:graphicFrameChg chg="add mod">
          <ac:chgData name="Sinchana M" userId="629a361af687ae43" providerId="LiveId" clId="{82A2088E-6A24-453B-B601-CA8ABD89A7C4}" dt="2025-06-27T20:11:08.995" v="9649" actId="207"/>
          <ac:graphicFrameMkLst>
            <pc:docMk/>
            <pc:sldMk cId="1055664679" sldId="257"/>
            <ac:graphicFrameMk id="4" creationId="{BC0E50C6-66D6-35CE-1F18-8F4DD1C23498}"/>
          </ac:graphicFrameMkLst>
        </pc:graphicFrameChg>
        <pc:graphicFrameChg chg="add del modGraphic">
          <ac:chgData name="Sinchana M" userId="629a361af687ae43" providerId="LiveId" clId="{82A2088E-6A24-453B-B601-CA8ABD89A7C4}" dt="2025-06-27T20:34:15.075" v="9806" actId="21"/>
          <ac:graphicFrameMkLst>
            <pc:docMk/>
            <pc:sldMk cId="1055664679" sldId="257"/>
            <ac:graphicFrameMk id="6" creationId="{160DABDE-5A24-B830-DB44-C7570DE3FABC}"/>
          </ac:graphicFrameMkLst>
        </pc:graphicFrameChg>
      </pc:sldChg>
      <pc:sldChg chg="new del mod chgLayout">
        <pc:chgData name="Sinchana M" userId="629a361af687ae43" providerId="LiveId" clId="{82A2088E-6A24-453B-B601-CA8ABD89A7C4}" dt="2025-06-24T15:59:29.489" v="269" actId="2696"/>
        <pc:sldMkLst>
          <pc:docMk/>
          <pc:sldMk cId="1621957379" sldId="257"/>
        </pc:sldMkLst>
      </pc:sldChg>
      <pc:sldChg chg="addSp delSp modSp new mod modTransition setBg modAnim">
        <pc:chgData name="Sinchana M" userId="629a361af687ae43" providerId="LiveId" clId="{82A2088E-6A24-453B-B601-CA8ABD89A7C4}" dt="2025-06-27T21:42:43.887" v="10848" actId="20577"/>
        <pc:sldMkLst>
          <pc:docMk/>
          <pc:sldMk cId="1869936134" sldId="258"/>
        </pc:sldMkLst>
        <pc:spChg chg="mod">
          <ac:chgData name="Sinchana M" userId="629a361af687ae43" providerId="LiveId" clId="{82A2088E-6A24-453B-B601-CA8ABD89A7C4}" dt="2025-06-27T21:42:43.887" v="10848" actId="20577"/>
          <ac:spMkLst>
            <pc:docMk/>
            <pc:sldMk cId="1869936134" sldId="258"/>
            <ac:spMk id="3" creationId="{050DDAB0-7A2F-9116-9A82-CAAC8FC01FE5}"/>
          </ac:spMkLst>
        </pc:spChg>
        <pc:graphicFrameChg chg="add mod">
          <ac:chgData name="Sinchana M" userId="629a361af687ae43" providerId="LiveId" clId="{82A2088E-6A24-453B-B601-CA8ABD89A7C4}" dt="2025-06-27T20:11:00.487" v="9648" actId="207"/>
          <ac:graphicFrameMkLst>
            <pc:docMk/>
            <pc:sldMk cId="1869936134" sldId="258"/>
            <ac:graphicFrameMk id="12" creationId="{D85BF32B-B9CE-EFB2-A22E-5BF473C419D1}"/>
          </ac:graphicFrameMkLst>
        </pc:graphicFrameChg>
      </pc:sldChg>
      <pc:sldChg chg="addSp delSp modSp new mod ord modTransition modAnim">
        <pc:chgData name="Sinchana M" userId="629a361af687ae43" providerId="LiveId" clId="{82A2088E-6A24-453B-B601-CA8ABD89A7C4}" dt="2025-06-27T21:47:53.626" v="11101" actId="20577"/>
        <pc:sldMkLst>
          <pc:docMk/>
          <pc:sldMk cId="2643873862" sldId="259"/>
        </pc:sldMkLst>
        <pc:spChg chg="mod">
          <ac:chgData name="Sinchana M" userId="629a361af687ae43" providerId="LiveId" clId="{82A2088E-6A24-453B-B601-CA8ABD89A7C4}" dt="2025-06-27T21:47:53.626" v="11101" actId="20577"/>
          <ac:spMkLst>
            <pc:docMk/>
            <pc:sldMk cId="2643873862" sldId="259"/>
            <ac:spMk id="3" creationId="{F40B03A2-D5F2-A35B-C922-13ED90B70C8F}"/>
          </ac:spMkLst>
        </pc:spChg>
        <pc:graphicFrameChg chg="add mod">
          <ac:chgData name="Sinchana M" userId="629a361af687ae43" providerId="LiveId" clId="{82A2088E-6A24-453B-B601-CA8ABD89A7C4}" dt="2025-06-27T20:10:43.239" v="9646" actId="207"/>
          <ac:graphicFrameMkLst>
            <pc:docMk/>
            <pc:sldMk cId="2643873862" sldId="259"/>
            <ac:graphicFrameMk id="4" creationId="{CE4346C6-163F-70B0-052E-B6BF176EEB03}"/>
          </ac:graphicFrameMkLst>
        </pc:graphicFrameChg>
      </pc:sldChg>
      <pc:sldChg chg="add del">
        <pc:chgData name="Sinchana M" userId="629a361af687ae43" providerId="LiveId" clId="{82A2088E-6A24-453B-B601-CA8ABD89A7C4}" dt="2025-06-25T09:15:59.804" v="5369" actId="2696"/>
        <pc:sldMkLst>
          <pc:docMk/>
          <pc:sldMk cId="2286041677" sldId="260"/>
        </pc:sldMkLst>
      </pc:sldChg>
      <pc:sldChg chg="modSp new del mod">
        <pc:chgData name="Sinchana M" userId="629a361af687ae43" providerId="LiveId" clId="{82A2088E-6A24-453B-B601-CA8ABD89A7C4}" dt="2025-06-25T09:10:18.803" v="5233" actId="2696"/>
        <pc:sldMkLst>
          <pc:docMk/>
          <pc:sldMk cId="3956753495" sldId="260"/>
        </pc:sldMkLst>
      </pc:sldChg>
      <pc:sldChg chg="addSp delSp modSp new mod modTransition modAnim">
        <pc:chgData name="Sinchana M" userId="629a361af687ae43" providerId="LiveId" clId="{82A2088E-6A24-453B-B601-CA8ABD89A7C4}" dt="2025-06-27T21:56:48.969" v="11499" actId="20577"/>
        <pc:sldMkLst>
          <pc:docMk/>
          <pc:sldMk cId="521574817" sldId="261"/>
        </pc:sldMkLst>
        <pc:spChg chg="mod">
          <ac:chgData name="Sinchana M" userId="629a361af687ae43" providerId="LiveId" clId="{82A2088E-6A24-453B-B601-CA8ABD89A7C4}" dt="2025-06-27T21:56:48.969" v="11499" actId="20577"/>
          <ac:spMkLst>
            <pc:docMk/>
            <pc:sldMk cId="521574817" sldId="261"/>
            <ac:spMk id="3" creationId="{68904533-E3C6-628D-4BD1-6C8C8CB16712}"/>
          </ac:spMkLst>
        </pc:spChg>
        <pc:graphicFrameChg chg="add mod">
          <ac:chgData name="Sinchana M" userId="629a361af687ae43" providerId="LiveId" clId="{82A2088E-6A24-453B-B601-CA8ABD89A7C4}" dt="2025-06-27T20:10:35.084" v="9645" actId="207"/>
          <ac:graphicFrameMkLst>
            <pc:docMk/>
            <pc:sldMk cId="521574817" sldId="261"/>
            <ac:graphicFrameMk id="4" creationId="{3D9F2F04-5FC0-BC18-7C62-EA6C34CE186A}"/>
          </ac:graphicFrameMkLst>
        </pc:graphicFrameChg>
      </pc:sldChg>
      <pc:sldChg chg="modSp new del mod">
        <pc:chgData name="Sinchana M" userId="629a361af687ae43" providerId="LiveId" clId="{82A2088E-6A24-453B-B601-CA8ABD89A7C4}" dt="2025-06-25T09:16:26.068" v="5372" actId="2696"/>
        <pc:sldMkLst>
          <pc:docMk/>
          <pc:sldMk cId="2731641993" sldId="262"/>
        </pc:sldMkLst>
      </pc:sldChg>
      <pc:sldChg chg="addSp delSp modSp new mod ord modTransition modAnim">
        <pc:chgData name="Sinchana M" userId="629a361af687ae43" providerId="LiveId" clId="{82A2088E-6A24-453B-B601-CA8ABD89A7C4}" dt="2025-06-27T21:57:28.992" v="11502" actId="255"/>
        <pc:sldMkLst>
          <pc:docMk/>
          <pc:sldMk cId="1200349540" sldId="263"/>
        </pc:sldMkLst>
        <pc:spChg chg="mod">
          <ac:chgData name="Sinchana M" userId="629a361af687ae43" providerId="LiveId" clId="{82A2088E-6A24-453B-B601-CA8ABD89A7C4}" dt="2025-06-27T21:57:28.992" v="11502" actId="255"/>
          <ac:spMkLst>
            <pc:docMk/>
            <pc:sldMk cId="1200349540" sldId="263"/>
            <ac:spMk id="3" creationId="{27784612-4B60-A959-7A61-B03C9BA5BF19}"/>
          </ac:spMkLst>
        </pc:spChg>
        <pc:graphicFrameChg chg="add mod">
          <ac:chgData name="Sinchana M" userId="629a361af687ae43" providerId="LiveId" clId="{82A2088E-6A24-453B-B601-CA8ABD89A7C4}" dt="2025-06-27T20:10:08.732" v="9642" actId="207"/>
          <ac:graphicFrameMkLst>
            <pc:docMk/>
            <pc:sldMk cId="1200349540" sldId="263"/>
            <ac:graphicFrameMk id="4" creationId="{E228C1ED-239A-DD78-8DD7-65285F5D8CFB}"/>
          </ac:graphicFrameMkLst>
        </pc:graphicFrameChg>
      </pc:sldChg>
      <pc:sldChg chg="modSp new del mod">
        <pc:chgData name="Sinchana M" userId="629a361af687ae43" providerId="LiveId" clId="{82A2088E-6A24-453B-B601-CA8ABD89A7C4}" dt="2025-06-25T09:16:41.022" v="5374" actId="2696"/>
        <pc:sldMkLst>
          <pc:docMk/>
          <pc:sldMk cId="1576733527" sldId="264"/>
        </pc:sldMkLst>
      </pc:sldChg>
      <pc:sldChg chg="addSp delSp modSp new mod modTransition modAnim">
        <pc:chgData name="Sinchana M" userId="629a361af687ae43" providerId="LiveId" clId="{82A2088E-6A24-453B-B601-CA8ABD89A7C4}" dt="2025-06-27T22:02:41.673" v="11876" actId="20577"/>
        <pc:sldMkLst>
          <pc:docMk/>
          <pc:sldMk cId="1102801611" sldId="265"/>
        </pc:sldMkLst>
        <pc:spChg chg="mod">
          <ac:chgData name="Sinchana M" userId="629a361af687ae43" providerId="LiveId" clId="{82A2088E-6A24-453B-B601-CA8ABD89A7C4}" dt="2025-06-27T22:02:41.673" v="11876" actId="20577"/>
          <ac:spMkLst>
            <pc:docMk/>
            <pc:sldMk cId="1102801611" sldId="265"/>
            <ac:spMk id="3" creationId="{1CF55418-7ADF-7433-1B0A-C6D818C7BF58}"/>
          </ac:spMkLst>
        </pc:spChg>
        <pc:graphicFrameChg chg="add mod">
          <ac:chgData name="Sinchana M" userId="629a361af687ae43" providerId="LiveId" clId="{82A2088E-6A24-453B-B601-CA8ABD89A7C4}" dt="2025-06-27T20:09:32.730" v="9639" actId="207"/>
          <ac:graphicFrameMkLst>
            <pc:docMk/>
            <pc:sldMk cId="1102801611" sldId="265"/>
            <ac:graphicFrameMk id="4" creationId="{5F5CB5FF-174A-DAD5-F979-396D5EF2D0C0}"/>
          </ac:graphicFrameMkLst>
        </pc:graphicFrameChg>
      </pc:sldChg>
      <pc:sldChg chg="addSp delSp modSp new mod modTransition modAnim">
        <pc:chgData name="Sinchana M" userId="629a361af687ae43" providerId="LiveId" clId="{82A2088E-6A24-453B-B601-CA8ABD89A7C4}" dt="2025-06-27T22:03:40.423" v="11907" actId="20577"/>
        <pc:sldMkLst>
          <pc:docMk/>
          <pc:sldMk cId="1666311735" sldId="266"/>
        </pc:sldMkLst>
        <pc:spChg chg="mod">
          <ac:chgData name="Sinchana M" userId="629a361af687ae43" providerId="LiveId" clId="{82A2088E-6A24-453B-B601-CA8ABD89A7C4}" dt="2025-06-27T22:03:40.423" v="11907" actId="20577"/>
          <ac:spMkLst>
            <pc:docMk/>
            <pc:sldMk cId="1666311735" sldId="266"/>
            <ac:spMk id="3" creationId="{867F746A-0FF3-D52F-70A6-583F9E2B458C}"/>
          </ac:spMkLst>
        </pc:spChg>
        <pc:graphicFrameChg chg="add mod">
          <ac:chgData name="Sinchana M" userId="629a361af687ae43" providerId="LiveId" clId="{82A2088E-6A24-453B-B601-CA8ABD89A7C4}" dt="2025-06-25T09:52:21.690" v="5841" actId="12100"/>
          <ac:graphicFrameMkLst>
            <pc:docMk/>
            <pc:sldMk cId="1666311735" sldId="266"/>
            <ac:graphicFrameMk id="4" creationId="{0CE5561A-A29A-C850-D8BC-8C71D59033FC}"/>
          </ac:graphicFrameMkLst>
        </pc:graphicFrameChg>
      </pc:sldChg>
      <pc:sldChg chg="addSp delSp modSp new mod modTransition modAnim">
        <pc:chgData name="Sinchana M" userId="629a361af687ae43" providerId="LiveId" clId="{82A2088E-6A24-453B-B601-CA8ABD89A7C4}" dt="2025-06-27T22:05:46.686" v="12067" actId="20577"/>
        <pc:sldMkLst>
          <pc:docMk/>
          <pc:sldMk cId="2711268737" sldId="267"/>
        </pc:sldMkLst>
        <pc:spChg chg="mod">
          <ac:chgData name="Sinchana M" userId="629a361af687ae43" providerId="LiveId" clId="{82A2088E-6A24-453B-B601-CA8ABD89A7C4}" dt="2025-06-27T22:05:46.686" v="12067" actId="20577"/>
          <ac:spMkLst>
            <pc:docMk/>
            <pc:sldMk cId="2711268737" sldId="267"/>
            <ac:spMk id="3" creationId="{6A429413-1266-EAEB-11AB-383EB1E93AD0}"/>
          </ac:spMkLst>
        </pc:spChg>
        <pc:graphicFrameChg chg="add mod">
          <ac:chgData name="Sinchana M" userId="629a361af687ae43" providerId="LiveId" clId="{82A2088E-6A24-453B-B601-CA8ABD89A7C4}" dt="2025-06-25T09:52:41.955" v="5845" actId="13782"/>
          <ac:graphicFrameMkLst>
            <pc:docMk/>
            <pc:sldMk cId="2711268737" sldId="267"/>
            <ac:graphicFrameMk id="4" creationId="{B493F0FA-5EA2-D3F2-97BA-207C7CD1B5D6}"/>
          </ac:graphicFrameMkLst>
        </pc:graphicFrameChg>
      </pc:sldChg>
      <pc:sldChg chg="addSp delSp modSp new mod modTransition modAnim">
        <pc:chgData name="Sinchana M" userId="629a361af687ae43" providerId="LiveId" clId="{82A2088E-6A24-453B-B601-CA8ABD89A7C4}" dt="2025-06-27T22:06:43.841" v="12100" actId="20577"/>
        <pc:sldMkLst>
          <pc:docMk/>
          <pc:sldMk cId="4022510045" sldId="268"/>
        </pc:sldMkLst>
        <pc:spChg chg="mod">
          <ac:chgData name="Sinchana M" userId="629a361af687ae43" providerId="LiveId" clId="{82A2088E-6A24-453B-B601-CA8ABD89A7C4}" dt="2025-06-27T22:06:43.841" v="12100" actId="20577"/>
          <ac:spMkLst>
            <pc:docMk/>
            <pc:sldMk cId="4022510045" sldId="268"/>
            <ac:spMk id="3" creationId="{FCCE39FA-C616-E7AA-9CCF-5803EF97B802}"/>
          </ac:spMkLst>
        </pc:spChg>
        <pc:graphicFrameChg chg="add mod">
          <ac:chgData name="Sinchana M" userId="629a361af687ae43" providerId="LiveId" clId="{82A2088E-6A24-453B-B601-CA8ABD89A7C4}" dt="2025-06-25T09:52:59.764" v="5849" actId="13782"/>
          <ac:graphicFrameMkLst>
            <pc:docMk/>
            <pc:sldMk cId="4022510045" sldId="268"/>
            <ac:graphicFrameMk id="4" creationId="{3B1AF1D2-6B08-69E4-6898-389E5C228118}"/>
          </ac:graphicFrameMkLst>
        </pc:graphicFrameChg>
      </pc:sldChg>
      <pc:sldChg chg="addSp delSp modSp new mod ord modTransition modAnim">
        <pc:chgData name="Sinchana M" userId="629a361af687ae43" providerId="LiveId" clId="{82A2088E-6A24-453B-B601-CA8ABD89A7C4}" dt="2025-06-27T22:07:41.044" v="12118" actId="20577"/>
        <pc:sldMkLst>
          <pc:docMk/>
          <pc:sldMk cId="4033098836" sldId="269"/>
        </pc:sldMkLst>
        <pc:spChg chg="mod">
          <ac:chgData name="Sinchana M" userId="629a361af687ae43" providerId="LiveId" clId="{82A2088E-6A24-453B-B601-CA8ABD89A7C4}" dt="2025-06-27T22:07:41.044" v="12118" actId="20577"/>
          <ac:spMkLst>
            <pc:docMk/>
            <pc:sldMk cId="4033098836" sldId="269"/>
            <ac:spMk id="3" creationId="{BD9B2E4D-E96C-16FA-445D-2CF81C09F14C}"/>
          </ac:spMkLst>
        </pc:spChg>
        <pc:graphicFrameChg chg="add mod">
          <ac:chgData name="Sinchana M" userId="629a361af687ae43" providerId="LiveId" clId="{82A2088E-6A24-453B-B601-CA8ABD89A7C4}" dt="2025-06-25T09:53:18.029" v="5853" actId="12100"/>
          <ac:graphicFrameMkLst>
            <pc:docMk/>
            <pc:sldMk cId="4033098836" sldId="269"/>
            <ac:graphicFrameMk id="4" creationId="{D66BFD45-8D43-1EBE-F4D3-5FA3AF3B28D1}"/>
          </ac:graphicFrameMkLst>
        </pc:graphicFrameChg>
      </pc:sldChg>
      <pc:sldChg chg="addSp delSp modSp new mod modTransition modAnim">
        <pc:chgData name="Sinchana M" userId="629a361af687ae43" providerId="LiveId" clId="{82A2088E-6A24-453B-B601-CA8ABD89A7C4}" dt="2025-06-27T22:10:44.669" v="12186" actId="20577"/>
        <pc:sldMkLst>
          <pc:docMk/>
          <pc:sldMk cId="1109542238" sldId="270"/>
        </pc:sldMkLst>
        <pc:spChg chg="mod">
          <ac:chgData name="Sinchana M" userId="629a361af687ae43" providerId="LiveId" clId="{82A2088E-6A24-453B-B601-CA8ABD89A7C4}" dt="2025-06-27T22:10:44.669" v="12186" actId="20577"/>
          <ac:spMkLst>
            <pc:docMk/>
            <pc:sldMk cId="1109542238" sldId="270"/>
            <ac:spMk id="3" creationId="{4E01BAAE-5872-86D7-3978-DAF4B807E108}"/>
          </ac:spMkLst>
        </pc:spChg>
        <pc:graphicFrameChg chg="add mod">
          <ac:chgData name="Sinchana M" userId="629a361af687ae43" providerId="LiveId" clId="{82A2088E-6A24-453B-B601-CA8ABD89A7C4}" dt="2025-06-25T09:53:41.212" v="5857" actId="12100"/>
          <ac:graphicFrameMkLst>
            <pc:docMk/>
            <pc:sldMk cId="1109542238" sldId="270"/>
            <ac:graphicFrameMk id="4" creationId="{358B5605-3FE9-2401-20DF-04DD5899D059}"/>
          </ac:graphicFrameMkLst>
        </pc:graphicFrameChg>
      </pc:sldChg>
      <pc:sldChg chg="addSp delSp modSp new mod modTransition modClrScheme chgLayout">
        <pc:chgData name="Sinchana M" userId="629a361af687ae43" providerId="LiveId" clId="{82A2088E-6A24-453B-B601-CA8ABD89A7C4}" dt="2025-06-27T20:18:59.123" v="9718"/>
        <pc:sldMkLst>
          <pc:docMk/>
          <pc:sldMk cId="2161181875" sldId="271"/>
        </pc:sldMkLst>
        <pc:spChg chg="add del mod ord">
          <ac:chgData name="Sinchana M" userId="629a361af687ae43" providerId="LiveId" clId="{82A2088E-6A24-453B-B601-CA8ABD89A7C4}" dt="2025-06-27T07:11:26.962" v="5935" actId="700"/>
          <ac:spMkLst>
            <pc:docMk/>
            <pc:sldMk cId="2161181875" sldId="271"/>
            <ac:spMk id="3" creationId="{7EAAC0F8-33B2-DE03-64C5-774438504CFF}"/>
          </ac:spMkLst>
        </pc:spChg>
        <pc:spChg chg="add del mod ord">
          <ac:chgData name="Sinchana M" userId="629a361af687ae43" providerId="LiveId" clId="{82A2088E-6A24-453B-B601-CA8ABD89A7C4}" dt="2025-06-27T07:11:26.962" v="5935" actId="700"/>
          <ac:spMkLst>
            <pc:docMk/>
            <pc:sldMk cId="2161181875" sldId="271"/>
            <ac:spMk id="4" creationId="{ACB2767A-CB0D-31C6-3E3B-2C63096A5102}"/>
          </ac:spMkLst>
        </pc:spChg>
        <pc:spChg chg="add del mod ord">
          <ac:chgData name="Sinchana M" userId="629a361af687ae43" providerId="LiveId" clId="{82A2088E-6A24-453B-B601-CA8ABD89A7C4}" dt="2025-06-27T07:11:26.962" v="5935" actId="700"/>
          <ac:spMkLst>
            <pc:docMk/>
            <pc:sldMk cId="2161181875" sldId="271"/>
            <ac:spMk id="5" creationId="{853106D9-1E91-29C3-DD67-93BE1D2A9CBD}"/>
          </ac:spMkLst>
        </pc:spChg>
        <pc:spChg chg="add del mod ord">
          <ac:chgData name="Sinchana M" userId="629a361af687ae43" providerId="LiveId" clId="{82A2088E-6A24-453B-B601-CA8ABD89A7C4}" dt="2025-06-27T10:49:26.686" v="6218" actId="21"/>
          <ac:spMkLst>
            <pc:docMk/>
            <pc:sldMk cId="2161181875" sldId="271"/>
            <ac:spMk id="6" creationId="{3E47D5F7-CEC5-81B8-D06D-FD99940C5239}"/>
          </ac:spMkLst>
        </pc:spChg>
        <pc:picChg chg="add mod">
          <ac:chgData name="Sinchana M" userId="629a361af687ae43" providerId="LiveId" clId="{82A2088E-6A24-453B-B601-CA8ABD89A7C4}" dt="2025-06-27T20:02:55.504" v="9573" actId="14100"/>
          <ac:picMkLst>
            <pc:docMk/>
            <pc:sldMk cId="2161181875" sldId="271"/>
            <ac:picMk id="2" creationId="{ABF34B09-E55B-9BC9-EECD-F67BE92BB479}"/>
          </ac:picMkLst>
        </pc:picChg>
      </pc:sldChg>
      <pc:sldChg chg="addSp modSp new mod modTransition">
        <pc:chgData name="Sinchana M" userId="629a361af687ae43" providerId="LiveId" clId="{82A2088E-6A24-453B-B601-CA8ABD89A7C4}" dt="2025-06-27T20:18:59.123" v="9718"/>
        <pc:sldMkLst>
          <pc:docMk/>
          <pc:sldMk cId="1958637889" sldId="272"/>
        </pc:sldMkLst>
        <pc:picChg chg="add mod">
          <ac:chgData name="Sinchana M" userId="629a361af687ae43" providerId="LiveId" clId="{82A2088E-6A24-453B-B601-CA8ABD89A7C4}" dt="2025-06-27T20:04:24.435" v="9590" actId="14100"/>
          <ac:picMkLst>
            <pc:docMk/>
            <pc:sldMk cId="1958637889" sldId="272"/>
            <ac:picMk id="3" creationId="{BF491C53-F7AD-16C9-D9B0-4098E6A45EDC}"/>
          </ac:picMkLst>
        </pc:picChg>
      </pc:sldChg>
      <pc:sldChg chg="addSp delSp modSp new mod modTransition modClrScheme chgLayout">
        <pc:chgData name="Sinchana M" userId="629a361af687ae43" providerId="LiveId" clId="{82A2088E-6A24-453B-B601-CA8ABD89A7C4}" dt="2025-06-27T20:18:59.123" v="9718"/>
        <pc:sldMkLst>
          <pc:docMk/>
          <pc:sldMk cId="2766590717" sldId="273"/>
        </pc:sldMkLst>
        <pc:spChg chg="add del mod ord">
          <ac:chgData name="Sinchana M" userId="629a361af687ae43" providerId="LiveId" clId="{82A2088E-6A24-453B-B601-CA8ABD89A7C4}" dt="2025-06-27T17:19:45.156" v="7868" actId="21"/>
          <ac:spMkLst>
            <pc:docMk/>
            <pc:sldMk cId="2766590717" sldId="273"/>
            <ac:spMk id="4" creationId="{8E887834-0743-C426-81AA-3AAC2533C534}"/>
          </ac:spMkLst>
        </pc:spChg>
        <pc:picChg chg="add mod">
          <ac:chgData name="Sinchana M" userId="629a361af687ae43" providerId="LiveId" clId="{82A2088E-6A24-453B-B601-CA8ABD89A7C4}" dt="2025-06-27T20:03:17.200" v="9578" actId="14100"/>
          <ac:picMkLst>
            <pc:docMk/>
            <pc:sldMk cId="2766590717" sldId="273"/>
            <ac:picMk id="3" creationId="{B4460BE6-4CDB-8935-F012-D3C0AB9453AA}"/>
          </ac:picMkLst>
        </pc:picChg>
      </pc:sldChg>
      <pc:sldChg chg="addSp modSp new mod modTransition">
        <pc:chgData name="Sinchana M" userId="629a361af687ae43" providerId="LiveId" clId="{82A2088E-6A24-453B-B601-CA8ABD89A7C4}" dt="2025-06-27T20:18:59.123" v="9718"/>
        <pc:sldMkLst>
          <pc:docMk/>
          <pc:sldMk cId="1153506259" sldId="274"/>
        </pc:sldMkLst>
        <pc:picChg chg="add mod">
          <ac:chgData name="Sinchana M" userId="629a361af687ae43" providerId="LiveId" clId="{82A2088E-6A24-453B-B601-CA8ABD89A7C4}" dt="2025-06-27T20:03:38.678" v="9582" actId="14100"/>
          <ac:picMkLst>
            <pc:docMk/>
            <pc:sldMk cId="1153506259" sldId="274"/>
            <ac:picMk id="3" creationId="{6BC6ADDA-1BAA-1E9A-E29C-28D341E7DAF9}"/>
          </ac:picMkLst>
        </pc:picChg>
      </pc:sldChg>
      <pc:sldChg chg="addSp delSp modSp new mod modTransition setBg modAnim">
        <pc:chgData name="Sinchana M" userId="629a361af687ae43" providerId="LiveId" clId="{82A2088E-6A24-453B-B601-CA8ABD89A7C4}" dt="2025-06-27T21:56:36.507" v="11498" actId="20577"/>
        <pc:sldMkLst>
          <pc:docMk/>
          <pc:sldMk cId="853409233" sldId="275"/>
        </pc:sldMkLst>
        <pc:spChg chg="mod">
          <ac:chgData name="Sinchana M" userId="629a361af687ae43" providerId="LiveId" clId="{82A2088E-6A24-453B-B601-CA8ABD89A7C4}" dt="2025-06-27T21:56:36.507" v="11498" actId="20577"/>
          <ac:spMkLst>
            <pc:docMk/>
            <pc:sldMk cId="853409233" sldId="275"/>
            <ac:spMk id="3" creationId="{88C6D26E-C780-4D57-4D16-4BE63DBB9C0B}"/>
          </ac:spMkLst>
        </pc:spChg>
        <pc:graphicFrameChg chg="add mod">
          <ac:chgData name="Sinchana M" userId="629a361af687ae43" providerId="LiveId" clId="{82A2088E-6A24-453B-B601-CA8ABD89A7C4}" dt="2025-06-27T20:10:51.775" v="9647" actId="207"/>
          <ac:graphicFrameMkLst>
            <pc:docMk/>
            <pc:sldMk cId="853409233" sldId="275"/>
            <ac:graphicFrameMk id="4" creationId="{551BDA4B-5A6A-D833-A144-7AF0EAFDEF5C}"/>
          </ac:graphicFrameMkLst>
        </pc:graphicFrameChg>
      </pc:sldChg>
      <pc:sldChg chg="addSp delSp modSp new mod modTransition modClrScheme chgLayout">
        <pc:chgData name="Sinchana M" userId="629a361af687ae43" providerId="LiveId" clId="{82A2088E-6A24-453B-B601-CA8ABD89A7C4}" dt="2025-06-27T20:18:59.123" v="9718"/>
        <pc:sldMkLst>
          <pc:docMk/>
          <pc:sldMk cId="2153405848" sldId="276"/>
        </pc:sldMkLst>
        <pc:spChg chg="add del mod ord">
          <ac:chgData name="Sinchana M" userId="629a361af687ae43" providerId="LiveId" clId="{82A2088E-6A24-453B-B601-CA8ABD89A7C4}" dt="2025-06-27T10:51:44.920" v="6233" actId="21"/>
          <ac:spMkLst>
            <pc:docMk/>
            <pc:sldMk cId="2153405848" sldId="276"/>
            <ac:spMk id="4" creationId="{585DEFC6-3B04-A7C5-F238-F0D84677EE14}"/>
          </ac:spMkLst>
        </pc:spChg>
        <pc:picChg chg="add mod">
          <ac:chgData name="Sinchana M" userId="629a361af687ae43" providerId="LiveId" clId="{82A2088E-6A24-453B-B601-CA8ABD89A7C4}" dt="2025-06-27T20:03:56.447" v="9586" actId="14100"/>
          <ac:picMkLst>
            <pc:docMk/>
            <pc:sldMk cId="2153405848" sldId="276"/>
            <ac:picMk id="3" creationId="{278DC8F0-1E98-91D5-064C-D751B9CBAE9B}"/>
          </ac:picMkLst>
        </pc:picChg>
      </pc:sldChg>
      <pc:sldChg chg="addSp modSp new mod modTransition">
        <pc:chgData name="Sinchana M" userId="629a361af687ae43" providerId="LiveId" clId="{82A2088E-6A24-453B-B601-CA8ABD89A7C4}" dt="2025-06-27T20:18:59.123" v="9718"/>
        <pc:sldMkLst>
          <pc:docMk/>
          <pc:sldMk cId="3735032238" sldId="277"/>
        </pc:sldMkLst>
        <pc:picChg chg="add mod">
          <ac:chgData name="Sinchana M" userId="629a361af687ae43" providerId="LiveId" clId="{82A2088E-6A24-453B-B601-CA8ABD89A7C4}" dt="2025-06-27T20:05:10.895" v="9598" actId="14100"/>
          <ac:picMkLst>
            <pc:docMk/>
            <pc:sldMk cId="3735032238" sldId="277"/>
            <ac:picMk id="3" creationId="{F55C051C-C864-EEC2-7985-6D5F90F6616A}"/>
          </ac:picMkLst>
        </pc:picChg>
      </pc:sldChg>
      <pc:sldChg chg="addSp modSp new mod modTransition">
        <pc:chgData name="Sinchana M" userId="629a361af687ae43" providerId="LiveId" clId="{82A2088E-6A24-453B-B601-CA8ABD89A7C4}" dt="2025-06-27T20:18:59.123" v="9718"/>
        <pc:sldMkLst>
          <pc:docMk/>
          <pc:sldMk cId="2648903796" sldId="278"/>
        </pc:sldMkLst>
        <pc:picChg chg="add mod">
          <ac:chgData name="Sinchana M" userId="629a361af687ae43" providerId="LiveId" clId="{82A2088E-6A24-453B-B601-CA8ABD89A7C4}" dt="2025-06-27T20:05:42.911" v="9604" actId="14100"/>
          <ac:picMkLst>
            <pc:docMk/>
            <pc:sldMk cId="2648903796" sldId="278"/>
            <ac:picMk id="3" creationId="{2CCD6D4D-CFF7-7987-26F5-11B1189DE21F}"/>
          </ac:picMkLst>
        </pc:picChg>
      </pc:sldChg>
      <pc:sldChg chg="addSp modSp new mod modTransition">
        <pc:chgData name="Sinchana M" userId="629a361af687ae43" providerId="LiveId" clId="{82A2088E-6A24-453B-B601-CA8ABD89A7C4}" dt="2025-06-27T20:18:59.123" v="9718"/>
        <pc:sldMkLst>
          <pc:docMk/>
          <pc:sldMk cId="1467208129" sldId="279"/>
        </pc:sldMkLst>
        <pc:picChg chg="add mod">
          <ac:chgData name="Sinchana M" userId="629a361af687ae43" providerId="LiveId" clId="{82A2088E-6A24-453B-B601-CA8ABD89A7C4}" dt="2025-06-27T20:06:03.115" v="9608" actId="14100"/>
          <ac:picMkLst>
            <pc:docMk/>
            <pc:sldMk cId="1467208129" sldId="279"/>
            <ac:picMk id="3" creationId="{2681D5CD-5BF5-425E-9F8D-C777884000AA}"/>
          </ac:picMkLst>
        </pc:picChg>
      </pc:sldChg>
      <pc:sldChg chg="addSp delSp modSp new del mod">
        <pc:chgData name="Sinchana M" userId="629a361af687ae43" providerId="LiveId" clId="{82A2088E-6A24-453B-B601-CA8ABD89A7C4}" dt="2025-06-27T17:18:29.796" v="7866" actId="2696"/>
        <pc:sldMkLst>
          <pc:docMk/>
          <pc:sldMk cId="4139434394" sldId="280"/>
        </pc:sldMkLst>
      </pc:sldChg>
      <pc:sldChg chg="addSp modSp new del mod">
        <pc:chgData name="Sinchana M" userId="629a361af687ae43" providerId="LiveId" clId="{82A2088E-6A24-453B-B601-CA8ABD89A7C4}" dt="2025-06-25T09:41:59.976" v="5792" actId="2696"/>
        <pc:sldMkLst>
          <pc:docMk/>
          <pc:sldMk cId="3638339193" sldId="281"/>
        </pc:sldMkLst>
      </pc:sldChg>
      <pc:sldChg chg="addSp new del mod">
        <pc:chgData name="Sinchana M" userId="629a361af687ae43" providerId="LiveId" clId="{82A2088E-6A24-453B-B601-CA8ABD89A7C4}" dt="2025-06-25T09:19:15.945" v="5377" actId="2696"/>
        <pc:sldMkLst>
          <pc:docMk/>
          <pc:sldMk cId="1672965856" sldId="282"/>
        </pc:sldMkLst>
      </pc:sldChg>
      <pc:sldChg chg="addSp delSp modSp new del mod modClrScheme chgLayout">
        <pc:chgData name="Sinchana M" userId="629a361af687ae43" providerId="LiveId" clId="{82A2088E-6A24-453B-B601-CA8ABD89A7C4}" dt="2025-06-25T09:28:40.045" v="5407" actId="2696"/>
        <pc:sldMkLst>
          <pc:docMk/>
          <pc:sldMk cId="163663849" sldId="283"/>
        </pc:sldMkLst>
      </pc:sldChg>
      <pc:sldChg chg="add del">
        <pc:chgData name="Sinchana M" userId="629a361af687ae43" providerId="LiveId" clId="{82A2088E-6A24-453B-B601-CA8ABD89A7C4}" dt="2025-06-25T09:31:12.829" v="5410"/>
        <pc:sldMkLst>
          <pc:docMk/>
          <pc:sldMk cId="1821655219" sldId="283"/>
        </pc:sldMkLst>
      </pc:sldChg>
      <pc:sldChg chg="add del">
        <pc:chgData name="Sinchana M" userId="629a361af687ae43" providerId="LiveId" clId="{82A2088E-6A24-453B-B601-CA8ABD89A7C4}" dt="2025-06-25T09:31:24.028" v="5412"/>
        <pc:sldMkLst>
          <pc:docMk/>
          <pc:sldMk cId="2954464413" sldId="283"/>
        </pc:sldMkLst>
      </pc:sldChg>
      <pc:sldChg chg="add del">
        <pc:chgData name="Sinchana M" userId="629a361af687ae43" providerId="LiveId" clId="{82A2088E-6A24-453B-B601-CA8ABD89A7C4}" dt="2025-06-25T09:16:43.889" v="5375" actId="2696"/>
        <pc:sldMkLst>
          <pc:docMk/>
          <pc:sldMk cId="1129364811" sldId="284"/>
        </pc:sldMkLst>
      </pc:sldChg>
      <pc:sldChg chg="addSp delSp modSp add mod modTransition modAnim">
        <pc:chgData name="Sinchana M" userId="629a361af687ae43" providerId="LiveId" clId="{82A2088E-6A24-453B-B601-CA8ABD89A7C4}" dt="2025-06-27T20:35:21.069" v="9818"/>
        <pc:sldMkLst>
          <pc:docMk/>
          <pc:sldMk cId="2936473731" sldId="285"/>
        </pc:sldMkLst>
        <pc:spChg chg="mod">
          <ac:chgData name="Sinchana M" userId="629a361af687ae43" providerId="LiveId" clId="{82A2088E-6A24-453B-B601-CA8ABD89A7C4}" dt="2025-06-27T20:14:17.586" v="9656"/>
          <ac:spMkLst>
            <pc:docMk/>
            <pc:sldMk cId="2936473731" sldId="285"/>
            <ac:spMk id="3" creationId="{570AF994-6EF7-2BFB-177C-11D315680BA0}"/>
          </ac:spMkLst>
        </pc:spChg>
        <pc:graphicFrameChg chg="add mod">
          <ac:chgData name="Sinchana M" userId="629a361af687ae43" providerId="LiveId" clId="{82A2088E-6A24-453B-B601-CA8ABD89A7C4}" dt="2025-06-27T20:10:25.793" v="9644" actId="207"/>
          <ac:graphicFrameMkLst>
            <pc:docMk/>
            <pc:sldMk cId="2936473731" sldId="285"/>
            <ac:graphicFrameMk id="4" creationId="{0C4A2DA8-A3C9-6EAA-DF9C-20912DD9C250}"/>
          </ac:graphicFrameMkLst>
        </pc:graphicFrameChg>
      </pc:sldChg>
      <pc:sldChg chg="addSp delSp modSp add mod ord modTransition modAnim">
        <pc:chgData name="Sinchana M" userId="629a361af687ae43" providerId="LiveId" clId="{82A2088E-6A24-453B-B601-CA8ABD89A7C4}" dt="2025-06-27T21:56:07.012" v="11496" actId="20577"/>
        <pc:sldMkLst>
          <pc:docMk/>
          <pc:sldMk cId="1431058211" sldId="286"/>
        </pc:sldMkLst>
        <pc:spChg chg="mod">
          <ac:chgData name="Sinchana M" userId="629a361af687ae43" providerId="LiveId" clId="{82A2088E-6A24-453B-B601-CA8ABD89A7C4}" dt="2025-06-27T21:56:07.012" v="11496" actId="20577"/>
          <ac:spMkLst>
            <pc:docMk/>
            <pc:sldMk cId="1431058211" sldId="286"/>
            <ac:spMk id="3" creationId="{1E566B8E-CFEC-ADD1-E75D-F5BFDEB85B0D}"/>
          </ac:spMkLst>
        </pc:spChg>
        <pc:graphicFrameChg chg="add mod">
          <ac:chgData name="Sinchana M" userId="629a361af687ae43" providerId="LiveId" clId="{82A2088E-6A24-453B-B601-CA8ABD89A7C4}" dt="2025-06-27T20:09:58.973" v="9641" actId="207"/>
          <ac:graphicFrameMkLst>
            <pc:docMk/>
            <pc:sldMk cId="1431058211" sldId="286"/>
            <ac:graphicFrameMk id="4" creationId="{083B50BE-CB23-284A-D189-8FEF77855380}"/>
          </ac:graphicFrameMkLst>
        </pc:graphicFrameChg>
      </pc:sldChg>
      <pc:sldChg chg="add del">
        <pc:chgData name="Sinchana M" userId="629a361af687ae43" providerId="LiveId" clId="{82A2088E-6A24-453B-B601-CA8ABD89A7C4}" dt="2025-06-25T09:38:04.084" v="5784" actId="2696"/>
        <pc:sldMkLst>
          <pc:docMk/>
          <pc:sldMk cId="2036779023" sldId="287"/>
        </pc:sldMkLst>
      </pc:sldChg>
      <pc:sldChg chg="modSp add del mod modTransition">
        <pc:chgData name="Sinchana M" userId="629a361af687ae43" providerId="LiveId" clId="{82A2088E-6A24-453B-B601-CA8ABD89A7C4}" dt="2025-06-27T20:18:59.123" v="9718"/>
        <pc:sldMkLst>
          <pc:docMk/>
          <pc:sldMk cId="939099113" sldId="288"/>
        </pc:sldMkLst>
        <pc:picChg chg="mod">
          <ac:chgData name="Sinchana M" userId="629a361af687ae43" providerId="LiveId" clId="{82A2088E-6A24-453B-B601-CA8ABD89A7C4}" dt="2025-06-27T20:07:45.261" v="9626" actId="14100"/>
          <ac:picMkLst>
            <pc:docMk/>
            <pc:sldMk cId="939099113" sldId="288"/>
            <ac:picMk id="3" creationId="{EEE59EA9-0E69-6840-23DA-AD84CA89E588}"/>
          </ac:picMkLst>
        </pc:picChg>
      </pc:sldChg>
      <pc:sldChg chg="add del">
        <pc:chgData name="Sinchana M" userId="629a361af687ae43" providerId="LiveId" clId="{82A2088E-6A24-453B-B601-CA8ABD89A7C4}" dt="2025-06-25T09:41:55.099" v="5791" actId="2696"/>
        <pc:sldMkLst>
          <pc:docMk/>
          <pc:sldMk cId="1873793572" sldId="289"/>
        </pc:sldMkLst>
      </pc:sldChg>
      <pc:sldChg chg="add del">
        <pc:chgData name="Sinchana M" userId="629a361af687ae43" providerId="LiveId" clId="{82A2088E-6A24-453B-B601-CA8ABD89A7C4}" dt="2025-06-25T09:41:27.915" v="5788" actId="2696"/>
        <pc:sldMkLst>
          <pc:docMk/>
          <pc:sldMk cId="4048927786" sldId="289"/>
        </pc:sldMkLst>
      </pc:sldChg>
      <pc:sldChg chg="modSp add mod ord modTransition">
        <pc:chgData name="Sinchana M" userId="629a361af687ae43" providerId="LiveId" clId="{82A2088E-6A24-453B-B601-CA8ABD89A7C4}" dt="2025-06-27T20:18:59.123" v="9718"/>
        <pc:sldMkLst>
          <pc:docMk/>
          <pc:sldMk cId="2216187618" sldId="290"/>
        </pc:sldMkLst>
        <pc:picChg chg="mod">
          <ac:chgData name="Sinchana M" userId="629a361af687ae43" providerId="LiveId" clId="{82A2088E-6A24-453B-B601-CA8ABD89A7C4}" dt="2025-06-27T20:07:11.259" v="9620" actId="14100"/>
          <ac:picMkLst>
            <pc:docMk/>
            <pc:sldMk cId="2216187618" sldId="290"/>
            <ac:picMk id="3" creationId="{D21A93B4-5CAA-CE89-D655-5D99C7D1F9DE}"/>
          </ac:picMkLst>
        </pc:picChg>
      </pc:sldChg>
      <pc:sldChg chg="new del">
        <pc:chgData name="Sinchana M" userId="629a361af687ae43" providerId="LiveId" clId="{82A2088E-6A24-453B-B601-CA8ABD89A7C4}" dt="2025-06-27T11:04:08.316" v="6569" actId="47"/>
        <pc:sldMkLst>
          <pc:docMk/>
          <pc:sldMk cId="93892795" sldId="291"/>
        </pc:sldMkLst>
      </pc:sldChg>
      <pc:sldChg chg="new del">
        <pc:chgData name="Sinchana M" userId="629a361af687ae43" providerId="LiveId" clId="{82A2088E-6A24-453B-B601-CA8ABD89A7C4}" dt="2025-06-27T09:34:32.639" v="6070" actId="2696"/>
        <pc:sldMkLst>
          <pc:docMk/>
          <pc:sldMk cId="512972405" sldId="291"/>
        </pc:sldMkLst>
      </pc:sldChg>
      <pc:sldChg chg="addSp modSp new add del mod modClrScheme chgLayout">
        <pc:chgData name="Sinchana M" userId="629a361af687ae43" providerId="LiveId" clId="{82A2088E-6A24-453B-B601-CA8ABD89A7C4}" dt="2025-06-27T07:30:54.580" v="6068" actId="2696"/>
        <pc:sldMkLst>
          <pc:docMk/>
          <pc:sldMk cId="2125938369" sldId="291"/>
        </pc:sldMkLst>
        <pc:spChg chg="add mod">
          <ac:chgData name="Sinchana M" userId="629a361af687ae43" providerId="LiveId" clId="{82A2088E-6A24-453B-B601-CA8ABD89A7C4}" dt="2025-06-27T07:29:15.593" v="6051" actId="20577"/>
          <ac:spMkLst>
            <pc:docMk/>
            <pc:sldMk cId="2125938369" sldId="291"/>
            <ac:spMk id="2" creationId="{643F8408-E137-061E-F0B5-3A25F89B66CE}"/>
          </ac:spMkLst>
        </pc:spChg>
      </pc:sldChg>
      <pc:sldChg chg="addSp delSp modSp new mod modTransition modAnim">
        <pc:chgData name="Sinchana M" userId="629a361af687ae43" providerId="LiveId" clId="{82A2088E-6A24-453B-B601-CA8ABD89A7C4}" dt="2025-06-27T21:51:15.070" v="11248" actId="20577"/>
        <pc:sldMkLst>
          <pc:docMk/>
          <pc:sldMk cId="3677872705" sldId="291"/>
        </pc:sldMkLst>
        <pc:spChg chg="del mod">
          <ac:chgData name="Sinchana M" userId="629a361af687ae43" providerId="LiveId" clId="{82A2088E-6A24-453B-B601-CA8ABD89A7C4}" dt="2025-06-27T17:00:28.247" v="7225" actId="12084"/>
          <ac:spMkLst>
            <pc:docMk/>
            <pc:sldMk cId="3677872705" sldId="291"/>
            <ac:spMk id="2" creationId="{EABEF04E-8719-CC62-FE2C-44A3D76A2886}"/>
          </ac:spMkLst>
        </pc:spChg>
        <pc:spChg chg="mod">
          <ac:chgData name="Sinchana M" userId="629a361af687ae43" providerId="LiveId" clId="{82A2088E-6A24-453B-B601-CA8ABD89A7C4}" dt="2025-06-27T21:51:15.070" v="11248" actId="20577"/>
          <ac:spMkLst>
            <pc:docMk/>
            <pc:sldMk cId="3677872705" sldId="291"/>
            <ac:spMk id="3" creationId="{A0BE0A50-E6E7-477F-0762-EF6D89408A41}"/>
          </ac:spMkLst>
        </pc:spChg>
        <pc:graphicFrameChg chg="add mod">
          <ac:chgData name="Sinchana M" userId="629a361af687ae43" providerId="LiveId" clId="{82A2088E-6A24-453B-B601-CA8ABD89A7C4}" dt="2025-06-27T20:10:16.735" v="9643" actId="207"/>
          <ac:graphicFrameMkLst>
            <pc:docMk/>
            <pc:sldMk cId="3677872705" sldId="291"/>
            <ac:graphicFrameMk id="4" creationId="{B9B2AE63-F144-E5AA-3D2E-0B278AB2F644}"/>
          </ac:graphicFrameMkLst>
        </pc:graphicFrameChg>
      </pc:sldChg>
      <pc:sldChg chg="addSp modSp new mod modTransition">
        <pc:chgData name="Sinchana M" userId="629a361af687ae43" providerId="LiveId" clId="{82A2088E-6A24-453B-B601-CA8ABD89A7C4}" dt="2025-06-27T20:18:59.123" v="9718"/>
        <pc:sldMkLst>
          <pc:docMk/>
          <pc:sldMk cId="2331616979" sldId="292"/>
        </pc:sldMkLst>
        <pc:picChg chg="add mod">
          <ac:chgData name="Sinchana M" userId="629a361af687ae43" providerId="LiveId" clId="{82A2088E-6A24-453B-B601-CA8ABD89A7C4}" dt="2025-06-27T20:06:39.063" v="9614" actId="14100"/>
          <ac:picMkLst>
            <pc:docMk/>
            <pc:sldMk cId="2331616979" sldId="292"/>
            <ac:picMk id="3" creationId="{AAA6F18C-FB49-7898-183F-AC91D73228D7}"/>
          </ac:picMkLst>
        </pc:picChg>
      </pc:sldChg>
      <pc:sldChg chg="addSp delSp modSp new mod modTransition modAnim">
        <pc:chgData name="Sinchana M" userId="629a361af687ae43" providerId="LiveId" clId="{82A2088E-6A24-453B-B601-CA8ABD89A7C4}" dt="2025-06-27T22:00:30.977" v="11677" actId="20577"/>
        <pc:sldMkLst>
          <pc:docMk/>
          <pc:sldMk cId="1670866960" sldId="293"/>
        </pc:sldMkLst>
        <pc:spChg chg="del mod">
          <ac:chgData name="Sinchana M" userId="629a361af687ae43" providerId="LiveId" clId="{82A2088E-6A24-453B-B601-CA8ABD89A7C4}" dt="2025-06-27T17:28:01.104" v="8324" actId="12084"/>
          <ac:spMkLst>
            <pc:docMk/>
            <pc:sldMk cId="1670866960" sldId="293"/>
            <ac:spMk id="2" creationId="{E224B8FA-EF9D-4B9E-1688-B3ABA9BBC548}"/>
          </ac:spMkLst>
        </pc:spChg>
        <pc:spChg chg="mod">
          <ac:chgData name="Sinchana M" userId="629a361af687ae43" providerId="LiveId" clId="{82A2088E-6A24-453B-B601-CA8ABD89A7C4}" dt="2025-06-27T22:00:30.977" v="11677" actId="20577"/>
          <ac:spMkLst>
            <pc:docMk/>
            <pc:sldMk cId="1670866960" sldId="293"/>
            <ac:spMk id="3" creationId="{116D63C3-3667-E6D9-4124-E49AE5312626}"/>
          </ac:spMkLst>
        </pc:spChg>
        <pc:graphicFrameChg chg="add mod">
          <ac:chgData name="Sinchana M" userId="629a361af687ae43" providerId="LiveId" clId="{82A2088E-6A24-453B-B601-CA8ABD89A7C4}" dt="2025-06-27T20:09:46.055" v="9640" actId="207"/>
          <ac:graphicFrameMkLst>
            <pc:docMk/>
            <pc:sldMk cId="1670866960" sldId="293"/>
            <ac:graphicFrameMk id="4" creationId="{F5D968D7-D0D9-5450-9448-990A53E48AFB}"/>
          </ac:graphicFrameMkLst>
        </pc:graphicFrameChg>
      </pc:sldChg>
      <pc:sldChg chg="addSp modSp new mod modTransition">
        <pc:chgData name="Sinchana M" userId="629a361af687ae43" providerId="LiveId" clId="{82A2088E-6A24-453B-B601-CA8ABD89A7C4}" dt="2025-06-27T20:18:59.123" v="9718"/>
        <pc:sldMkLst>
          <pc:docMk/>
          <pc:sldMk cId="978026367" sldId="294"/>
        </pc:sldMkLst>
        <pc:picChg chg="add mod">
          <ac:chgData name="Sinchana M" userId="629a361af687ae43" providerId="LiveId" clId="{82A2088E-6A24-453B-B601-CA8ABD89A7C4}" dt="2025-06-27T20:08:25.117" v="9632" actId="14100"/>
          <ac:picMkLst>
            <pc:docMk/>
            <pc:sldMk cId="978026367" sldId="294"/>
            <ac:picMk id="3" creationId="{AB12014B-D7C1-F041-A215-4B2256C1093C}"/>
          </ac:picMkLst>
        </pc:picChg>
      </pc:sldChg>
      <pc:sldChg chg="addSp modSp new mod modTransition">
        <pc:chgData name="Sinchana M" userId="629a361af687ae43" providerId="LiveId" clId="{82A2088E-6A24-453B-B601-CA8ABD89A7C4}" dt="2025-06-27T20:18:59.123" v="9718"/>
        <pc:sldMkLst>
          <pc:docMk/>
          <pc:sldMk cId="3618253888" sldId="295"/>
        </pc:sldMkLst>
        <pc:picChg chg="add mod">
          <ac:chgData name="Sinchana M" userId="629a361af687ae43" providerId="LiveId" clId="{82A2088E-6A24-453B-B601-CA8ABD89A7C4}" dt="2025-06-27T20:08:44.614" v="9636" actId="14100"/>
          <ac:picMkLst>
            <pc:docMk/>
            <pc:sldMk cId="3618253888" sldId="295"/>
            <ac:picMk id="3" creationId="{2018C889-541D-264D-B453-586304BF8991}"/>
          </ac:picMkLst>
        </pc:picChg>
      </pc:sldChg>
      <pc:sldMasterChg chg="modTransition setBg modSldLayout">
        <pc:chgData name="Sinchana M" userId="629a361af687ae43" providerId="LiveId" clId="{82A2088E-6A24-453B-B601-CA8ABD89A7C4}" dt="2025-06-27T20:18:59.123" v="9718"/>
        <pc:sldMasterMkLst>
          <pc:docMk/>
          <pc:sldMasterMk cId="2343413365" sldId="2147483648"/>
        </pc:sldMasterMkLst>
        <pc:sldLayoutChg chg="modTransition setBg">
          <pc:chgData name="Sinchana M" userId="629a361af687ae43" providerId="LiveId" clId="{82A2088E-6A24-453B-B601-CA8ABD89A7C4}" dt="2025-06-27T20:18:59.123" v="9718"/>
          <pc:sldLayoutMkLst>
            <pc:docMk/>
            <pc:sldMasterMk cId="2343413365" sldId="2147483648"/>
            <pc:sldLayoutMk cId="455674447" sldId="2147483649"/>
          </pc:sldLayoutMkLst>
        </pc:sldLayoutChg>
        <pc:sldLayoutChg chg="modTransition setBg">
          <pc:chgData name="Sinchana M" userId="629a361af687ae43" providerId="LiveId" clId="{82A2088E-6A24-453B-B601-CA8ABD89A7C4}" dt="2025-06-27T20:18:59.123" v="9718"/>
          <pc:sldLayoutMkLst>
            <pc:docMk/>
            <pc:sldMasterMk cId="2343413365" sldId="2147483648"/>
            <pc:sldLayoutMk cId="1589862130" sldId="2147483650"/>
          </pc:sldLayoutMkLst>
        </pc:sldLayoutChg>
        <pc:sldLayoutChg chg="modTransition setBg">
          <pc:chgData name="Sinchana M" userId="629a361af687ae43" providerId="LiveId" clId="{82A2088E-6A24-453B-B601-CA8ABD89A7C4}" dt="2025-06-27T20:18:59.123" v="9718"/>
          <pc:sldLayoutMkLst>
            <pc:docMk/>
            <pc:sldMasterMk cId="2343413365" sldId="2147483648"/>
            <pc:sldLayoutMk cId="2298040275" sldId="2147483651"/>
          </pc:sldLayoutMkLst>
        </pc:sldLayoutChg>
        <pc:sldLayoutChg chg="modTransition setBg">
          <pc:chgData name="Sinchana M" userId="629a361af687ae43" providerId="LiveId" clId="{82A2088E-6A24-453B-B601-CA8ABD89A7C4}" dt="2025-06-27T20:18:59.123" v="9718"/>
          <pc:sldLayoutMkLst>
            <pc:docMk/>
            <pc:sldMasterMk cId="2343413365" sldId="2147483648"/>
            <pc:sldLayoutMk cId="472599004" sldId="2147483652"/>
          </pc:sldLayoutMkLst>
        </pc:sldLayoutChg>
        <pc:sldLayoutChg chg="modTransition setBg">
          <pc:chgData name="Sinchana M" userId="629a361af687ae43" providerId="LiveId" clId="{82A2088E-6A24-453B-B601-CA8ABD89A7C4}" dt="2025-06-27T20:18:59.123" v="9718"/>
          <pc:sldLayoutMkLst>
            <pc:docMk/>
            <pc:sldMasterMk cId="2343413365" sldId="2147483648"/>
            <pc:sldLayoutMk cId="1922060779" sldId="2147483653"/>
          </pc:sldLayoutMkLst>
        </pc:sldLayoutChg>
        <pc:sldLayoutChg chg="modTransition setBg">
          <pc:chgData name="Sinchana M" userId="629a361af687ae43" providerId="LiveId" clId="{82A2088E-6A24-453B-B601-CA8ABD89A7C4}" dt="2025-06-27T20:18:59.123" v="9718"/>
          <pc:sldLayoutMkLst>
            <pc:docMk/>
            <pc:sldMasterMk cId="2343413365" sldId="2147483648"/>
            <pc:sldLayoutMk cId="2074236370" sldId="2147483654"/>
          </pc:sldLayoutMkLst>
        </pc:sldLayoutChg>
        <pc:sldLayoutChg chg="modTransition setBg">
          <pc:chgData name="Sinchana M" userId="629a361af687ae43" providerId="LiveId" clId="{82A2088E-6A24-453B-B601-CA8ABD89A7C4}" dt="2025-06-27T20:18:59.123" v="9718"/>
          <pc:sldLayoutMkLst>
            <pc:docMk/>
            <pc:sldMasterMk cId="2343413365" sldId="2147483648"/>
            <pc:sldLayoutMk cId="4022559869" sldId="2147483655"/>
          </pc:sldLayoutMkLst>
        </pc:sldLayoutChg>
        <pc:sldLayoutChg chg="modTransition setBg">
          <pc:chgData name="Sinchana M" userId="629a361af687ae43" providerId="LiveId" clId="{82A2088E-6A24-453B-B601-CA8ABD89A7C4}" dt="2025-06-27T20:18:59.123" v="9718"/>
          <pc:sldLayoutMkLst>
            <pc:docMk/>
            <pc:sldMasterMk cId="2343413365" sldId="2147483648"/>
            <pc:sldLayoutMk cId="2562585870" sldId="2147483656"/>
          </pc:sldLayoutMkLst>
        </pc:sldLayoutChg>
        <pc:sldLayoutChg chg="modTransition setBg">
          <pc:chgData name="Sinchana M" userId="629a361af687ae43" providerId="LiveId" clId="{82A2088E-6A24-453B-B601-CA8ABD89A7C4}" dt="2025-06-27T20:18:59.123" v="9718"/>
          <pc:sldLayoutMkLst>
            <pc:docMk/>
            <pc:sldMasterMk cId="2343413365" sldId="2147483648"/>
            <pc:sldLayoutMk cId="2229091854" sldId="2147483657"/>
          </pc:sldLayoutMkLst>
        </pc:sldLayoutChg>
        <pc:sldLayoutChg chg="modTransition setBg">
          <pc:chgData name="Sinchana M" userId="629a361af687ae43" providerId="LiveId" clId="{82A2088E-6A24-453B-B601-CA8ABD89A7C4}" dt="2025-06-27T20:18:59.123" v="9718"/>
          <pc:sldLayoutMkLst>
            <pc:docMk/>
            <pc:sldMasterMk cId="2343413365" sldId="2147483648"/>
            <pc:sldLayoutMk cId="1746789341" sldId="2147483658"/>
          </pc:sldLayoutMkLst>
        </pc:sldLayoutChg>
        <pc:sldLayoutChg chg="modTransition setBg">
          <pc:chgData name="Sinchana M" userId="629a361af687ae43" providerId="LiveId" clId="{82A2088E-6A24-453B-B601-CA8ABD89A7C4}" dt="2025-06-27T20:18:59.123" v="9718"/>
          <pc:sldLayoutMkLst>
            <pc:docMk/>
            <pc:sldMasterMk cId="2343413365" sldId="2147483648"/>
            <pc:sldLayoutMk cId="2082443974" sldId="2147483659"/>
          </pc:sldLayoutMkLst>
        </pc:sldLayoutChg>
      </pc:sldMasterChg>
    </pc:docChg>
  </pc:docChgLst>
  <pc:docChgLst>
    <pc:chgData name="Sinchana M" userId="629a361af687ae43" providerId="LiveId" clId="{172BB728-F06F-4543-B90F-1C804B2F031A}"/>
    <pc:docChg chg="addSld">
      <pc:chgData name="Sinchana M" userId="629a361af687ae43" providerId="LiveId" clId="{172BB728-F06F-4543-B90F-1C804B2F031A}" dt="2024-10-08T15:53:34.639" v="0" actId="680"/>
      <pc:docMkLst>
        <pc:docMk/>
      </pc:docMkLst>
      <pc:sldChg chg="new">
        <pc:chgData name="Sinchana M" userId="629a361af687ae43" providerId="LiveId" clId="{172BB728-F06F-4543-B90F-1C804B2F031A}" dt="2024-10-08T15:53:34.639" v="0" actId="680"/>
        <pc:sldMkLst>
          <pc:docMk/>
          <pc:sldMk cId="3897266715" sldId="25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D4438-AB66-4F47-8EA1-C3DBE502D270}" type="doc">
      <dgm:prSet loTypeId="urn:microsoft.com/office/officeart/2005/8/layout/vList2" loCatId="list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F562F4C4-1E1D-41A3-8D76-D45794B2C8FD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b="1" dirty="0"/>
            <a:t>Airbnb Data Analysis </a:t>
          </a:r>
          <a:br>
            <a:rPr lang="en-US" b="1" dirty="0"/>
          </a:br>
          <a:r>
            <a:rPr lang="en-US" b="1" dirty="0"/>
            <a:t>Using Pure Python and NumPy</a:t>
          </a:r>
          <a:endParaRPr lang="en-IN" dirty="0"/>
        </a:p>
      </dgm:t>
    </dgm:pt>
    <dgm:pt modelId="{C4437C64-6FD4-4B3D-83B9-B40A17F37BE8}" type="parTrans" cxnId="{3F746065-9F16-42A5-803D-BAF2738E1D51}">
      <dgm:prSet/>
      <dgm:spPr/>
      <dgm:t>
        <a:bodyPr/>
        <a:lstStyle/>
        <a:p>
          <a:endParaRPr lang="en-IN"/>
        </a:p>
      </dgm:t>
    </dgm:pt>
    <dgm:pt modelId="{845F0C86-DF54-482A-A6B8-729D5A785191}" type="sibTrans" cxnId="{3F746065-9F16-42A5-803D-BAF2738E1D51}">
      <dgm:prSet/>
      <dgm:spPr/>
      <dgm:t>
        <a:bodyPr/>
        <a:lstStyle/>
        <a:p>
          <a:endParaRPr lang="en-IN"/>
        </a:p>
      </dgm:t>
    </dgm:pt>
    <dgm:pt modelId="{6EF30573-1EA8-47B6-B904-556F6566B1AE}" type="pres">
      <dgm:prSet presAssocID="{1D4D4438-AB66-4F47-8EA1-C3DBE502D270}" presName="linear" presStyleCnt="0">
        <dgm:presLayoutVars>
          <dgm:animLvl val="lvl"/>
          <dgm:resizeHandles val="exact"/>
        </dgm:presLayoutVars>
      </dgm:prSet>
      <dgm:spPr/>
    </dgm:pt>
    <dgm:pt modelId="{87891561-2881-4C6B-A5D5-6031A48ED7DE}" type="pres">
      <dgm:prSet presAssocID="{F562F4C4-1E1D-41A3-8D76-D45794B2C8F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F746065-9F16-42A5-803D-BAF2738E1D51}" srcId="{1D4D4438-AB66-4F47-8EA1-C3DBE502D270}" destId="{F562F4C4-1E1D-41A3-8D76-D45794B2C8FD}" srcOrd="0" destOrd="0" parTransId="{C4437C64-6FD4-4B3D-83B9-B40A17F37BE8}" sibTransId="{845F0C86-DF54-482A-A6B8-729D5A785191}"/>
    <dgm:cxn modelId="{7FBE2BC9-1363-4217-A24A-B6296B64EDE6}" type="presOf" srcId="{1D4D4438-AB66-4F47-8EA1-C3DBE502D270}" destId="{6EF30573-1EA8-47B6-B904-556F6566B1AE}" srcOrd="0" destOrd="0" presId="urn:microsoft.com/office/officeart/2005/8/layout/vList2"/>
    <dgm:cxn modelId="{3EEEC7CF-24DC-4C07-8060-500BCC4E9A39}" type="presOf" srcId="{F562F4C4-1E1D-41A3-8D76-D45794B2C8FD}" destId="{87891561-2881-4C6B-A5D5-6031A48ED7DE}" srcOrd="0" destOrd="0" presId="urn:microsoft.com/office/officeart/2005/8/layout/vList2"/>
    <dgm:cxn modelId="{E585C94D-3F96-478E-A04A-BE4976617391}" type="presParOf" srcId="{6EF30573-1EA8-47B6-B904-556F6566B1AE}" destId="{87891561-2881-4C6B-A5D5-6031A48ED7D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ED79B91-9BDD-48C4-89B2-B1B2D4FA196C}" type="doc">
      <dgm:prSet loTypeId="urn:microsoft.com/office/officeart/2005/8/layout/list1" loCatId="list" qsTypeId="urn:microsoft.com/office/officeart/2005/8/quickstyle/3d1" qsCatId="3D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D87C184F-E53A-4D9C-9D65-F62E289D0FC0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/>
            <a:t>Outlier Handling</a:t>
          </a:r>
          <a:endParaRPr lang="en-IN" dirty="0"/>
        </a:p>
      </dgm:t>
    </dgm:pt>
    <dgm:pt modelId="{8AACC989-2BA2-4C6A-8198-38591A22BBD5}" type="parTrans" cxnId="{A3FA1D90-7213-49A9-B83C-86438380E317}">
      <dgm:prSet/>
      <dgm:spPr/>
      <dgm:t>
        <a:bodyPr/>
        <a:lstStyle/>
        <a:p>
          <a:endParaRPr lang="en-IN"/>
        </a:p>
      </dgm:t>
    </dgm:pt>
    <dgm:pt modelId="{775C6EB8-2550-4761-84CC-C8ABE3C36262}" type="sibTrans" cxnId="{A3FA1D90-7213-49A9-B83C-86438380E317}">
      <dgm:prSet/>
      <dgm:spPr/>
      <dgm:t>
        <a:bodyPr/>
        <a:lstStyle/>
        <a:p>
          <a:endParaRPr lang="en-IN"/>
        </a:p>
      </dgm:t>
    </dgm:pt>
    <dgm:pt modelId="{787E5F36-932C-462E-BC11-C22DE7E45866}" type="pres">
      <dgm:prSet presAssocID="{9ED79B91-9BDD-48C4-89B2-B1B2D4FA196C}" presName="linear" presStyleCnt="0">
        <dgm:presLayoutVars>
          <dgm:dir/>
          <dgm:animLvl val="lvl"/>
          <dgm:resizeHandles val="exact"/>
        </dgm:presLayoutVars>
      </dgm:prSet>
      <dgm:spPr/>
    </dgm:pt>
    <dgm:pt modelId="{81DE214A-8919-4E29-9865-BD69747817F0}" type="pres">
      <dgm:prSet presAssocID="{D87C184F-E53A-4D9C-9D65-F62E289D0FC0}" presName="parentLin" presStyleCnt="0"/>
      <dgm:spPr/>
    </dgm:pt>
    <dgm:pt modelId="{83ED55C3-0790-4942-924A-F80CBC6CE9F9}" type="pres">
      <dgm:prSet presAssocID="{D87C184F-E53A-4D9C-9D65-F62E289D0FC0}" presName="parentLeftMargin" presStyleLbl="node1" presStyleIdx="0" presStyleCnt="1"/>
      <dgm:spPr/>
    </dgm:pt>
    <dgm:pt modelId="{6061B4FF-BFB2-44D3-9F6D-0D9EEAE65A4F}" type="pres">
      <dgm:prSet presAssocID="{D87C184F-E53A-4D9C-9D65-F62E289D0FC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166274F-86CC-4B50-8F73-FDF2B85B462A}" type="pres">
      <dgm:prSet presAssocID="{D87C184F-E53A-4D9C-9D65-F62E289D0FC0}" presName="negativeSpace" presStyleCnt="0"/>
      <dgm:spPr/>
    </dgm:pt>
    <dgm:pt modelId="{C9215616-04F3-4C83-B997-9108669799AE}" type="pres">
      <dgm:prSet presAssocID="{D87C184F-E53A-4D9C-9D65-F62E289D0FC0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6263A17-01EE-4966-9249-2D05755C27CB}" type="presOf" srcId="{D87C184F-E53A-4D9C-9D65-F62E289D0FC0}" destId="{83ED55C3-0790-4942-924A-F80CBC6CE9F9}" srcOrd="0" destOrd="0" presId="urn:microsoft.com/office/officeart/2005/8/layout/list1"/>
    <dgm:cxn modelId="{2EFD6628-C92B-4A66-82E8-7A7019DA8EE4}" type="presOf" srcId="{D87C184F-E53A-4D9C-9D65-F62E289D0FC0}" destId="{6061B4FF-BFB2-44D3-9F6D-0D9EEAE65A4F}" srcOrd="1" destOrd="0" presId="urn:microsoft.com/office/officeart/2005/8/layout/list1"/>
    <dgm:cxn modelId="{A3FA1D90-7213-49A9-B83C-86438380E317}" srcId="{9ED79B91-9BDD-48C4-89B2-B1B2D4FA196C}" destId="{D87C184F-E53A-4D9C-9D65-F62E289D0FC0}" srcOrd="0" destOrd="0" parTransId="{8AACC989-2BA2-4C6A-8198-38591A22BBD5}" sibTransId="{775C6EB8-2550-4761-84CC-C8ABE3C36262}"/>
    <dgm:cxn modelId="{699749F5-159E-406D-8E09-D2A72D3F0291}" type="presOf" srcId="{9ED79B91-9BDD-48C4-89B2-B1B2D4FA196C}" destId="{787E5F36-932C-462E-BC11-C22DE7E45866}" srcOrd="0" destOrd="0" presId="urn:microsoft.com/office/officeart/2005/8/layout/list1"/>
    <dgm:cxn modelId="{3A1AD93B-6F9A-46FC-9B4E-F07C89E92977}" type="presParOf" srcId="{787E5F36-932C-462E-BC11-C22DE7E45866}" destId="{81DE214A-8919-4E29-9865-BD69747817F0}" srcOrd="0" destOrd="0" presId="urn:microsoft.com/office/officeart/2005/8/layout/list1"/>
    <dgm:cxn modelId="{7223040E-8DB0-4BED-AE15-10C94B6179C6}" type="presParOf" srcId="{81DE214A-8919-4E29-9865-BD69747817F0}" destId="{83ED55C3-0790-4942-924A-F80CBC6CE9F9}" srcOrd="0" destOrd="0" presId="urn:microsoft.com/office/officeart/2005/8/layout/list1"/>
    <dgm:cxn modelId="{562684DA-D0B9-45C6-B0B2-1ED89B91CAE8}" type="presParOf" srcId="{81DE214A-8919-4E29-9865-BD69747817F0}" destId="{6061B4FF-BFB2-44D3-9F6D-0D9EEAE65A4F}" srcOrd="1" destOrd="0" presId="urn:microsoft.com/office/officeart/2005/8/layout/list1"/>
    <dgm:cxn modelId="{53769495-3103-489F-85E4-AD3E8C72941C}" type="presParOf" srcId="{787E5F36-932C-462E-BC11-C22DE7E45866}" destId="{7166274F-86CC-4B50-8F73-FDF2B85B462A}" srcOrd="1" destOrd="0" presId="urn:microsoft.com/office/officeart/2005/8/layout/list1"/>
    <dgm:cxn modelId="{84389B0B-8571-459A-8575-424D524FCC86}" type="presParOf" srcId="{787E5F36-932C-462E-BC11-C22DE7E45866}" destId="{C9215616-04F3-4C83-B997-9108669799A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0DA417-A916-402F-A075-DF602E031A8B}" type="doc">
      <dgm:prSet loTypeId="urn:microsoft.com/office/officeart/2005/8/layout/list1" loCatId="list" qsTypeId="urn:microsoft.com/office/officeart/2005/8/quickstyle/3d1" qsCatId="3D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4E36ED5F-123E-4B4B-98A5-CEC28546F46B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/>
            <a:t>Basic Descriptive statistics of Filtered Data</a:t>
          </a:r>
          <a:endParaRPr lang="en-IN" dirty="0"/>
        </a:p>
      </dgm:t>
    </dgm:pt>
    <dgm:pt modelId="{615ADBF0-2376-424B-87DE-952B553B365C}" type="sibTrans" cxnId="{EF868000-D74B-4F8F-B39B-DDC092907D10}">
      <dgm:prSet/>
      <dgm:spPr/>
      <dgm:t>
        <a:bodyPr/>
        <a:lstStyle/>
        <a:p>
          <a:endParaRPr lang="en-IN"/>
        </a:p>
      </dgm:t>
    </dgm:pt>
    <dgm:pt modelId="{0EC5BA56-4915-4F18-AD9E-9E10DD56E17D}" type="parTrans" cxnId="{EF868000-D74B-4F8F-B39B-DDC092907D10}">
      <dgm:prSet/>
      <dgm:spPr/>
      <dgm:t>
        <a:bodyPr/>
        <a:lstStyle/>
        <a:p>
          <a:endParaRPr lang="en-IN"/>
        </a:p>
      </dgm:t>
    </dgm:pt>
    <dgm:pt modelId="{9172BB24-70FC-45A2-AFA6-2EB873B95D59}" type="pres">
      <dgm:prSet presAssocID="{990DA417-A916-402F-A075-DF602E031A8B}" presName="linear" presStyleCnt="0">
        <dgm:presLayoutVars>
          <dgm:dir/>
          <dgm:animLvl val="lvl"/>
          <dgm:resizeHandles val="exact"/>
        </dgm:presLayoutVars>
      </dgm:prSet>
      <dgm:spPr/>
    </dgm:pt>
    <dgm:pt modelId="{E30DADD3-F741-45A8-8FFB-7D3EA49F1578}" type="pres">
      <dgm:prSet presAssocID="{4E36ED5F-123E-4B4B-98A5-CEC28546F46B}" presName="parentLin" presStyleCnt="0"/>
      <dgm:spPr/>
    </dgm:pt>
    <dgm:pt modelId="{5171424B-70B2-4B37-B90A-4CF1D98A3792}" type="pres">
      <dgm:prSet presAssocID="{4E36ED5F-123E-4B4B-98A5-CEC28546F46B}" presName="parentLeftMargin" presStyleLbl="node1" presStyleIdx="0" presStyleCnt="1"/>
      <dgm:spPr/>
    </dgm:pt>
    <dgm:pt modelId="{59885768-CB3B-4617-A7CE-6E199E18A736}" type="pres">
      <dgm:prSet presAssocID="{4E36ED5F-123E-4B4B-98A5-CEC28546F46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B301FBC-BE53-4927-B089-68F3A9D1E758}" type="pres">
      <dgm:prSet presAssocID="{4E36ED5F-123E-4B4B-98A5-CEC28546F46B}" presName="negativeSpace" presStyleCnt="0"/>
      <dgm:spPr/>
    </dgm:pt>
    <dgm:pt modelId="{F3F2239D-7DEC-4467-A6C3-262800C0CF3B}" type="pres">
      <dgm:prSet presAssocID="{4E36ED5F-123E-4B4B-98A5-CEC28546F46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EF868000-D74B-4F8F-B39B-DDC092907D10}" srcId="{990DA417-A916-402F-A075-DF602E031A8B}" destId="{4E36ED5F-123E-4B4B-98A5-CEC28546F46B}" srcOrd="0" destOrd="0" parTransId="{0EC5BA56-4915-4F18-AD9E-9E10DD56E17D}" sibTransId="{615ADBF0-2376-424B-87DE-952B553B365C}"/>
    <dgm:cxn modelId="{E9088200-53E3-47A4-A1EC-36BCAB2544B5}" type="presOf" srcId="{4E36ED5F-123E-4B4B-98A5-CEC28546F46B}" destId="{5171424B-70B2-4B37-B90A-4CF1D98A3792}" srcOrd="0" destOrd="0" presId="urn:microsoft.com/office/officeart/2005/8/layout/list1"/>
    <dgm:cxn modelId="{0D60B016-9A20-471A-BF1F-8F83D864F372}" type="presOf" srcId="{4E36ED5F-123E-4B4B-98A5-CEC28546F46B}" destId="{59885768-CB3B-4617-A7CE-6E199E18A736}" srcOrd="1" destOrd="0" presId="urn:microsoft.com/office/officeart/2005/8/layout/list1"/>
    <dgm:cxn modelId="{0F338641-7530-492F-AEC7-559D299B3EF1}" type="presOf" srcId="{990DA417-A916-402F-A075-DF602E031A8B}" destId="{9172BB24-70FC-45A2-AFA6-2EB873B95D59}" srcOrd="0" destOrd="0" presId="urn:microsoft.com/office/officeart/2005/8/layout/list1"/>
    <dgm:cxn modelId="{220276BD-BB06-4559-9B8C-5CD24EE3952C}" type="presParOf" srcId="{9172BB24-70FC-45A2-AFA6-2EB873B95D59}" destId="{E30DADD3-F741-45A8-8FFB-7D3EA49F1578}" srcOrd="0" destOrd="0" presId="urn:microsoft.com/office/officeart/2005/8/layout/list1"/>
    <dgm:cxn modelId="{F358F64C-7286-4096-914E-744422A0DF32}" type="presParOf" srcId="{E30DADD3-F741-45A8-8FFB-7D3EA49F1578}" destId="{5171424B-70B2-4B37-B90A-4CF1D98A3792}" srcOrd="0" destOrd="0" presId="urn:microsoft.com/office/officeart/2005/8/layout/list1"/>
    <dgm:cxn modelId="{7D0A2DF3-0927-45BF-B64F-D959A4DF38A5}" type="presParOf" srcId="{E30DADD3-F741-45A8-8FFB-7D3EA49F1578}" destId="{59885768-CB3B-4617-A7CE-6E199E18A736}" srcOrd="1" destOrd="0" presId="urn:microsoft.com/office/officeart/2005/8/layout/list1"/>
    <dgm:cxn modelId="{1790918B-D578-46AF-90F0-4DE4BECCB1F9}" type="presParOf" srcId="{9172BB24-70FC-45A2-AFA6-2EB873B95D59}" destId="{2B301FBC-BE53-4927-B089-68F3A9D1E758}" srcOrd="1" destOrd="0" presId="urn:microsoft.com/office/officeart/2005/8/layout/list1"/>
    <dgm:cxn modelId="{6D3D1AE0-01E2-4B18-8347-A58CB7C3E0B0}" type="presParOf" srcId="{9172BB24-70FC-45A2-AFA6-2EB873B95D59}" destId="{F3F2239D-7DEC-4467-A6C3-262800C0CF3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0FC7FCB-D13D-4AE7-B41B-CA250BDE1A9D}" type="doc">
      <dgm:prSet loTypeId="urn:microsoft.com/office/officeart/2005/8/layout/list1" loCatId="list" qsTypeId="urn:microsoft.com/office/officeart/2005/8/quickstyle/3d1" qsCatId="3D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907DA6F2-6411-4618-83D2-E419447E2CDF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Data Visualization – Histogram</a:t>
          </a:r>
          <a:endParaRPr lang="en-IN" dirty="0"/>
        </a:p>
      </dgm:t>
    </dgm:pt>
    <dgm:pt modelId="{5CE007F3-F5B6-422C-9A23-01FEB95AE975}" type="parTrans" cxnId="{20DE0F0D-80DA-4D05-AF16-3F6F47DB64D0}">
      <dgm:prSet/>
      <dgm:spPr/>
      <dgm:t>
        <a:bodyPr/>
        <a:lstStyle/>
        <a:p>
          <a:endParaRPr lang="en-IN"/>
        </a:p>
      </dgm:t>
    </dgm:pt>
    <dgm:pt modelId="{C88E2079-5807-43E0-A884-6EC2EB35236A}" type="sibTrans" cxnId="{20DE0F0D-80DA-4D05-AF16-3F6F47DB64D0}">
      <dgm:prSet/>
      <dgm:spPr/>
      <dgm:t>
        <a:bodyPr/>
        <a:lstStyle/>
        <a:p>
          <a:endParaRPr lang="en-IN"/>
        </a:p>
      </dgm:t>
    </dgm:pt>
    <dgm:pt modelId="{33C6464A-4DA8-4A99-AAED-05B5B964A48C}" type="pres">
      <dgm:prSet presAssocID="{A0FC7FCB-D13D-4AE7-B41B-CA250BDE1A9D}" presName="linear" presStyleCnt="0">
        <dgm:presLayoutVars>
          <dgm:dir/>
          <dgm:animLvl val="lvl"/>
          <dgm:resizeHandles val="exact"/>
        </dgm:presLayoutVars>
      </dgm:prSet>
      <dgm:spPr/>
    </dgm:pt>
    <dgm:pt modelId="{9FD6B26F-1908-4C3B-8B83-CE53F869E071}" type="pres">
      <dgm:prSet presAssocID="{907DA6F2-6411-4618-83D2-E419447E2CDF}" presName="parentLin" presStyleCnt="0"/>
      <dgm:spPr/>
    </dgm:pt>
    <dgm:pt modelId="{47EA833C-A8E8-4F09-BEA0-315482F76143}" type="pres">
      <dgm:prSet presAssocID="{907DA6F2-6411-4618-83D2-E419447E2CDF}" presName="parentLeftMargin" presStyleLbl="node1" presStyleIdx="0" presStyleCnt="1"/>
      <dgm:spPr/>
    </dgm:pt>
    <dgm:pt modelId="{F7949ED7-4A1B-42EE-8974-6C405AF22C42}" type="pres">
      <dgm:prSet presAssocID="{907DA6F2-6411-4618-83D2-E419447E2CD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F2D79DA-B1C0-4E22-AE9B-B32401BC82A3}" type="pres">
      <dgm:prSet presAssocID="{907DA6F2-6411-4618-83D2-E419447E2CDF}" presName="negativeSpace" presStyleCnt="0"/>
      <dgm:spPr/>
    </dgm:pt>
    <dgm:pt modelId="{EC02E994-5831-4BE9-8B87-690DC450C305}" type="pres">
      <dgm:prSet presAssocID="{907DA6F2-6411-4618-83D2-E419447E2CD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8DA50B09-902F-4A91-ACD8-341F125153C1}" type="presOf" srcId="{A0FC7FCB-D13D-4AE7-B41B-CA250BDE1A9D}" destId="{33C6464A-4DA8-4A99-AAED-05B5B964A48C}" srcOrd="0" destOrd="0" presId="urn:microsoft.com/office/officeart/2005/8/layout/list1"/>
    <dgm:cxn modelId="{20DE0F0D-80DA-4D05-AF16-3F6F47DB64D0}" srcId="{A0FC7FCB-D13D-4AE7-B41B-CA250BDE1A9D}" destId="{907DA6F2-6411-4618-83D2-E419447E2CDF}" srcOrd="0" destOrd="0" parTransId="{5CE007F3-F5B6-422C-9A23-01FEB95AE975}" sibTransId="{C88E2079-5807-43E0-A884-6EC2EB35236A}"/>
    <dgm:cxn modelId="{98A8FCCC-E728-41B4-BE28-7DFCAF76584A}" type="presOf" srcId="{907DA6F2-6411-4618-83D2-E419447E2CDF}" destId="{47EA833C-A8E8-4F09-BEA0-315482F76143}" srcOrd="0" destOrd="0" presId="urn:microsoft.com/office/officeart/2005/8/layout/list1"/>
    <dgm:cxn modelId="{E1A0F9E5-B57F-4A3E-93B4-251D67236684}" type="presOf" srcId="{907DA6F2-6411-4618-83D2-E419447E2CDF}" destId="{F7949ED7-4A1B-42EE-8974-6C405AF22C42}" srcOrd="1" destOrd="0" presId="urn:microsoft.com/office/officeart/2005/8/layout/list1"/>
    <dgm:cxn modelId="{4C2E4901-2215-405F-8A25-93821D1BC3E0}" type="presParOf" srcId="{33C6464A-4DA8-4A99-AAED-05B5B964A48C}" destId="{9FD6B26F-1908-4C3B-8B83-CE53F869E071}" srcOrd="0" destOrd="0" presId="urn:microsoft.com/office/officeart/2005/8/layout/list1"/>
    <dgm:cxn modelId="{4258EB4F-F7CE-46DA-BE48-3C79B4F432A9}" type="presParOf" srcId="{9FD6B26F-1908-4C3B-8B83-CE53F869E071}" destId="{47EA833C-A8E8-4F09-BEA0-315482F76143}" srcOrd="0" destOrd="0" presId="urn:microsoft.com/office/officeart/2005/8/layout/list1"/>
    <dgm:cxn modelId="{E987644B-2C82-44F2-8BE9-93DA82B51556}" type="presParOf" srcId="{9FD6B26F-1908-4C3B-8B83-CE53F869E071}" destId="{F7949ED7-4A1B-42EE-8974-6C405AF22C42}" srcOrd="1" destOrd="0" presId="urn:microsoft.com/office/officeart/2005/8/layout/list1"/>
    <dgm:cxn modelId="{4730A4DB-59FE-472F-90BD-B6546F7550D0}" type="presParOf" srcId="{33C6464A-4DA8-4A99-AAED-05B5B964A48C}" destId="{1F2D79DA-B1C0-4E22-AE9B-B32401BC82A3}" srcOrd="1" destOrd="0" presId="urn:microsoft.com/office/officeart/2005/8/layout/list1"/>
    <dgm:cxn modelId="{8DF204AF-B7DB-4D6C-A8FA-6FAC5F7DEAFE}" type="presParOf" srcId="{33C6464A-4DA8-4A99-AAED-05B5B964A48C}" destId="{EC02E994-5831-4BE9-8B87-690DC450C30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7EE0C7B-DA47-4741-8079-4777EAE01753}" type="doc">
      <dgm:prSet loTypeId="urn:microsoft.com/office/officeart/2005/8/layout/list1" loCatId="list" qsTypeId="urn:microsoft.com/office/officeart/2005/8/quickstyle/3d1" qsCatId="3D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B82A9C33-4BE0-41C0-8450-31738F6C0E57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/>
            <a:t>Top 10 Cheapest Neighborhoods</a:t>
          </a:r>
          <a:endParaRPr lang="en-IN"/>
        </a:p>
      </dgm:t>
    </dgm:pt>
    <dgm:pt modelId="{E89E85BA-39A6-4F16-BA50-74FEE20EAC54}" type="parTrans" cxnId="{B61256E0-D1EA-411F-AAF8-019976959FA9}">
      <dgm:prSet/>
      <dgm:spPr/>
      <dgm:t>
        <a:bodyPr/>
        <a:lstStyle/>
        <a:p>
          <a:endParaRPr lang="en-IN"/>
        </a:p>
      </dgm:t>
    </dgm:pt>
    <dgm:pt modelId="{EAF3B9A4-78CA-4B94-8974-EF7F18AB9827}" type="sibTrans" cxnId="{B61256E0-D1EA-411F-AAF8-019976959FA9}">
      <dgm:prSet/>
      <dgm:spPr/>
      <dgm:t>
        <a:bodyPr/>
        <a:lstStyle/>
        <a:p>
          <a:endParaRPr lang="en-IN"/>
        </a:p>
      </dgm:t>
    </dgm:pt>
    <dgm:pt modelId="{C959F3B9-B62F-4D32-AC6F-405D23DCC1AD}" type="pres">
      <dgm:prSet presAssocID="{57EE0C7B-DA47-4741-8079-4777EAE01753}" presName="linear" presStyleCnt="0">
        <dgm:presLayoutVars>
          <dgm:dir/>
          <dgm:animLvl val="lvl"/>
          <dgm:resizeHandles val="exact"/>
        </dgm:presLayoutVars>
      </dgm:prSet>
      <dgm:spPr/>
    </dgm:pt>
    <dgm:pt modelId="{7D069013-C744-43F1-AF30-724FA547EDBC}" type="pres">
      <dgm:prSet presAssocID="{B82A9C33-4BE0-41C0-8450-31738F6C0E57}" presName="parentLin" presStyleCnt="0"/>
      <dgm:spPr/>
    </dgm:pt>
    <dgm:pt modelId="{511C94BE-A8DB-4D6F-A5B0-1FEA9DECC062}" type="pres">
      <dgm:prSet presAssocID="{B82A9C33-4BE0-41C0-8450-31738F6C0E57}" presName="parentLeftMargin" presStyleLbl="node1" presStyleIdx="0" presStyleCnt="1"/>
      <dgm:spPr/>
    </dgm:pt>
    <dgm:pt modelId="{A6DBDA33-4E7C-457A-83ED-C0E7C8125B19}" type="pres">
      <dgm:prSet presAssocID="{B82A9C33-4BE0-41C0-8450-31738F6C0E5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A80439B-3953-4DBE-9B24-85A3B5B63D4A}" type="pres">
      <dgm:prSet presAssocID="{B82A9C33-4BE0-41C0-8450-31738F6C0E57}" presName="negativeSpace" presStyleCnt="0"/>
      <dgm:spPr/>
    </dgm:pt>
    <dgm:pt modelId="{B848617F-2D08-40CA-985A-266663AF0302}" type="pres">
      <dgm:prSet presAssocID="{B82A9C33-4BE0-41C0-8450-31738F6C0E5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1C5AC6C-C9B4-4608-9CA7-EBA28E7F1F0E}" type="presOf" srcId="{B82A9C33-4BE0-41C0-8450-31738F6C0E57}" destId="{511C94BE-A8DB-4D6F-A5B0-1FEA9DECC062}" srcOrd="0" destOrd="0" presId="urn:microsoft.com/office/officeart/2005/8/layout/list1"/>
    <dgm:cxn modelId="{F52B9AA8-2A8C-4095-B440-B6E5188B11D9}" type="presOf" srcId="{B82A9C33-4BE0-41C0-8450-31738F6C0E57}" destId="{A6DBDA33-4E7C-457A-83ED-C0E7C8125B19}" srcOrd="1" destOrd="0" presId="urn:microsoft.com/office/officeart/2005/8/layout/list1"/>
    <dgm:cxn modelId="{B61256E0-D1EA-411F-AAF8-019976959FA9}" srcId="{57EE0C7B-DA47-4741-8079-4777EAE01753}" destId="{B82A9C33-4BE0-41C0-8450-31738F6C0E57}" srcOrd="0" destOrd="0" parTransId="{E89E85BA-39A6-4F16-BA50-74FEE20EAC54}" sibTransId="{EAF3B9A4-78CA-4B94-8974-EF7F18AB9827}"/>
    <dgm:cxn modelId="{325B85F6-2317-4F17-AA2A-C299E4EE032A}" type="presOf" srcId="{57EE0C7B-DA47-4741-8079-4777EAE01753}" destId="{C959F3B9-B62F-4D32-AC6F-405D23DCC1AD}" srcOrd="0" destOrd="0" presId="urn:microsoft.com/office/officeart/2005/8/layout/list1"/>
    <dgm:cxn modelId="{FC0403AA-C706-4F9B-9D47-DCCD7A8C2535}" type="presParOf" srcId="{C959F3B9-B62F-4D32-AC6F-405D23DCC1AD}" destId="{7D069013-C744-43F1-AF30-724FA547EDBC}" srcOrd="0" destOrd="0" presId="urn:microsoft.com/office/officeart/2005/8/layout/list1"/>
    <dgm:cxn modelId="{AECE3AD5-A7CC-4BE8-B978-916C539B5CB3}" type="presParOf" srcId="{7D069013-C744-43F1-AF30-724FA547EDBC}" destId="{511C94BE-A8DB-4D6F-A5B0-1FEA9DECC062}" srcOrd="0" destOrd="0" presId="urn:microsoft.com/office/officeart/2005/8/layout/list1"/>
    <dgm:cxn modelId="{076AB05B-ACB7-4142-9869-FCFE32675F08}" type="presParOf" srcId="{7D069013-C744-43F1-AF30-724FA547EDBC}" destId="{A6DBDA33-4E7C-457A-83ED-C0E7C8125B19}" srcOrd="1" destOrd="0" presId="urn:microsoft.com/office/officeart/2005/8/layout/list1"/>
    <dgm:cxn modelId="{B9287DF0-34A0-4D52-A2E9-F6D4EB93677E}" type="presParOf" srcId="{C959F3B9-B62F-4D32-AC6F-405D23DCC1AD}" destId="{FA80439B-3953-4DBE-9B24-85A3B5B63D4A}" srcOrd="1" destOrd="0" presId="urn:microsoft.com/office/officeart/2005/8/layout/list1"/>
    <dgm:cxn modelId="{1C7DA315-E38B-4E31-B0C9-04916BD20815}" type="presParOf" srcId="{C959F3B9-B62F-4D32-AC6F-405D23DCC1AD}" destId="{B848617F-2D08-40CA-985A-266663AF030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80EBCF1-D1B1-456A-8F0C-0214EB5D4F51}" type="doc">
      <dgm:prSet loTypeId="urn:microsoft.com/office/officeart/2005/8/layout/list1" loCatId="list" qsTypeId="urn:microsoft.com/office/officeart/2005/8/quickstyle/3d1" qsCatId="3D" csTypeId="urn:microsoft.com/office/officeart/2005/8/colors/accent3_4" csCatId="accent3"/>
      <dgm:spPr/>
      <dgm:t>
        <a:bodyPr/>
        <a:lstStyle/>
        <a:p>
          <a:endParaRPr lang="en-IN"/>
        </a:p>
      </dgm:t>
    </dgm:pt>
    <dgm:pt modelId="{B027A05A-D40C-487D-8E58-327130793527}">
      <dgm:prSet/>
      <dgm:spPr/>
      <dgm:t>
        <a:bodyPr/>
        <a:lstStyle/>
        <a:p>
          <a:r>
            <a:rPr lang="en-US" b="1"/>
            <a:t>Insights From The Analysis</a:t>
          </a:r>
          <a:endParaRPr lang="en-IN"/>
        </a:p>
      </dgm:t>
    </dgm:pt>
    <dgm:pt modelId="{A3AA5F2F-A12B-472B-B2C6-EA6637202946}" type="parTrans" cxnId="{2ED644EC-8EC5-4A8D-9EA1-8A6A1EBC9307}">
      <dgm:prSet/>
      <dgm:spPr/>
      <dgm:t>
        <a:bodyPr/>
        <a:lstStyle/>
        <a:p>
          <a:endParaRPr lang="en-IN"/>
        </a:p>
      </dgm:t>
    </dgm:pt>
    <dgm:pt modelId="{80269F9B-7469-4CC3-8943-2A9A03EDEA79}" type="sibTrans" cxnId="{2ED644EC-8EC5-4A8D-9EA1-8A6A1EBC9307}">
      <dgm:prSet/>
      <dgm:spPr/>
      <dgm:t>
        <a:bodyPr/>
        <a:lstStyle/>
        <a:p>
          <a:endParaRPr lang="en-IN"/>
        </a:p>
      </dgm:t>
    </dgm:pt>
    <dgm:pt modelId="{0B4EFCA9-E0AC-4572-98A0-F122A7EE8A03}" type="pres">
      <dgm:prSet presAssocID="{080EBCF1-D1B1-456A-8F0C-0214EB5D4F51}" presName="linear" presStyleCnt="0">
        <dgm:presLayoutVars>
          <dgm:dir/>
          <dgm:animLvl val="lvl"/>
          <dgm:resizeHandles val="exact"/>
        </dgm:presLayoutVars>
      </dgm:prSet>
      <dgm:spPr/>
    </dgm:pt>
    <dgm:pt modelId="{A09DA652-A79E-42DA-998E-86720637CA00}" type="pres">
      <dgm:prSet presAssocID="{B027A05A-D40C-487D-8E58-327130793527}" presName="parentLin" presStyleCnt="0"/>
      <dgm:spPr/>
    </dgm:pt>
    <dgm:pt modelId="{0CC41839-58D7-49B1-8AF8-D01E34655BCE}" type="pres">
      <dgm:prSet presAssocID="{B027A05A-D40C-487D-8E58-327130793527}" presName="parentLeftMargin" presStyleLbl="node1" presStyleIdx="0" presStyleCnt="1"/>
      <dgm:spPr/>
    </dgm:pt>
    <dgm:pt modelId="{5ADE5559-A6AC-4DC8-B8B5-2FE5CA44E4A9}" type="pres">
      <dgm:prSet presAssocID="{B027A05A-D40C-487D-8E58-32713079352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D276221-8EA3-4494-9F4A-474811D6FF2B}" type="pres">
      <dgm:prSet presAssocID="{B027A05A-D40C-487D-8E58-327130793527}" presName="negativeSpace" presStyleCnt="0"/>
      <dgm:spPr/>
    </dgm:pt>
    <dgm:pt modelId="{8D722CC2-973F-4109-9D50-E88375092A9A}" type="pres">
      <dgm:prSet presAssocID="{B027A05A-D40C-487D-8E58-327130793527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9387915-5F24-4902-A00E-AD86E35ED0B5}" type="presOf" srcId="{080EBCF1-D1B1-456A-8F0C-0214EB5D4F51}" destId="{0B4EFCA9-E0AC-4572-98A0-F122A7EE8A03}" srcOrd="0" destOrd="0" presId="urn:microsoft.com/office/officeart/2005/8/layout/list1"/>
    <dgm:cxn modelId="{D749898B-A373-4366-BC6B-D1E3132FC0A7}" type="presOf" srcId="{B027A05A-D40C-487D-8E58-327130793527}" destId="{0CC41839-58D7-49B1-8AF8-D01E34655BCE}" srcOrd="0" destOrd="0" presId="urn:microsoft.com/office/officeart/2005/8/layout/list1"/>
    <dgm:cxn modelId="{51F9A4B7-D67A-4C6A-AEFB-08E71DEBF017}" type="presOf" srcId="{B027A05A-D40C-487D-8E58-327130793527}" destId="{5ADE5559-A6AC-4DC8-B8B5-2FE5CA44E4A9}" srcOrd="1" destOrd="0" presId="urn:microsoft.com/office/officeart/2005/8/layout/list1"/>
    <dgm:cxn modelId="{2ED644EC-8EC5-4A8D-9EA1-8A6A1EBC9307}" srcId="{080EBCF1-D1B1-456A-8F0C-0214EB5D4F51}" destId="{B027A05A-D40C-487D-8E58-327130793527}" srcOrd="0" destOrd="0" parTransId="{A3AA5F2F-A12B-472B-B2C6-EA6637202946}" sibTransId="{80269F9B-7469-4CC3-8943-2A9A03EDEA79}"/>
    <dgm:cxn modelId="{BF8A8682-5DF9-4E76-BAF8-CC8B02CBC092}" type="presParOf" srcId="{0B4EFCA9-E0AC-4572-98A0-F122A7EE8A03}" destId="{A09DA652-A79E-42DA-998E-86720637CA00}" srcOrd="0" destOrd="0" presId="urn:microsoft.com/office/officeart/2005/8/layout/list1"/>
    <dgm:cxn modelId="{1AC4DF0E-ACF3-4974-B887-8F55E2FDB791}" type="presParOf" srcId="{A09DA652-A79E-42DA-998E-86720637CA00}" destId="{0CC41839-58D7-49B1-8AF8-D01E34655BCE}" srcOrd="0" destOrd="0" presId="urn:microsoft.com/office/officeart/2005/8/layout/list1"/>
    <dgm:cxn modelId="{449A26EE-F816-4C6E-AEE9-719C246B1B0D}" type="presParOf" srcId="{A09DA652-A79E-42DA-998E-86720637CA00}" destId="{5ADE5559-A6AC-4DC8-B8B5-2FE5CA44E4A9}" srcOrd="1" destOrd="0" presId="urn:microsoft.com/office/officeart/2005/8/layout/list1"/>
    <dgm:cxn modelId="{D9C3E1F2-3D85-47A0-8875-D183A3F65ADA}" type="presParOf" srcId="{0B4EFCA9-E0AC-4572-98A0-F122A7EE8A03}" destId="{DD276221-8EA3-4494-9F4A-474811D6FF2B}" srcOrd="1" destOrd="0" presId="urn:microsoft.com/office/officeart/2005/8/layout/list1"/>
    <dgm:cxn modelId="{B3A687E5-A263-4F01-ABA6-29F1DE366186}" type="presParOf" srcId="{0B4EFCA9-E0AC-4572-98A0-F122A7EE8A03}" destId="{8D722CC2-973F-4109-9D50-E88375092A9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59A3A7B-A9BF-4A37-864A-8017DB539C89}" type="doc">
      <dgm:prSet loTypeId="urn:microsoft.com/office/officeart/2005/8/layout/list1" loCatId="list" qsTypeId="urn:microsoft.com/office/officeart/2005/8/quickstyle/3d1" qsCatId="3D" csTypeId="urn:microsoft.com/office/officeart/2005/8/colors/accent3_4" csCatId="accent3"/>
      <dgm:spPr/>
      <dgm:t>
        <a:bodyPr/>
        <a:lstStyle/>
        <a:p>
          <a:endParaRPr lang="en-IN"/>
        </a:p>
      </dgm:t>
    </dgm:pt>
    <dgm:pt modelId="{FA60A791-36E6-4DEC-B58C-AE738C749398}">
      <dgm:prSet/>
      <dgm:spPr/>
      <dgm:t>
        <a:bodyPr/>
        <a:lstStyle/>
        <a:p>
          <a:r>
            <a:rPr lang="en-US" b="1"/>
            <a:t>Challenges Faced During NumPy – Only Analysis</a:t>
          </a:r>
          <a:endParaRPr lang="en-IN"/>
        </a:p>
      </dgm:t>
    </dgm:pt>
    <dgm:pt modelId="{6144751C-FBBB-4EAD-AC66-8C6E928156F5}" type="parTrans" cxnId="{5543D0EE-EB6D-4AEE-959F-D5EC9997BB59}">
      <dgm:prSet/>
      <dgm:spPr/>
      <dgm:t>
        <a:bodyPr/>
        <a:lstStyle/>
        <a:p>
          <a:endParaRPr lang="en-IN"/>
        </a:p>
      </dgm:t>
    </dgm:pt>
    <dgm:pt modelId="{DCFAE035-9D05-43F0-86BB-B44C0579EE67}" type="sibTrans" cxnId="{5543D0EE-EB6D-4AEE-959F-D5EC9997BB59}">
      <dgm:prSet/>
      <dgm:spPr/>
      <dgm:t>
        <a:bodyPr/>
        <a:lstStyle/>
        <a:p>
          <a:endParaRPr lang="en-IN"/>
        </a:p>
      </dgm:t>
    </dgm:pt>
    <dgm:pt modelId="{A18E909D-A1AD-4118-AA16-6CDF00B43A7E}" type="pres">
      <dgm:prSet presAssocID="{859A3A7B-A9BF-4A37-864A-8017DB539C89}" presName="linear" presStyleCnt="0">
        <dgm:presLayoutVars>
          <dgm:dir/>
          <dgm:animLvl val="lvl"/>
          <dgm:resizeHandles val="exact"/>
        </dgm:presLayoutVars>
      </dgm:prSet>
      <dgm:spPr/>
    </dgm:pt>
    <dgm:pt modelId="{960245FC-0B6E-474C-89B3-42C138323356}" type="pres">
      <dgm:prSet presAssocID="{FA60A791-36E6-4DEC-B58C-AE738C749398}" presName="parentLin" presStyleCnt="0"/>
      <dgm:spPr/>
    </dgm:pt>
    <dgm:pt modelId="{4C22029C-68A3-4EE6-A27E-BE3169FC6AE1}" type="pres">
      <dgm:prSet presAssocID="{FA60A791-36E6-4DEC-B58C-AE738C749398}" presName="parentLeftMargin" presStyleLbl="node1" presStyleIdx="0" presStyleCnt="1"/>
      <dgm:spPr/>
    </dgm:pt>
    <dgm:pt modelId="{B85740DC-E1EC-46AF-8C6E-BFAC9DC3E87E}" type="pres">
      <dgm:prSet presAssocID="{FA60A791-36E6-4DEC-B58C-AE738C74939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CA32B94-B47C-4EBD-B906-91C3EB584598}" type="pres">
      <dgm:prSet presAssocID="{FA60A791-36E6-4DEC-B58C-AE738C749398}" presName="negativeSpace" presStyleCnt="0"/>
      <dgm:spPr/>
    </dgm:pt>
    <dgm:pt modelId="{8F8ADA68-3355-4623-946B-5A131E1A7F8C}" type="pres">
      <dgm:prSet presAssocID="{FA60A791-36E6-4DEC-B58C-AE738C749398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F185925-B7AE-4646-9153-3CC8392C4240}" type="presOf" srcId="{FA60A791-36E6-4DEC-B58C-AE738C749398}" destId="{B85740DC-E1EC-46AF-8C6E-BFAC9DC3E87E}" srcOrd="1" destOrd="0" presId="urn:microsoft.com/office/officeart/2005/8/layout/list1"/>
    <dgm:cxn modelId="{1AD13093-C4AE-4EE7-A057-416E45BCA813}" type="presOf" srcId="{FA60A791-36E6-4DEC-B58C-AE738C749398}" destId="{4C22029C-68A3-4EE6-A27E-BE3169FC6AE1}" srcOrd="0" destOrd="0" presId="urn:microsoft.com/office/officeart/2005/8/layout/list1"/>
    <dgm:cxn modelId="{F3851DB3-5939-42C1-BFE5-8C6E9BE95CA1}" type="presOf" srcId="{859A3A7B-A9BF-4A37-864A-8017DB539C89}" destId="{A18E909D-A1AD-4118-AA16-6CDF00B43A7E}" srcOrd="0" destOrd="0" presId="urn:microsoft.com/office/officeart/2005/8/layout/list1"/>
    <dgm:cxn modelId="{5543D0EE-EB6D-4AEE-959F-D5EC9997BB59}" srcId="{859A3A7B-A9BF-4A37-864A-8017DB539C89}" destId="{FA60A791-36E6-4DEC-B58C-AE738C749398}" srcOrd="0" destOrd="0" parTransId="{6144751C-FBBB-4EAD-AC66-8C6E928156F5}" sibTransId="{DCFAE035-9D05-43F0-86BB-B44C0579EE67}"/>
    <dgm:cxn modelId="{54E8FA27-BA88-427C-8788-B4FE96F1CAFE}" type="presParOf" srcId="{A18E909D-A1AD-4118-AA16-6CDF00B43A7E}" destId="{960245FC-0B6E-474C-89B3-42C138323356}" srcOrd="0" destOrd="0" presId="urn:microsoft.com/office/officeart/2005/8/layout/list1"/>
    <dgm:cxn modelId="{5AFAB11C-1F4C-4F4A-8A27-E4141CC9BFB0}" type="presParOf" srcId="{960245FC-0B6E-474C-89B3-42C138323356}" destId="{4C22029C-68A3-4EE6-A27E-BE3169FC6AE1}" srcOrd="0" destOrd="0" presId="urn:microsoft.com/office/officeart/2005/8/layout/list1"/>
    <dgm:cxn modelId="{62B7D2C7-0BC4-403E-84AF-3A0583CE4BC6}" type="presParOf" srcId="{960245FC-0B6E-474C-89B3-42C138323356}" destId="{B85740DC-E1EC-46AF-8C6E-BFAC9DC3E87E}" srcOrd="1" destOrd="0" presId="urn:microsoft.com/office/officeart/2005/8/layout/list1"/>
    <dgm:cxn modelId="{F493F349-7810-47B4-8233-5A1365F5E046}" type="presParOf" srcId="{A18E909D-A1AD-4118-AA16-6CDF00B43A7E}" destId="{2CA32B94-B47C-4EBD-B906-91C3EB584598}" srcOrd="1" destOrd="0" presId="urn:microsoft.com/office/officeart/2005/8/layout/list1"/>
    <dgm:cxn modelId="{9977A6DD-ED01-4E67-85C4-2562FF498815}" type="presParOf" srcId="{A18E909D-A1AD-4118-AA16-6CDF00B43A7E}" destId="{8F8ADA68-3355-4623-946B-5A131E1A7F8C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442F742-0491-418C-A98B-E8D4705F70EA}" type="doc">
      <dgm:prSet loTypeId="urn:microsoft.com/office/officeart/2005/8/layout/list1" loCatId="list" qsTypeId="urn:microsoft.com/office/officeart/2005/8/quickstyle/3d1" qsCatId="3D" csTypeId="urn:microsoft.com/office/officeart/2005/8/colors/accent3_4" csCatId="accent3"/>
      <dgm:spPr/>
      <dgm:t>
        <a:bodyPr/>
        <a:lstStyle/>
        <a:p>
          <a:endParaRPr lang="en-IN"/>
        </a:p>
      </dgm:t>
    </dgm:pt>
    <dgm:pt modelId="{9E6A8B9C-88CB-4695-9048-D0930E0D50F9}">
      <dgm:prSet/>
      <dgm:spPr/>
      <dgm:t>
        <a:bodyPr/>
        <a:lstStyle/>
        <a:p>
          <a:r>
            <a:rPr lang="en-US" b="1"/>
            <a:t>Why NumPy – Only Approach  Was Chosen</a:t>
          </a:r>
          <a:endParaRPr lang="en-IN"/>
        </a:p>
      </dgm:t>
    </dgm:pt>
    <dgm:pt modelId="{607B5218-776C-4137-ADEE-B7F9E3C01F45}" type="parTrans" cxnId="{B3A4A28B-0FAB-41D0-BE88-2388AEE4F68B}">
      <dgm:prSet/>
      <dgm:spPr/>
      <dgm:t>
        <a:bodyPr/>
        <a:lstStyle/>
        <a:p>
          <a:endParaRPr lang="en-IN"/>
        </a:p>
      </dgm:t>
    </dgm:pt>
    <dgm:pt modelId="{52181FB0-7968-49EA-B2BF-70ABD39A0E02}" type="sibTrans" cxnId="{B3A4A28B-0FAB-41D0-BE88-2388AEE4F68B}">
      <dgm:prSet/>
      <dgm:spPr/>
      <dgm:t>
        <a:bodyPr/>
        <a:lstStyle/>
        <a:p>
          <a:endParaRPr lang="en-IN"/>
        </a:p>
      </dgm:t>
    </dgm:pt>
    <dgm:pt modelId="{6535E763-C0B3-4ACE-B98F-B25838283185}" type="pres">
      <dgm:prSet presAssocID="{8442F742-0491-418C-A98B-E8D4705F70EA}" presName="linear" presStyleCnt="0">
        <dgm:presLayoutVars>
          <dgm:dir/>
          <dgm:animLvl val="lvl"/>
          <dgm:resizeHandles val="exact"/>
        </dgm:presLayoutVars>
      </dgm:prSet>
      <dgm:spPr/>
    </dgm:pt>
    <dgm:pt modelId="{70BA99FA-1D63-418D-A017-032FBC1A3B42}" type="pres">
      <dgm:prSet presAssocID="{9E6A8B9C-88CB-4695-9048-D0930E0D50F9}" presName="parentLin" presStyleCnt="0"/>
      <dgm:spPr/>
    </dgm:pt>
    <dgm:pt modelId="{76B3C8DD-33FD-49AF-991A-17421DAE6060}" type="pres">
      <dgm:prSet presAssocID="{9E6A8B9C-88CB-4695-9048-D0930E0D50F9}" presName="parentLeftMargin" presStyleLbl="node1" presStyleIdx="0" presStyleCnt="1"/>
      <dgm:spPr/>
    </dgm:pt>
    <dgm:pt modelId="{F0676287-FEEC-49BE-AED3-F1EAA818A41B}" type="pres">
      <dgm:prSet presAssocID="{9E6A8B9C-88CB-4695-9048-D0930E0D50F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66ABA23-5F3D-4EF5-B7F9-41234B890994}" type="pres">
      <dgm:prSet presAssocID="{9E6A8B9C-88CB-4695-9048-D0930E0D50F9}" presName="negativeSpace" presStyleCnt="0"/>
      <dgm:spPr/>
    </dgm:pt>
    <dgm:pt modelId="{C669B0D8-070D-4005-9601-11718CAAD994}" type="pres">
      <dgm:prSet presAssocID="{9E6A8B9C-88CB-4695-9048-D0930E0D50F9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2684579-3FF6-4449-921A-D2337AC9BFBA}" type="presOf" srcId="{8442F742-0491-418C-A98B-E8D4705F70EA}" destId="{6535E763-C0B3-4ACE-B98F-B25838283185}" srcOrd="0" destOrd="0" presId="urn:microsoft.com/office/officeart/2005/8/layout/list1"/>
    <dgm:cxn modelId="{B3A4A28B-0FAB-41D0-BE88-2388AEE4F68B}" srcId="{8442F742-0491-418C-A98B-E8D4705F70EA}" destId="{9E6A8B9C-88CB-4695-9048-D0930E0D50F9}" srcOrd="0" destOrd="0" parTransId="{607B5218-776C-4137-ADEE-B7F9E3C01F45}" sibTransId="{52181FB0-7968-49EA-B2BF-70ABD39A0E02}"/>
    <dgm:cxn modelId="{58535D9C-56DC-4288-92E0-EB53B97A0B80}" type="presOf" srcId="{9E6A8B9C-88CB-4695-9048-D0930E0D50F9}" destId="{F0676287-FEEC-49BE-AED3-F1EAA818A41B}" srcOrd="1" destOrd="0" presId="urn:microsoft.com/office/officeart/2005/8/layout/list1"/>
    <dgm:cxn modelId="{0D06B0D7-5356-42D1-B30A-405478A591E5}" type="presOf" srcId="{9E6A8B9C-88CB-4695-9048-D0930E0D50F9}" destId="{76B3C8DD-33FD-49AF-991A-17421DAE6060}" srcOrd="0" destOrd="0" presId="urn:microsoft.com/office/officeart/2005/8/layout/list1"/>
    <dgm:cxn modelId="{85336B98-361E-421C-968F-1FF99A059E0A}" type="presParOf" srcId="{6535E763-C0B3-4ACE-B98F-B25838283185}" destId="{70BA99FA-1D63-418D-A017-032FBC1A3B42}" srcOrd="0" destOrd="0" presId="urn:microsoft.com/office/officeart/2005/8/layout/list1"/>
    <dgm:cxn modelId="{C10EF3A2-0159-4A7D-BE82-DAA7979E2CD9}" type="presParOf" srcId="{70BA99FA-1D63-418D-A017-032FBC1A3B42}" destId="{76B3C8DD-33FD-49AF-991A-17421DAE6060}" srcOrd="0" destOrd="0" presId="urn:microsoft.com/office/officeart/2005/8/layout/list1"/>
    <dgm:cxn modelId="{A1BC815A-1258-446D-A627-2EA2DA3835B0}" type="presParOf" srcId="{70BA99FA-1D63-418D-A017-032FBC1A3B42}" destId="{F0676287-FEEC-49BE-AED3-F1EAA818A41B}" srcOrd="1" destOrd="0" presId="urn:microsoft.com/office/officeart/2005/8/layout/list1"/>
    <dgm:cxn modelId="{B1269AD7-5504-4DE2-86EB-DC0D1F501DA0}" type="presParOf" srcId="{6535E763-C0B3-4ACE-B98F-B25838283185}" destId="{466ABA23-5F3D-4EF5-B7F9-41234B890994}" srcOrd="1" destOrd="0" presId="urn:microsoft.com/office/officeart/2005/8/layout/list1"/>
    <dgm:cxn modelId="{5933FEB8-46A3-4C11-9731-18626C7E1200}" type="presParOf" srcId="{6535E763-C0B3-4ACE-B98F-B25838283185}" destId="{C669B0D8-070D-4005-9601-11718CAAD99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C71B70D-E4BF-4203-A081-C5C07B5BCD0E}" type="doc">
      <dgm:prSet loTypeId="urn:microsoft.com/office/officeart/2005/8/layout/list1" loCatId="list" qsTypeId="urn:microsoft.com/office/officeart/2005/8/quickstyle/3d1" qsCatId="3D" csTypeId="urn:microsoft.com/office/officeart/2005/8/colors/accent3_4" csCatId="accent3"/>
      <dgm:spPr/>
      <dgm:t>
        <a:bodyPr/>
        <a:lstStyle/>
        <a:p>
          <a:endParaRPr lang="en-IN"/>
        </a:p>
      </dgm:t>
    </dgm:pt>
    <dgm:pt modelId="{FCC06CDC-CBBE-40AA-A523-9F3B92A99521}">
      <dgm:prSet/>
      <dgm:spPr/>
      <dgm:t>
        <a:bodyPr/>
        <a:lstStyle/>
        <a:p>
          <a:r>
            <a:rPr lang="en-US" b="1" dirty="0"/>
            <a:t>Future Scope and Improvements </a:t>
          </a:r>
          <a:endParaRPr lang="en-IN" dirty="0"/>
        </a:p>
      </dgm:t>
    </dgm:pt>
    <dgm:pt modelId="{F453CC0C-DAC4-4340-91E0-2DAD52F93899}" type="parTrans" cxnId="{860113EC-F4F0-4D01-829D-18A1B31E0C5D}">
      <dgm:prSet/>
      <dgm:spPr/>
      <dgm:t>
        <a:bodyPr/>
        <a:lstStyle/>
        <a:p>
          <a:endParaRPr lang="en-IN"/>
        </a:p>
      </dgm:t>
    </dgm:pt>
    <dgm:pt modelId="{9259E136-4EA8-43CF-BEE2-EC884512A51C}" type="sibTrans" cxnId="{860113EC-F4F0-4D01-829D-18A1B31E0C5D}">
      <dgm:prSet/>
      <dgm:spPr/>
      <dgm:t>
        <a:bodyPr/>
        <a:lstStyle/>
        <a:p>
          <a:endParaRPr lang="en-IN"/>
        </a:p>
      </dgm:t>
    </dgm:pt>
    <dgm:pt modelId="{C3A9AF7D-BD9A-42C2-B527-BC367A847C94}" type="pres">
      <dgm:prSet presAssocID="{5C71B70D-E4BF-4203-A081-C5C07B5BCD0E}" presName="linear" presStyleCnt="0">
        <dgm:presLayoutVars>
          <dgm:dir/>
          <dgm:animLvl val="lvl"/>
          <dgm:resizeHandles val="exact"/>
        </dgm:presLayoutVars>
      </dgm:prSet>
      <dgm:spPr/>
    </dgm:pt>
    <dgm:pt modelId="{6E19F137-01A5-43B1-9240-B06A5332447A}" type="pres">
      <dgm:prSet presAssocID="{FCC06CDC-CBBE-40AA-A523-9F3B92A99521}" presName="parentLin" presStyleCnt="0"/>
      <dgm:spPr/>
    </dgm:pt>
    <dgm:pt modelId="{D6E78B53-6B53-4C1C-8031-141006D55D1B}" type="pres">
      <dgm:prSet presAssocID="{FCC06CDC-CBBE-40AA-A523-9F3B92A99521}" presName="parentLeftMargin" presStyleLbl="node1" presStyleIdx="0" presStyleCnt="1"/>
      <dgm:spPr/>
    </dgm:pt>
    <dgm:pt modelId="{E4C21285-1605-437A-AA6B-E5F838AF0EB3}" type="pres">
      <dgm:prSet presAssocID="{FCC06CDC-CBBE-40AA-A523-9F3B92A9952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C2FB526-617A-4C0C-9D8C-0138EC04F76B}" type="pres">
      <dgm:prSet presAssocID="{FCC06CDC-CBBE-40AA-A523-9F3B92A99521}" presName="negativeSpace" presStyleCnt="0"/>
      <dgm:spPr/>
    </dgm:pt>
    <dgm:pt modelId="{486A7020-94C6-498B-ABE6-D95394044083}" type="pres">
      <dgm:prSet presAssocID="{FCC06CDC-CBBE-40AA-A523-9F3B92A9952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FB77B17-057C-4E5C-85BB-72A537CB3A07}" type="presOf" srcId="{FCC06CDC-CBBE-40AA-A523-9F3B92A99521}" destId="{D6E78B53-6B53-4C1C-8031-141006D55D1B}" srcOrd="0" destOrd="0" presId="urn:microsoft.com/office/officeart/2005/8/layout/list1"/>
    <dgm:cxn modelId="{CD6D0A50-FC2A-4888-967C-B721B3A0F308}" type="presOf" srcId="{5C71B70D-E4BF-4203-A081-C5C07B5BCD0E}" destId="{C3A9AF7D-BD9A-42C2-B527-BC367A847C94}" srcOrd="0" destOrd="0" presId="urn:microsoft.com/office/officeart/2005/8/layout/list1"/>
    <dgm:cxn modelId="{AA1058CE-A69D-4B8B-A0F4-132E54A3AFA1}" type="presOf" srcId="{FCC06CDC-CBBE-40AA-A523-9F3B92A99521}" destId="{E4C21285-1605-437A-AA6B-E5F838AF0EB3}" srcOrd="1" destOrd="0" presId="urn:microsoft.com/office/officeart/2005/8/layout/list1"/>
    <dgm:cxn modelId="{860113EC-F4F0-4D01-829D-18A1B31E0C5D}" srcId="{5C71B70D-E4BF-4203-A081-C5C07B5BCD0E}" destId="{FCC06CDC-CBBE-40AA-A523-9F3B92A99521}" srcOrd="0" destOrd="0" parTransId="{F453CC0C-DAC4-4340-91E0-2DAD52F93899}" sibTransId="{9259E136-4EA8-43CF-BEE2-EC884512A51C}"/>
    <dgm:cxn modelId="{6D031C9E-FC1B-4448-8392-DCAC5F56E115}" type="presParOf" srcId="{C3A9AF7D-BD9A-42C2-B527-BC367A847C94}" destId="{6E19F137-01A5-43B1-9240-B06A5332447A}" srcOrd="0" destOrd="0" presId="urn:microsoft.com/office/officeart/2005/8/layout/list1"/>
    <dgm:cxn modelId="{4DF4E76D-2621-43FA-AB4E-F6C7647A89D0}" type="presParOf" srcId="{6E19F137-01A5-43B1-9240-B06A5332447A}" destId="{D6E78B53-6B53-4C1C-8031-141006D55D1B}" srcOrd="0" destOrd="0" presId="urn:microsoft.com/office/officeart/2005/8/layout/list1"/>
    <dgm:cxn modelId="{68DBBC69-1777-443D-BE49-BB4E197D19A0}" type="presParOf" srcId="{6E19F137-01A5-43B1-9240-B06A5332447A}" destId="{E4C21285-1605-437A-AA6B-E5F838AF0EB3}" srcOrd="1" destOrd="0" presId="urn:microsoft.com/office/officeart/2005/8/layout/list1"/>
    <dgm:cxn modelId="{FB1CF720-9852-43C4-9438-F0140055E5AD}" type="presParOf" srcId="{C3A9AF7D-BD9A-42C2-B527-BC367A847C94}" destId="{BC2FB526-617A-4C0C-9D8C-0138EC04F76B}" srcOrd="1" destOrd="0" presId="urn:microsoft.com/office/officeart/2005/8/layout/list1"/>
    <dgm:cxn modelId="{ADC0F5AB-52FF-4EFF-94DF-A84DE56453F5}" type="presParOf" srcId="{C3A9AF7D-BD9A-42C2-B527-BC367A847C94}" destId="{486A7020-94C6-498B-ABE6-D9539404408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0132CB3-2E4E-408B-A81D-7804DF76F62F}" type="doc">
      <dgm:prSet loTypeId="urn:microsoft.com/office/officeart/2005/8/layout/list1" loCatId="list" qsTypeId="urn:microsoft.com/office/officeart/2005/8/quickstyle/3d1" qsCatId="3D" csTypeId="urn:microsoft.com/office/officeart/2005/8/colors/accent3_4" csCatId="accent3"/>
      <dgm:spPr/>
      <dgm:t>
        <a:bodyPr/>
        <a:lstStyle/>
        <a:p>
          <a:endParaRPr lang="en-IN"/>
        </a:p>
      </dgm:t>
    </dgm:pt>
    <dgm:pt modelId="{06A65569-C77B-4B0D-9AA7-A66D9353CE2E}">
      <dgm:prSet/>
      <dgm:spPr/>
      <dgm:t>
        <a:bodyPr/>
        <a:lstStyle/>
        <a:p>
          <a:r>
            <a:rPr lang="en-US" b="1" dirty="0"/>
            <a:t>Final Summary and Acknowledgements</a:t>
          </a:r>
          <a:endParaRPr lang="en-IN" dirty="0"/>
        </a:p>
      </dgm:t>
    </dgm:pt>
    <dgm:pt modelId="{13CE8C1F-0327-4AA5-AA72-E85447E1C5F0}" type="parTrans" cxnId="{BC146AE3-0EBB-432E-B97C-EB448A94DB5F}">
      <dgm:prSet/>
      <dgm:spPr/>
      <dgm:t>
        <a:bodyPr/>
        <a:lstStyle/>
        <a:p>
          <a:endParaRPr lang="en-IN"/>
        </a:p>
      </dgm:t>
    </dgm:pt>
    <dgm:pt modelId="{36515854-65A3-43F6-92C9-3DBEA6AC48DD}" type="sibTrans" cxnId="{BC146AE3-0EBB-432E-B97C-EB448A94DB5F}">
      <dgm:prSet/>
      <dgm:spPr/>
      <dgm:t>
        <a:bodyPr/>
        <a:lstStyle/>
        <a:p>
          <a:endParaRPr lang="en-IN"/>
        </a:p>
      </dgm:t>
    </dgm:pt>
    <dgm:pt modelId="{1804E096-34D7-4690-830E-0A137D435B90}" type="pres">
      <dgm:prSet presAssocID="{F0132CB3-2E4E-408B-A81D-7804DF76F62F}" presName="linear" presStyleCnt="0">
        <dgm:presLayoutVars>
          <dgm:dir/>
          <dgm:animLvl val="lvl"/>
          <dgm:resizeHandles val="exact"/>
        </dgm:presLayoutVars>
      </dgm:prSet>
      <dgm:spPr/>
    </dgm:pt>
    <dgm:pt modelId="{9B1EA91C-0946-4189-8693-F74CDB259DBE}" type="pres">
      <dgm:prSet presAssocID="{06A65569-C77B-4B0D-9AA7-A66D9353CE2E}" presName="parentLin" presStyleCnt="0"/>
      <dgm:spPr/>
    </dgm:pt>
    <dgm:pt modelId="{66F3EE64-E717-4560-B366-6A9A612EB7B4}" type="pres">
      <dgm:prSet presAssocID="{06A65569-C77B-4B0D-9AA7-A66D9353CE2E}" presName="parentLeftMargin" presStyleLbl="node1" presStyleIdx="0" presStyleCnt="1"/>
      <dgm:spPr/>
    </dgm:pt>
    <dgm:pt modelId="{67AB7F40-0A3D-468A-A8EE-35E1F529FB6B}" type="pres">
      <dgm:prSet presAssocID="{06A65569-C77B-4B0D-9AA7-A66D9353CE2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C8081F0-133D-487A-9087-B7DD656443DC}" type="pres">
      <dgm:prSet presAssocID="{06A65569-C77B-4B0D-9AA7-A66D9353CE2E}" presName="negativeSpace" presStyleCnt="0"/>
      <dgm:spPr/>
    </dgm:pt>
    <dgm:pt modelId="{6DF410F9-EC41-4C73-935A-E26DBF1E764D}" type="pres">
      <dgm:prSet presAssocID="{06A65569-C77B-4B0D-9AA7-A66D9353CE2E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0423F24-AA4F-4E28-821E-621B902F38BB}" type="presOf" srcId="{06A65569-C77B-4B0D-9AA7-A66D9353CE2E}" destId="{66F3EE64-E717-4560-B366-6A9A612EB7B4}" srcOrd="0" destOrd="0" presId="urn:microsoft.com/office/officeart/2005/8/layout/list1"/>
    <dgm:cxn modelId="{ED003333-8F4F-4075-B570-03A4D1529BE3}" type="presOf" srcId="{F0132CB3-2E4E-408B-A81D-7804DF76F62F}" destId="{1804E096-34D7-4690-830E-0A137D435B90}" srcOrd="0" destOrd="0" presId="urn:microsoft.com/office/officeart/2005/8/layout/list1"/>
    <dgm:cxn modelId="{AC043A3F-DB88-4863-B571-1B63FABF0018}" type="presOf" srcId="{06A65569-C77B-4B0D-9AA7-A66D9353CE2E}" destId="{67AB7F40-0A3D-468A-A8EE-35E1F529FB6B}" srcOrd="1" destOrd="0" presId="urn:microsoft.com/office/officeart/2005/8/layout/list1"/>
    <dgm:cxn modelId="{BC146AE3-0EBB-432E-B97C-EB448A94DB5F}" srcId="{F0132CB3-2E4E-408B-A81D-7804DF76F62F}" destId="{06A65569-C77B-4B0D-9AA7-A66D9353CE2E}" srcOrd="0" destOrd="0" parTransId="{13CE8C1F-0327-4AA5-AA72-E85447E1C5F0}" sibTransId="{36515854-65A3-43F6-92C9-3DBEA6AC48DD}"/>
    <dgm:cxn modelId="{56EE427D-A17D-4F54-B684-C2F4D7E1E2E9}" type="presParOf" srcId="{1804E096-34D7-4690-830E-0A137D435B90}" destId="{9B1EA91C-0946-4189-8693-F74CDB259DBE}" srcOrd="0" destOrd="0" presId="urn:microsoft.com/office/officeart/2005/8/layout/list1"/>
    <dgm:cxn modelId="{9C1E257C-14EC-4BD2-A940-91BD9C953E63}" type="presParOf" srcId="{9B1EA91C-0946-4189-8693-F74CDB259DBE}" destId="{66F3EE64-E717-4560-B366-6A9A612EB7B4}" srcOrd="0" destOrd="0" presId="urn:microsoft.com/office/officeart/2005/8/layout/list1"/>
    <dgm:cxn modelId="{AA43253F-EEB3-401D-ACF5-C6725522192A}" type="presParOf" srcId="{9B1EA91C-0946-4189-8693-F74CDB259DBE}" destId="{67AB7F40-0A3D-468A-A8EE-35E1F529FB6B}" srcOrd="1" destOrd="0" presId="urn:microsoft.com/office/officeart/2005/8/layout/list1"/>
    <dgm:cxn modelId="{0729A223-C5E4-437F-B34C-75AC30E4E3FA}" type="presParOf" srcId="{1804E096-34D7-4690-830E-0A137D435B90}" destId="{3C8081F0-133D-487A-9087-B7DD656443DC}" srcOrd="1" destOrd="0" presId="urn:microsoft.com/office/officeart/2005/8/layout/list1"/>
    <dgm:cxn modelId="{AF9A11B5-1482-433B-B971-A7A9EB00614B}" type="presParOf" srcId="{1804E096-34D7-4690-830E-0A137D435B90}" destId="{6DF410F9-EC41-4C73-935A-E26DBF1E764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46918F-8A69-444C-975A-E77C230E42E0}" type="doc">
      <dgm:prSet loTypeId="urn:microsoft.com/office/officeart/2005/8/layout/vList2" loCatId="list" qsTypeId="urn:microsoft.com/office/officeart/2005/8/quickstyle/simple3" qsCatId="simple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A434ACA3-B64F-4409-920F-BAC941AFB70E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IN" b="1" dirty="0"/>
            <a:t>A Complete Data-Driven Project Without Pandas or Visualization Libraries</a:t>
          </a:r>
          <a:endParaRPr lang="en-IN" dirty="0"/>
        </a:p>
      </dgm:t>
    </dgm:pt>
    <dgm:pt modelId="{F2B90CB5-9165-4BEC-AF54-75E54F2D0BA3}" type="parTrans" cxnId="{0732627A-3FDB-4C7D-B4CF-8CD006869203}">
      <dgm:prSet/>
      <dgm:spPr/>
      <dgm:t>
        <a:bodyPr/>
        <a:lstStyle/>
        <a:p>
          <a:endParaRPr lang="en-IN"/>
        </a:p>
      </dgm:t>
    </dgm:pt>
    <dgm:pt modelId="{486A27A3-9EEA-48CA-8436-1D6C32BA3E4C}" type="sibTrans" cxnId="{0732627A-3FDB-4C7D-B4CF-8CD006869203}">
      <dgm:prSet/>
      <dgm:spPr/>
      <dgm:t>
        <a:bodyPr/>
        <a:lstStyle/>
        <a:p>
          <a:endParaRPr lang="en-IN"/>
        </a:p>
      </dgm:t>
    </dgm:pt>
    <dgm:pt modelId="{3121D23C-DC13-4FD1-B6CF-C82998E33C46}">
      <dgm:prSet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IN" b="1"/>
            <a:t>Sinchana M</a:t>
          </a:r>
          <a:endParaRPr lang="en-IN"/>
        </a:p>
      </dgm:t>
    </dgm:pt>
    <dgm:pt modelId="{A3922DC6-417A-4FA7-8939-B9188E8866EF}" type="parTrans" cxnId="{C5928B19-C85C-4C80-BDDC-206A51632096}">
      <dgm:prSet/>
      <dgm:spPr/>
      <dgm:t>
        <a:bodyPr/>
        <a:lstStyle/>
        <a:p>
          <a:endParaRPr lang="en-IN"/>
        </a:p>
      </dgm:t>
    </dgm:pt>
    <dgm:pt modelId="{8268634F-5484-47AB-B3BD-DD4904C5FD48}" type="sibTrans" cxnId="{C5928B19-C85C-4C80-BDDC-206A51632096}">
      <dgm:prSet/>
      <dgm:spPr/>
      <dgm:t>
        <a:bodyPr/>
        <a:lstStyle/>
        <a:p>
          <a:endParaRPr lang="en-IN"/>
        </a:p>
      </dgm:t>
    </dgm:pt>
    <dgm:pt modelId="{92287A14-A4D4-48FF-AFE7-7E4CCFCFC470}" type="pres">
      <dgm:prSet presAssocID="{F946918F-8A69-444C-975A-E77C230E42E0}" presName="linear" presStyleCnt="0">
        <dgm:presLayoutVars>
          <dgm:animLvl val="lvl"/>
          <dgm:resizeHandles val="exact"/>
        </dgm:presLayoutVars>
      </dgm:prSet>
      <dgm:spPr/>
    </dgm:pt>
    <dgm:pt modelId="{EB6F6152-0488-44E0-BB64-DF447C7CF75B}" type="pres">
      <dgm:prSet presAssocID="{A434ACA3-B64F-4409-920F-BAC941AFB70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2E96F9A-2FF3-444B-AEEE-E780579B5434}" type="pres">
      <dgm:prSet presAssocID="{486A27A3-9EEA-48CA-8436-1D6C32BA3E4C}" presName="spacer" presStyleCnt="0"/>
      <dgm:spPr/>
    </dgm:pt>
    <dgm:pt modelId="{F7FF41CC-9139-40F4-B2F2-8D0462868298}" type="pres">
      <dgm:prSet presAssocID="{3121D23C-DC13-4FD1-B6CF-C82998E33C4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5928B19-C85C-4C80-BDDC-206A51632096}" srcId="{F946918F-8A69-444C-975A-E77C230E42E0}" destId="{3121D23C-DC13-4FD1-B6CF-C82998E33C46}" srcOrd="1" destOrd="0" parTransId="{A3922DC6-417A-4FA7-8939-B9188E8866EF}" sibTransId="{8268634F-5484-47AB-B3BD-DD4904C5FD48}"/>
    <dgm:cxn modelId="{380E5321-BED1-4952-8269-7D9B4E494F52}" type="presOf" srcId="{F946918F-8A69-444C-975A-E77C230E42E0}" destId="{92287A14-A4D4-48FF-AFE7-7E4CCFCFC470}" srcOrd="0" destOrd="0" presId="urn:microsoft.com/office/officeart/2005/8/layout/vList2"/>
    <dgm:cxn modelId="{0732627A-3FDB-4C7D-B4CF-8CD006869203}" srcId="{F946918F-8A69-444C-975A-E77C230E42E0}" destId="{A434ACA3-B64F-4409-920F-BAC941AFB70E}" srcOrd="0" destOrd="0" parTransId="{F2B90CB5-9165-4BEC-AF54-75E54F2D0BA3}" sibTransId="{486A27A3-9EEA-48CA-8436-1D6C32BA3E4C}"/>
    <dgm:cxn modelId="{DAB828A5-6DF7-4E05-AC08-0C045444E7E5}" type="presOf" srcId="{A434ACA3-B64F-4409-920F-BAC941AFB70E}" destId="{EB6F6152-0488-44E0-BB64-DF447C7CF75B}" srcOrd="0" destOrd="0" presId="urn:microsoft.com/office/officeart/2005/8/layout/vList2"/>
    <dgm:cxn modelId="{DD500CF9-DB7E-42C9-B38C-9C12A6D61148}" type="presOf" srcId="{3121D23C-DC13-4FD1-B6CF-C82998E33C46}" destId="{F7FF41CC-9139-40F4-B2F2-8D0462868298}" srcOrd="0" destOrd="0" presId="urn:microsoft.com/office/officeart/2005/8/layout/vList2"/>
    <dgm:cxn modelId="{18BB13AC-9BFB-4030-95DD-0506604EC71E}" type="presParOf" srcId="{92287A14-A4D4-48FF-AFE7-7E4CCFCFC470}" destId="{EB6F6152-0488-44E0-BB64-DF447C7CF75B}" srcOrd="0" destOrd="0" presId="urn:microsoft.com/office/officeart/2005/8/layout/vList2"/>
    <dgm:cxn modelId="{113DC659-28EB-48C1-A236-8A4F9E7492CD}" type="presParOf" srcId="{92287A14-A4D4-48FF-AFE7-7E4CCFCFC470}" destId="{32E96F9A-2FF3-444B-AEEE-E780579B5434}" srcOrd="1" destOrd="0" presId="urn:microsoft.com/office/officeart/2005/8/layout/vList2"/>
    <dgm:cxn modelId="{2F371EB6-0254-4E0C-8F50-14AE27051E85}" type="presParOf" srcId="{92287A14-A4D4-48FF-AFE7-7E4CCFCFC470}" destId="{F7FF41CC-9139-40F4-B2F2-8D046286829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A9740C-D8A2-4D8A-882E-7EF929AC3D58}" type="doc">
      <dgm:prSet loTypeId="urn:microsoft.com/office/officeart/2005/8/layout/list1" loCatId="list" qsTypeId="urn:microsoft.com/office/officeart/2005/8/quickstyle/3d1" qsCatId="3D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BC9B4CA0-D4AB-4FE1-BE63-D5751BC25126}">
      <dgm:prSet/>
      <dgm:spPr>
        <a:solidFill>
          <a:schemeClr val="accent3">
            <a:lumMod val="75000"/>
          </a:schemeClr>
        </a:solidFill>
        <a:ln>
          <a:solidFill>
            <a:srgbClr val="ECEAEB"/>
          </a:solidFill>
        </a:ln>
      </dgm:spPr>
      <dgm:t>
        <a:bodyPr/>
        <a:lstStyle/>
        <a:p>
          <a:r>
            <a:rPr lang="en-US" b="1" dirty="0"/>
            <a:t>Project Overview</a:t>
          </a:r>
          <a:endParaRPr lang="en-IN" dirty="0"/>
        </a:p>
      </dgm:t>
    </dgm:pt>
    <dgm:pt modelId="{5E10B4E7-9C1B-41DE-8D04-1C0869C9FA82}" type="parTrans" cxnId="{A532E6A2-A0DF-4D4B-923F-F7A7AD6C4046}">
      <dgm:prSet/>
      <dgm:spPr/>
      <dgm:t>
        <a:bodyPr/>
        <a:lstStyle/>
        <a:p>
          <a:endParaRPr lang="en-IN"/>
        </a:p>
      </dgm:t>
    </dgm:pt>
    <dgm:pt modelId="{044C3999-756A-4535-9876-1D6CE654C39D}" type="sibTrans" cxnId="{A532E6A2-A0DF-4D4B-923F-F7A7AD6C4046}">
      <dgm:prSet/>
      <dgm:spPr/>
      <dgm:t>
        <a:bodyPr/>
        <a:lstStyle/>
        <a:p>
          <a:endParaRPr lang="en-IN"/>
        </a:p>
      </dgm:t>
    </dgm:pt>
    <dgm:pt modelId="{6001F563-7886-462E-B20C-BCD6D5391B49}" type="pres">
      <dgm:prSet presAssocID="{C6A9740C-D8A2-4D8A-882E-7EF929AC3D58}" presName="linear" presStyleCnt="0">
        <dgm:presLayoutVars>
          <dgm:dir/>
          <dgm:animLvl val="lvl"/>
          <dgm:resizeHandles val="exact"/>
        </dgm:presLayoutVars>
      </dgm:prSet>
      <dgm:spPr/>
    </dgm:pt>
    <dgm:pt modelId="{7461FBCC-3E24-40B5-A890-D564A62A1D0F}" type="pres">
      <dgm:prSet presAssocID="{BC9B4CA0-D4AB-4FE1-BE63-D5751BC25126}" presName="parentLin" presStyleCnt="0"/>
      <dgm:spPr/>
    </dgm:pt>
    <dgm:pt modelId="{A596028D-0F60-4243-84E0-38C0F81E1859}" type="pres">
      <dgm:prSet presAssocID="{BC9B4CA0-D4AB-4FE1-BE63-D5751BC25126}" presName="parentLeftMargin" presStyleLbl="node1" presStyleIdx="0" presStyleCnt="1"/>
      <dgm:spPr/>
    </dgm:pt>
    <dgm:pt modelId="{226A3FB0-5551-4226-B0C2-B25F467265F6}" type="pres">
      <dgm:prSet presAssocID="{BC9B4CA0-D4AB-4FE1-BE63-D5751BC2512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018E3BE-E0BA-42C2-99B7-73657E37AFEB}" type="pres">
      <dgm:prSet presAssocID="{BC9B4CA0-D4AB-4FE1-BE63-D5751BC25126}" presName="negativeSpace" presStyleCnt="0"/>
      <dgm:spPr/>
    </dgm:pt>
    <dgm:pt modelId="{177102FC-71CA-4143-9C8D-98B2E6694ED0}" type="pres">
      <dgm:prSet presAssocID="{BC9B4CA0-D4AB-4FE1-BE63-D5751BC2512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88D0D6B-0ACF-4887-BACA-DA1E7C3E472C}" type="presOf" srcId="{C6A9740C-D8A2-4D8A-882E-7EF929AC3D58}" destId="{6001F563-7886-462E-B20C-BCD6D5391B49}" srcOrd="0" destOrd="0" presId="urn:microsoft.com/office/officeart/2005/8/layout/list1"/>
    <dgm:cxn modelId="{09B33C55-8FA7-4610-B2BD-2CFDF6FD9154}" type="presOf" srcId="{BC9B4CA0-D4AB-4FE1-BE63-D5751BC25126}" destId="{A596028D-0F60-4243-84E0-38C0F81E1859}" srcOrd="0" destOrd="0" presId="urn:microsoft.com/office/officeart/2005/8/layout/list1"/>
    <dgm:cxn modelId="{A532E6A2-A0DF-4D4B-923F-F7A7AD6C4046}" srcId="{C6A9740C-D8A2-4D8A-882E-7EF929AC3D58}" destId="{BC9B4CA0-D4AB-4FE1-BE63-D5751BC25126}" srcOrd="0" destOrd="0" parTransId="{5E10B4E7-9C1B-41DE-8D04-1C0869C9FA82}" sibTransId="{044C3999-756A-4535-9876-1D6CE654C39D}"/>
    <dgm:cxn modelId="{FE4DA8AE-C6E6-42B8-A8F7-4A994DFEB386}" type="presOf" srcId="{BC9B4CA0-D4AB-4FE1-BE63-D5751BC25126}" destId="{226A3FB0-5551-4226-B0C2-B25F467265F6}" srcOrd="1" destOrd="0" presId="urn:microsoft.com/office/officeart/2005/8/layout/list1"/>
    <dgm:cxn modelId="{866B9D95-553D-41CF-BFFD-20FC40B4D326}" type="presParOf" srcId="{6001F563-7886-462E-B20C-BCD6D5391B49}" destId="{7461FBCC-3E24-40B5-A890-D564A62A1D0F}" srcOrd="0" destOrd="0" presId="urn:microsoft.com/office/officeart/2005/8/layout/list1"/>
    <dgm:cxn modelId="{F2147829-FD38-4709-98AA-9E3F5FD6888A}" type="presParOf" srcId="{7461FBCC-3E24-40B5-A890-D564A62A1D0F}" destId="{A596028D-0F60-4243-84E0-38C0F81E1859}" srcOrd="0" destOrd="0" presId="urn:microsoft.com/office/officeart/2005/8/layout/list1"/>
    <dgm:cxn modelId="{4EFBCC01-52B3-4577-942B-DD65F400F991}" type="presParOf" srcId="{7461FBCC-3E24-40B5-A890-D564A62A1D0F}" destId="{226A3FB0-5551-4226-B0C2-B25F467265F6}" srcOrd="1" destOrd="0" presId="urn:microsoft.com/office/officeart/2005/8/layout/list1"/>
    <dgm:cxn modelId="{3A9A1AF6-C962-4CBD-B95E-794998E0D42C}" type="presParOf" srcId="{6001F563-7886-462E-B20C-BCD6D5391B49}" destId="{C018E3BE-E0BA-42C2-99B7-73657E37AFEB}" srcOrd="1" destOrd="0" presId="urn:microsoft.com/office/officeart/2005/8/layout/list1"/>
    <dgm:cxn modelId="{F4FA18D4-AF9B-44EB-8118-6707F43A6E0F}" type="presParOf" srcId="{6001F563-7886-462E-B20C-BCD6D5391B49}" destId="{177102FC-71CA-4143-9C8D-98B2E6694ED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C70A53-6506-4BE8-9A84-FF9FB8ED2810}" type="doc">
      <dgm:prSet loTypeId="urn:microsoft.com/office/officeart/2005/8/layout/list1" loCatId="list" qsTypeId="urn:microsoft.com/office/officeart/2005/8/quickstyle/3d1" qsCatId="3D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EC216E4D-AB5A-4CC8-AA06-AE50BD074166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/>
            <a:t>Dataset Information</a:t>
          </a:r>
          <a:endParaRPr lang="en-IN"/>
        </a:p>
      </dgm:t>
    </dgm:pt>
    <dgm:pt modelId="{884C17CA-4BB6-4DF2-87A6-CAA494C62F95}" type="parTrans" cxnId="{2DF8EBBE-51E1-4357-9114-59E7EFBB8A37}">
      <dgm:prSet/>
      <dgm:spPr/>
      <dgm:t>
        <a:bodyPr/>
        <a:lstStyle/>
        <a:p>
          <a:endParaRPr lang="en-IN"/>
        </a:p>
      </dgm:t>
    </dgm:pt>
    <dgm:pt modelId="{93CAF1C4-08EE-4B49-991A-BAE5B3116F5D}" type="sibTrans" cxnId="{2DF8EBBE-51E1-4357-9114-59E7EFBB8A37}">
      <dgm:prSet/>
      <dgm:spPr/>
      <dgm:t>
        <a:bodyPr/>
        <a:lstStyle/>
        <a:p>
          <a:endParaRPr lang="en-IN"/>
        </a:p>
      </dgm:t>
    </dgm:pt>
    <dgm:pt modelId="{B15E8555-30D4-44D3-A926-EBBC652CAAB4}" type="pres">
      <dgm:prSet presAssocID="{0BC70A53-6506-4BE8-9A84-FF9FB8ED2810}" presName="linear" presStyleCnt="0">
        <dgm:presLayoutVars>
          <dgm:dir/>
          <dgm:animLvl val="lvl"/>
          <dgm:resizeHandles val="exact"/>
        </dgm:presLayoutVars>
      </dgm:prSet>
      <dgm:spPr/>
    </dgm:pt>
    <dgm:pt modelId="{6F2E1BF7-8C0A-4562-A183-AC1395B4B1E0}" type="pres">
      <dgm:prSet presAssocID="{EC216E4D-AB5A-4CC8-AA06-AE50BD074166}" presName="parentLin" presStyleCnt="0"/>
      <dgm:spPr/>
    </dgm:pt>
    <dgm:pt modelId="{8D8AD7D0-AF9E-4515-960C-3E70BD0DD5A0}" type="pres">
      <dgm:prSet presAssocID="{EC216E4D-AB5A-4CC8-AA06-AE50BD074166}" presName="parentLeftMargin" presStyleLbl="node1" presStyleIdx="0" presStyleCnt="1"/>
      <dgm:spPr/>
    </dgm:pt>
    <dgm:pt modelId="{35797144-D6CE-4F0A-BE90-42BBFBAF887C}" type="pres">
      <dgm:prSet presAssocID="{EC216E4D-AB5A-4CC8-AA06-AE50BD074166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1E17D45-A220-4F41-8A44-A8764F1416DA}" type="pres">
      <dgm:prSet presAssocID="{EC216E4D-AB5A-4CC8-AA06-AE50BD074166}" presName="negativeSpace" presStyleCnt="0"/>
      <dgm:spPr/>
    </dgm:pt>
    <dgm:pt modelId="{9BF11DD7-F47E-425F-92D6-3A6F6B3A0D4D}" type="pres">
      <dgm:prSet presAssocID="{EC216E4D-AB5A-4CC8-AA06-AE50BD074166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D269C0F-29E7-4591-B3EB-CBC5CC5E3802}" type="presOf" srcId="{EC216E4D-AB5A-4CC8-AA06-AE50BD074166}" destId="{8D8AD7D0-AF9E-4515-960C-3E70BD0DD5A0}" srcOrd="0" destOrd="0" presId="urn:microsoft.com/office/officeart/2005/8/layout/list1"/>
    <dgm:cxn modelId="{FC035030-4374-4736-BBB0-CE067A56D7AA}" type="presOf" srcId="{0BC70A53-6506-4BE8-9A84-FF9FB8ED2810}" destId="{B15E8555-30D4-44D3-A926-EBBC652CAAB4}" srcOrd="0" destOrd="0" presId="urn:microsoft.com/office/officeart/2005/8/layout/list1"/>
    <dgm:cxn modelId="{5FFCB645-FA1A-444F-9B36-B812D3649106}" type="presOf" srcId="{EC216E4D-AB5A-4CC8-AA06-AE50BD074166}" destId="{35797144-D6CE-4F0A-BE90-42BBFBAF887C}" srcOrd="1" destOrd="0" presId="urn:microsoft.com/office/officeart/2005/8/layout/list1"/>
    <dgm:cxn modelId="{2DF8EBBE-51E1-4357-9114-59E7EFBB8A37}" srcId="{0BC70A53-6506-4BE8-9A84-FF9FB8ED2810}" destId="{EC216E4D-AB5A-4CC8-AA06-AE50BD074166}" srcOrd="0" destOrd="0" parTransId="{884C17CA-4BB6-4DF2-87A6-CAA494C62F95}" sibTransId="{93CAF1C4-08EE-4B49-991A-BAE5B3116F5D}"/>
    <dgm:cxn modelId="{9F2AF691-30A8-4501-B12B-58CCCDB1C48F}" type="presParOf" srcId="{B15E8555-30D4-44D3-A926-EBBC652CAAB4}" destId="{6F2E1BF7-8C0A-4562-A183-AC1395B4B1E0}" srcOrd="0" destOrd="0" presId="urn:microsoft.com/office/officeart/2005/8/layout/list1"/>
    <dgm:cxn modelId="{FCF5BA14-08F5-40F6-9E4C-FCC48F4F897B}" type="presParOf" srcId="{6F2E1BF7-8C0A-4562-A183-AC1395B4B1E0}" destId="{8D8AD7D0-AF9E-4515-960C-3E70BD0DD5A0}" srcOrd="0" destOrd="0" presId="urn:microsoft.com/office/officeart/2005/8/layout/list1"/>
    <dgm:cxn modelId="{198B9675-3AE3-42EB-8D32-B6EB4762D7EF}" type="presParOf" srcId="{6F2E1BF7-8C0A-4562-A183-AC1395B4B1E0}" destId="{35797144-D6CE-4F0A-BE90-42BBFBAF887C}" srcOrd="1" destOrd="0" presId="urn:microsoft.com/office/officeart/2005/8/layout/list1"/>
    <dgm:cxn modelId="{959CD3D6-0C25-4B4E-9C7A-2631486CC1C9}" type="presParOf" srcId="{B15E8555-30D4-44D3-A926-EBBC652CAAB4}" destId="{81E17D45-A220-4F41-8A44-A8764F1416DA}" srcOrd="1" destOrd="0" presId="urn:microsoft.com/office/officeart/2005/8/layout/list1"/>
    <dgm:cxn modelId="{FD0D47A8-FDA2-4183-894A-22BFC180B3D5}" type="presParOf" srcId="{B15E8555-30D4-44D3-A926-EBBC652CAAB4}" destId="{9BF11DD7-F47E-425F-92D6-3A6F6B3A0D4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EFDC96-9E17-4740-8A95-82A3D6F826A6}" type="doc">
      <dgm:prSet loTypeId="urn:microsoft.com/office/officeart/2005/8/layout/list1" loCatId="list" qsTypeId="urn:microsoft.com/office/officeart/2005/8/quickstyle/3d1" qsCatId="3D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0A07A96F-205A-4FE6-86BC-C904414C6ED4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/>
            <a:t>Basic Data Exploration</a:t>
          </a:r>
          <a:endParaRPr lang="en-IN"/>
        </a:p>
      </dgm:t>
    </dgm:pt>
    <dgm:pt modelId="{3CABFC1D-C9D6-46C6-8A0E-BCC77F54BE4E}" type="parTrans" cxnId="{B6C7AE53-98F0-492F-81E2-81B78A07FBBB}">
      <dgm:prSet/>
      <dgm:spPr/>
      <dgm:t>
        <a:bodyPr/>
        <a:lstStyle/>
        <a:p>
          <a:endParaRPr lang="en-IN"/>
        </a:p>
      </dgm:t>
    </dgm:pt>
    <dgm:pt modelId="{41FE72DF-F2D6-449B-8A52-8DA5CD00E79C}" type="sibTrans" cxnId="{B6C7AE53-98F0-492F-81E2-81B78A07FBBB}">
      <dgm:prSet/>
      <dgm:spPr/>
      <dgm:t>
        <a:bodyPr/>
        <a:lstStyle/>
        <a:p>
          <a:endParaRPr lang="en-IN"/>
        </a:p>
      </dgm:t>
    </dgm:pt>
    <dgm:pt modelId="{5ACC7807-522A-4FD8-B76C-AB209ADF4C06}" type="pres">
      <dgm:prSet presAssocID="{38EFDC96-9E17-4740-8A95-82A3D6F826A6}" presName="linear" presStyleCnt="0">
        <dgm:presLayoutVars>
          <dgm:dir/>
          <dgm:animLvl val="lvl"/>
          <dgm:resizeHandles val="exact"/>
        </dgm:presLayoutVars>
      </dgm:prSet>
      <dgm:spPr/>
    </dgm:pt>
    <dgm:pt modelId="{E6C555ED-5D8A-4116-BA24-5CDC9105DE03}" type="pres">
      <dgm:prSet presAssocID="{0A07A96F-205A-4FE6-86BC-C904414C6ED4}" presName="parentLin" presStyleCnt="0"/>
      <dgm:spPr/>
    </dgm:pt>
    <dgm:pt modelId="{9374570D-A47C-4747-A123-C2AC656F11A6}" type="pres">
      <dgm:prSet presAssocID="{0A07A96F-205A-4FE6-86BC-C904414C6ED4}" presName="parentLeftMargin" presStyleLbl="node1" presStyleIdx="0" presStyleCnt="1"/>
      <dgm:spPr/>
    </dgm:pt>
    <dgm:pt modelId="{215FC26A-92AA-42A2-9475-3EFBC09A9778}" type="pres">
      <dgm:prSet presAssocID="{0A07A96F-205A-4FE6-86BC-C904414C6ED4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0BA6F1C-5F70-4BA6-8BFD-63408BF68CF1}" type="pres">
      <dgm:prSet presAssocID="{0A07A96F-205A-4FE6-86BC-C904414C6ED4}" presName="negativeSpace" presStyleCnt="0"/>
      <dgm:spPr/>
    </dgm:pt>
    <dgm:pt modelId="{D8AE7C17-1538-4C94-B4DE-E04571F7B127}" type="pres">
      <dgm:prSet presAssocID="{0A07A96F-205A-4FE6-86BC-C904414C6ED4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6C7AE53-98F0-492F-81E2-81B78A07FBBB}" srcId="{38EFDC96-9E17-4740-8A95-82A3D6F826A6}" destId="{0A07A96F-205A-4FE6-86BC-C904414C6ED4}" srcOrd="0" destOrd="0" parTransId="{3CABFC1D-C9D6-46C6-8A0E-BCC77F54BE4E}" sibTransId="{41FE72DF-F2D6-449B-8A52-8DA5CD00E79C}"/>
    <dgm:cxn modelId="{EE36C2BF-F454-4CEB-AFDB-F0D86BBAA1CC}" type="presOf" srcId="{0A07A96F-205A-4FE6-86BC-C904414C6ED4}" destId="{215FC26A-92AA-42A2-9475-3EFBC09A9778}" srcOrd="1" destOrd="0" presId="urn:microsoft.com/office/officeart/2005/8/layout/list1"/>
    <dgm:cxn modelId="{722409E8-D626-4345-A647-7E17E14F5DE3}" type="presOf" srcId="{0A07A96F-205A-4FE6-86BC-C904414C6ED4}" destId="{9374570D-A47C-4747-A123-C2AC656F11A6}" srcOrd="0" destOrd="0" presId="urn:microsoft.com/office/officeart/2005/8/layout/list1"/>
    <dgm:cxn modelId="{38AA76F8-1042-4AA8-8508-89851AE83D36}" type="presOf" srcId="{38EFDC96-9E17-4740-8A95-82A3D6F826A6}" destId="{5ACC7807-522A-4FD8-B76C-AB209ADF4C06}" srcOrd="0" destOrd="0" presId="urn:microsoft.com/office/officeart/2005/8/layout/list1"/>
    <dgm:cxn modelId="{21ACFADC-6757-43F7-8A80-A1D1237EE608}" type="presParOf" srcId="{5ACC7807-522A-4FD8-B76C-AB209ADF4C06}" destId="{E6C555ED-5D8A-4116-BA24-5CDC9105DE03}" srcOrd="0" destOrd="0" presId="urn:microsoft.com/office/officeart/2005/8/layout/list1"/>
    <dgm:cxn modelId="{2F3AFA41-A789-4A23-B322-825DD90057F1}" type="presParOf" srcId="{E6C555ED-5D8A-4116-BA24-5CDC9105DE03}" destId="{9374570D-A47C-4747-A123-C2AC656F11A6}" srcOrd="0" destOrd="0" presId="urn:microsoft.com/office/officeart/2005/8/layout/list1"/>
    <dgm:cxn modelId="{12B6F3F6-63FB-43CC-BE4C-FB2C92C1C154}" type="presParOf" srcId="{E6C555ED-5D8A-4116-BA24-5CDC9105DE03}" destId="{215FC26A-92AA-42A2-9475-3EFBC09A9778}" srcOrd="1" destOrd="0" presId="urn:microsoft.com/office/officeart/2005/8/layout/list1"/>
    <dgm:cxn modelId="{443D65AA-0439-4649-B576-3478DBE391C4}" type="presParOf" srcId="{5ACC7807-522A-4FD8-B76C-AB209ADF4C06}" destId="{F0BA6F1C-5F70-4BA6-8BFD-63408BF68CF1}" srcOrd="1" destOrd="0" presId="urn:microsoft.com/office/officeart/2005/8/layout/list1"/>
    <dgm:cxn modelId="{2F6DF31E-5730-472B-AAE9-A815063040F6}" type="presParOf" srcId="{5ACC7807-522A-4FD8-B76C-AB209ADF4C06}" destId="{D8AE7C17-1538-4C94-B4DE-E04571F7B127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27FC50-0329-47C1-9999-B0A5388D1F2A}" type="doc">
      <dgm:prSet loTypeId="urn:microsoft.com/office/officeart/2005/8/layout/list1" loCatId="list" qsTypeId="urn:microsoft.com/office/officeart/2005/8/quickstyle/3d1" qsCatId="3D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72A0AD8E-8028-463A-BBDC-FB9EC377EFEA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 dirty="0"/>
            <a:t> Handling Missing Values</a:t>
          </a:r>
          <a:endParaRPr lang="en-IN" dirty="0"/>
        </a:p>
      </dgm:t>
    </dgm:pt>
    <dgm:pt modelId="{1E899D5E-ABD6-4FA1-9E45-A1B52A862C56}" type="parTrans" cxnId="{F8E59A34-27DD-4E6E-B442-1FE53AA160D4}">
      <dgm:prSet/>
      <dgm:spPr/>
      <dgm:t>
        <a:bodyPr/>
        <a:lstStyle/>
        <a:p>
          <a:endParaRPr lang="en-IN"/>
        </a:p>
      </dgm:t>
    </dgm:pt>
    <dgm:pt modelId="{C7C9C2D6-8158-4ADC-84AE-3495B467F228}" type="sibTrans" cxnId="{F8E59A34-27DD-4E6E-B442-1FE53AA160D4}">
      <dgm:prSet/>
      <dgm:spPr/>
      <dgm:t>
        <a:bodyPr/>
        <a:lstStyle/>
        <a:p>
          <a:endParaRPr lang="en-IN"/>
        </a:p>
      </dgm:t>
    </dgm:pt>
    <dgm:pt modelId="{F2615149-3DB0-4AAE-A4A5-8EFD5E74DE29}" type="pres">
      <dgm:prSet presAssocID="{3B27FC50-0329-47C1-9999-B0A5388D1F2A}" presName="linear" presStyleCnt="0">
        <dgm:presLayoutVars>
          <dgm:dir/>
          <dgm:animLvl val="lvl"/>
          <dgm:resizeHandles val="exact"/>
        </dgm:presLayoutVars>
      </dgm:prSet>
      <dgm:spPr/>
    </dgm:pt>
    <dgm:pt modelId="{7CC68AD2-D40D-4B80-8A53-4EE43324B1AF}" type="pres">
      <dgm:prSet presAssocID="{72A0AD8E-8028-463A-BBDC-FB9EC377EFEA}" presName="parentLin" presStyleCnt="0"/>
      <dgm:spPr/>
    </dgm:pt>
    <dgm:pt modelId="{A76C06F3-79AB-45F2-BBBA-E3E4EE021D29}" type="pres">
      <dgm:prSet presAssocID="{72A0AD8E-8028-463A-BBDC-FB9EC377EFEA}" presName="parentLeftMargin" presStyleLbl="node1" presStyleIdx="0" presStyleCnt="1"/>
      <dgm:spPr/>
    </dgm:pt>
    <dgm:pt modelId="{5B984374-B653-4DCB-9721-E64F990E139B}" type="pres">
      <dgm:prSet presAssocID="{72A0AD8E-8028-463A-BBDC-FB9EC377EFE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EA94BA8-FA5A-429C-B0CF-F36754E92160}" type="pres">
      <dgm:prSet presAssocID="{72A0AD8E-8028-463A-BBDC-FB9EC377EFEA}" presName="negativeSpace" presStyleCnt="0"/>
      <dgm:spPr/>
    </dgm:pt>
    <dgm:pt modelId="{62451531-08BB-4245-873A-5E059A342D4A}" type="pres">
      <dgm:prSet presAssocID="{72A0AD8E-8028-463A-BBDC-FB9EC377EFE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8E59A34-27DD-4E6E-B442-1FE53AA160D4}" srcId="{3B27FC50-0329-47C1-9999-B0A5388D1F2A}" destId="{72A0AD8E-8028-463A-BBDC-FB9EC377EFEA}" srcOrd="0" destOrd="0" parTransId="{1E899D5E-ABD6-4FA1-9E45-A1B52A862C56}" sibTransId="{C7C9C2D6-8158-4ADC-84AE-3495B467F228}"/>
    <dgm:cxn modelId="{97906936-94C4-4784-8D49-6B2FAD190704}" type="presOf" srcId="{3B27FC50-0329-47C1-9999-B0A5388D1F2A}" destId="{F2615149-3DB0-4AAE-A4A5-8EFD5E74DE29}" srcOrd="0" destOrd="0" presId="urn:microsoft.com/office/officeart/2005/8/layout/list1"/>
    <dgm:cxn modelId="{BA0DDD64-EF2E-4D17-9426-80B7BDD3CCF2}" type="presOf" srcId="{72A0AD8E-8028-463A-BBDC-FB9EC377EFEA}" destId="{A76C06F3-79AB-45F2-BBBA-E3E4EE021D29}" srcOrd="0" destOrd="0" presId="urn:microsoft.com/office/officeart/2005/8/layout/list1"/>
    <dgm:cxn modelId="{6C35C64F-734A-4CBC-979E-A2B84FC9AC06}" type="presOf" srcId="{72A0AD8E-8028-463A-BBDC-FB9EC377EFEA}" destId="{5B984374-B653-4DCB-9721-E64F990E139B}" srcOrd="1" destOrd="0" presId="urn:microsoft.com/office/officeart/2005/8/layout/list1"/>
    <dgm:cxn modelId="{74874928-8AED-4CC5-B064-43262ECE59BE}" type="presParOf" srcId="{F2615149-3DB0-4AAE-A4A5-8EFD5E74DE29}" destId="{7CC68AD2-D40D-4B80-8A53-4EE43324B1AF}" srcOrd="0" destOrd="0" presId="urn:microsoft.com/office/officeart/2005/8/layout/list1"/>
    <dgm:cxn modelId="{3EE1A38F-A6A4-4461-BE8A-9FD8B2360FBB}" type="presParOf" srcId="{7CC68AD2-D40D-4B80-8A53-4EE43324B1AF}" destId="{A76C06F3-79AB-45F2-BBBA-E3E4EE021D29}" srcOrd="0" destOrd="0" presId="urn:microsoft.com/office/officeart/2005/8/layout/list1"/>
    <dgm:cxn modelId="{E75BAAC6-6E38-492A-BAE0-D66708D2AA55}" type="presParOf" srcId="{7CC68AD2-D40D-4B80-8A53-4EE43324B1AF}" destId="{5B984374-B653-4DCB-9721-E64F990E139B}" srcOrd="1" destOrd="0" presId="urn:microsoft.com/office/officeart/2005/8/layout/list1"/>
    <dgm:cxn modelId="{E7504B91-00D6-42DF-A9DD-FD3AD4EE5BA9}" type="presParOf" srcId="{F2615149-3DB0-4AAE-A4A5-8EFD5E74DE29}" destId="{CEA94BA8-FA5A-429C-B0CF-F36754E92160}" srcOrd="1" destOrd="0" presId="urn:microsoft.com/office/officeart/2005/8/layout/list1"/>
    <dgm:cxn modelId="{9FF2A4DA-F660-42A1-8519-A488F386F5DA}" type="presParOf" srcId="{F2615149-3DB0-4AAE-A4A5-8EFD5E74DE29}" destId="{62451531-08BB-4245-873A-5E059A342D4A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1A0791-74DB-40DB-A5AA-A5EE8F00279A}" type="doc">
      <dgm:prSet loTypeId="urn:microsoft.com/office/officeart/2005/8/layout/list1" loCatId="list" qsTypeId="urn:microsoft.com/office/officeart/2005/8/quickstyle/3d1" qsCatId="3D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21D4C17D-1B93-4BA6-8EC3-296269738775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Data Cleaning</a:t>
          </a:r>
          <a:endParaRPr lang="en-IN" dirty="0"/>
        </a:p>
      </dgm:t>
    </dgm:pt>
    <dgm:pt modelId="{7DEC0FDE-6C90-4774-B001-B07EBED80311}" type="sibTrans" cxnId="{94B55C08-98B3-4F35-AAB9-A6D453CA5EE1}">
      <dgm:prSet/>
      <dgm:spPr/>
      <dgm:t>
        <a:bodyPr/>
        <a:lstStyle/>
        <a:p>
          <a:endParaRPr lang="en-IN"/>
        </a:p>
      </dgm:t>
    </dgm:pt>
    <dgm:pt modelId="{73465424-2D9C-4F48-BB84-D89FF2C15E73}" type="parTrans" cxnId="{94B55C08-98B3-4F35-AAB9-A6D453CA5EE1}">
      <dgm:prSet/>
      <dgm:spPr/>
      <dgm:t>
        <a:bodyPr/>
        <a:lstStyle/>
        <a:p>
          <a:endParaRPr lang="en-IN"/>
        </a:p>
      </dgm:t>
    </dgm:pt>
    <dgm:pt modelId="{C93156B0-FF23-4C5D-B8EA-34CA80B098F7}" type="pres">
      <dgm:prSet presAssocID="{CC1A0791-74DB-40DB-A5AA-A5EE8F00279A}" presName="linear" presStyleCnt="0">
        <dgm:presLayoutVars>
          <dgm:dir/>
          <dgm:animLvl val="lvl"/>
          <dgm:resizeHandles val="exact"/>
        </dgm:presLayoutVars>
      </dgm:prSet>
      <dgm:spPr/>
    </dgm:pt>
    <dgm:pt modelId="{3EACB48B-C293-47F8-9CA8-62C63055A537}" type="pres">
      <dgm:prSet presAssocID="{21D4C17D-1B93-4BA6-8EC3-296269738775}" presName="parentLin" presStyleCnt="0"/>
      <dgm:spPr/>
    </dgm:pt>
    <dgm:pt modelId="{6AC5E287-1A09-4525-AEB4-510F35F1316D}" type="pres">
      <dgm:prSet presAssocID="{21D4C17D-1B93-4BA6-8EC3-296269738775}" presName="parentLeftMargin" presStyleLbl="node1" presStyleIdx="0" presStyleCnt="1"/>
      <dgm:spPr/>
    </dgm:pt>
    <dgm:pt modelId="{86F50B73-AA36-4171-B5A8-C6212F151BBA}" type="pres">
      <dgm:prSet presAssocID="{21D4C17D-1B93-4BA6-8EC3-29626973877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2AE06981-4C71-426D-946A-55EE07E0687C}" type="pres">
      <dgm:prSet presAssocID="{21D4C17D-1B93-4BA6-8EC3-296269738775}" presName="negativeSpace" presStyleCnt="0"/>
      <dgm:spPr/>
    </dgm:pt>
    <dgm:pt modelId="{5C635B0A-51E9-4BB4-8BA9-DD8959439260}" type="pres">
      <dgm:prSet presAssocID="{21D4C17D-1B93-4BA6-8EC3-29626973877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4B55C08-98B3-4F35-AAB9-A6D453CA5EE1}" srcId="{CC1A0791-74DB-40DB-A5AA-A5EE8F00279A}" destId="{21D4C17D-1B93-4BA6-8EC3-296269738775}" srcOrd="0" destOrd="0" parTransId="{73465424-2D9C-4F48-BB84-D89FF2C15E73}" sibTransId="{7DEC0FDE-6C90-4774-B001-B07EBED80311}"/>
    <dgm:cxn modelId="{A8F19955-3D3A-49D8-9DA0-C42C3065ED31}" type="presOf" srcId="{21D4C17D-1B93-4BA6-8EC3-296269738775}" destId="{6AC5E287-1A09-4525-AEB4-510F35F1316D}" srcOrd="0" destOrd="0" presId="urn:microsoft.com/office/officeart/2005/8/layout/list1"/>
    <dgm:cxn modelId="{BCAACE9F-7D5A-413C-AAB9-153D0D32DDFA}" type="presOf" srcId="{CC1A0791-74DB-40DB-A5AA-A5EE8F00279A}" destId="{C93156B0-FF23-4C5D-B8EA-34CA80B098F7}" srcOrd="0" destOrd="0" presId="urn:microsoft.com/office/officeart/2005/8/layout/list1"/>
    <dgm:cxn modelId="{40750CA7-2BDE-4DFA-85DE-22B9409ACA62}" type="presOf" srcId="{21D4C17D-1B93-4BA6-8EC3-296269738775}" destId="{86F50B73-AA36-4171-B5A8-C6212F151BBA}" srcOrd="1" destOrd="0" presId="urn:microsoft.com/office/officeart/2005/8/layout/list1"/>
    <dgm:cxn modelId="{045E9A6D-60FD-452B-8BC0-432B0D4E53D4}" type="presParOf" srcId="{C93156B0-FF23-4C5D-B8EA-34CA80B098F7}" destId="{3EACB48B-C293-47F8-9CA8-62C63055A537}" srcOrd="0" destOrd="0" presId="urn:microsoft.com/office/officeart/2005/8/layout/list1"/>
    <dgm:cxn modelId="{C8A5BCFE-93C2-4354-BF98-012195B88A2D}" type="presParOf" srcId="{3EACB48B-C293-47F8-9CA8-62C63055A537}" destId="{6AC5E287-1A09-4525-AEB4-510F35F1316D}" srcOrd="0" destOrd="0" presId="urn:microsoft.com/office/officeart/2005/8/layout/list1"/>
    <dgm:cxn modelId="{973A1943-BB62-4F1A-9F66-4C6E562B153C}" type="presParOf" srcId="{3EACB48B-C293-47F8-9CA8-62C63055A537}" destId="{86F50B73-AA36-4171-B5A8-C6212F151BBA}" srcOrd="1" destOrd="0" presId="urn:microsoft.com/office/officeart/2005/8/layout/list1"/>
    <dgm:cxn modelId="{612A4401-668A-4093-9101-9D59616B5C3E}" type="presParOf" srcId="{C93156B0-FF23-4C5D-B8EA-34CA80B098F7}" destId="{2AE06981-4C71-426D-946A-55EE07E0687C}" srcOrd="1" destOrd="0" presId="urn:microsoft.com/office/officeart/2005/8/layout/list1"/>
    <dgm:cxn modelId="{34B07BC9-AB9B-4943-A664-C8346F20E530}" type="presParOf" srcId="{C93156B0-FF23-4C5D-B8EA-34CA80B098F7}" destId="{5C635B0A-51E9-4BB4-8BA9-DD895943926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467F90B-5AA4-4684-8969-48174F2AC455}" type="doc">
      <dgm:prSet loTypeId="urn:microsoft.com/office/officeart/2005/8/layout/list1" loCatId="list" qsTypeId="urn:microsoft.com/office/officeart/2005/8/quickstyle/3d1" qsCatId="3D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F4B974A9-0477-464A-8B45-92094C2E25A1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dirty="0"/>
            <a:t>Data type conversions</a:t>
          </a:r>
          <a:endParaRPr lang="en-IN" dirty="0"/>
        </a:p>
      </dgm:t>
    </dgm:pt>
    <dgm:pt modelId="{64FD076B-A260-4C7D-A211-6FAD0A363FBF}" type="parTrans" cxnId="{DAB7F6D6-1AF6-427F-9EB4-92FF33E31809}">
      <dgm:prSet/>
      <dgm:spPr/>
      <dgm:t>
        <a:bodyPr/>
        <a:lstStyle/>
        <a:p>
          <a:endParaRPr lang="en-IN"/>
        </a:p>
      </dgm:t>
    </dgm:pt>
    <dgm:pt modelId="{6518B528-DF25-4417-B5E9-B886D856ADFB}" type="sibTrans" cxnId="{DAB7F6D6-1AF6-427F-9EB4-92FF33E31809}">
      <dgm:prSet/>
      <dgm:spPr/>
      <dgm:t>
        <a:bodyPr/>
        <a:lstStyle/>
        <a:p>
          <a:endParaRPr lang="en-IN"/>
        </a:p>
      </dgm:t>
    </dgm:pt>
    <dgm:pt modelId="{818C7E91-F356-419B-AA1B-EC72C18B2D23}" type="pres">
      <dgm:prSet presAssocID="{B467F90B-5AA4-4684-8969-48174F2AC455}" presName="linear" presStyleCnt="0">
        <dgm:presLayoutVars>
          <dgm:dir/>
          <dgm:animLvl val="lvl"/>
          <dgm:resizeHandles val="exact"/>
        </dgm:presLayoutVars>
      </dgm:prSet>
      <dgm:spPr/>
    </dgm:pt>
    <dgm:pt modelId="{0780499E-DCB7-4B89-8FAC-3A6C0309536D}" type="pres">
      <dgm:prSet presAssocID="{F4B974A9-0477-464A-8B45-92094C2E25A1}" presName="parentLin" presStyleCnt="0"/>
      <dgm:spPr/>
    </dgm:pt>
    <dgm:pt modelId="{71D5F0B0-AEE9-48C4-84A5-CE69962FB4FB}" type="pres">
      <dgm:prSet presAssocID="{F4B974A9-0477-464A-8B45-92094C2E25A1}" presName="parentLeftMargin" presStyleLbl="node1" presStyleIdx="0" presStyleCnt="1"/>
      <dgm:spPr/>
    </dgm:pt>
    <dgm:pt modelId="{ACBB87C9-74F0-4817-AF52-A21D7FCBD713}" type="pres">
      <dgm:prSet presAssocID="{F4B974A9-0477-464A-8B45-92094C2E25A1}" presName="parentText" presStyleLbl="node1" presStyleIdx="0" presStyleCnt="1" custLinFactNeighborX="11994" custLinFactNeighborY="-6473">
        <dgm:presLayoutVars>
          <dgm:chMax val="0"/>
          <dgm:bulletEnabled val="1"/>
        </dgm:presLayoutVars>
      </dgm:prSet>
      <dgm:spPr/>
    </dgm:pt>
    <dgm:pt modelId="{5A4A21A1-7B2D-4D0A-8494-F74B530B2B40}" type="pres">
      <dgm:prSet presAssocID="{F4B974A9-0477-464A-8B45-92094C2E25A1}" presName="negativeSpace" presStyleCnt="0"/>
      <dgm:spPr/>
    </dgm:pt>
    <dgm:pt modelId="{B1F88FC1-A69B-436D-BC29-8370712A269B}" type="pres">
      <dgm:prSet presAssocID="{F4B974A9-0477-464A-8B45-92094C2E25A1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BDD72C05-89E3-48E4-A1A9-92260ABE99D6}" type="presOf" srcId="{F4B974A9-0477-464A-8B45-92094C2E25A1}" destId="{ACBB87C9-74F0-4817-AF52-A21D7FCBD713}" srcOrd="1" destOrd="0" presId="urn:microsoft.com/office/officeart/2005/8/layout/list1"/>
    <dgm:cxn modelId="{4C1628A3-80F6-42E1-B521-A9D7A81C34D8}" type="presOf" srcId="{F4B974A9-0477-464A-8B45-92094C2E25A1}" destId="{71D5F0B0-AEE9-48C4-84A5-CE69962FB4FB}" srcOrd="0" destOrd="0" presId="urn:microsoft.com/office/officeart/2005/8/layout/list1"/>
    <dgm:cxn modelId="{A4CD51D5-A5FE-46A2-9F31-4D169E747E24}" type="presOf" srcId="{B467F90B-5AA4-4684-8969-48174F2AC455}" destId="{818C7E91-F356-419B-AA1B-EC72C18B2D23}" srcOrd="0" destOrd="0" presId="urn:microsoft.com/office/officeart/2005/8/layout/list1"/>
    <dgm:cxn modelId="{DAB7F6D6-1AF6-427F-9EB4-92FF33E31809}" srcId="{B467F90B-5AA4-4684-8969-48174F2AC455}" destId="{F4B974A9-0477-464A-8B45-92094C2E25A1}" srcOrd="0" destOrd="0" parTransId="{64FD076B-A260-4C7D-A211-6FAD0A363FBF}" sibTransId="{6518B528-DF25-4417-B5E9-B886D856ADFB}"/>
    <dgm:cxn modelId="{CE51BE3F-38B5-4191-8671-A06EB0736E36}" type="presParOf" srcId="{818C7E91-F356-419B-AA1B-EC72C18B2D23}" destId="{0780499E-DCB7-4B89-8FAC-3A6C0309536D}" srcOrd="0" destOrd="0" presId="urn:microsoft.com/office/officeart/2005/8/layout/list1"/>
    <dgm:cxn modelId="{FEAE1A6A-F4C0-4FF8-B82F-6918F9065D3D}" type="presParOf" srcId="{0780499E-DCB7-4B89-8FAC-3A6C0309536D}" destId="{71D5F0B0-AEE9-48C4-84A5-CE69962FB4FB}" srcOrd="0" destOrd="0" presId="urn:microsoft.com/office/officeart/2005/8/layout/list1"/>
    <dgm:cxn modelId="{0A6653DF-2D02-4D3D-97ED-103650316322}" type="presParOf" srcId="{0780499E-DCB7-4B89-8FAC-3A6C0309536D}" destId="{ACBB87C9-74F0-4817-AF52-A21D7FCBD713}" srcOrd="1" destOrd="0" presId="urn:microsoft.com/office/officeart/2005/8/layout/list1"/>
    <dgm:cxn modelId="{1E96494F-BE49-4F88-9BC6-370766740955}" type="presParOf" srcId="{818C7E91-F356-419B-AA1B-EC72C18B2D23}" destId="{5A4A21A1-7B2D-4D0A-8494-F74B530B2B40}" srcOrd="1" destOrd="0" presId="urn:microsoft.com/office/officeart/2005/8/layout/list1"/>
    <dgm:cxn modelId="{96113EF2-78CB-44D5-AEA9-18873564583D}" type="presParOf" srcId="{818C7E91-F356-419B-AA1B-EC72C18B2D23}" destId="{B1F88FC1-A69B-436D-BC29-8370712A269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49CA555-9319-41A6-B08F-6B93E04E9C93}" type="doc">
      <dgm:prSet loTypeId="urn:microsoft.com/office/officeart/2005/8/layout/list1" loCatId="list" qsTypeId="urn:microsoft.com/office/officeart/2005/8/quickstyle/3d1" qsCatId="3D" csTypeId="urn:microsoft.com/office/officeart/2005/8/colors/accent3_4" csCatId="accent3" phldr="1"/>
      <dgm:spPr/>
      <dgm:t>
        <a:bodyPr/>
        <a:lstStyle/>
        <a:p>
          <a:endParaRPr lang="en-IN"/>
        </a:p>
      </dgm:t>
    </dgm:pt>
    <dgm:pt modelId="{D7CD97A6-FCC2-4514-BDB8-4F84D1FDD78B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en-US" b="1"/>
            <a:t>Basic statistical Analysis</a:t>
          </a:r>
          <a:endParaRPr lang="en-IN"/>
        </a:p>
      </dgm:t>
    </dgm:pt>
    <dgm:pt modelId="{8F5D1EBE-10A5-42B0-9C0B-42E6071DB065}" type="parTrans" cxnId="{F49E48A8-B6FB-4398-8D96-2CD9864A3A67}">
      <dgm:prSet/>
      <dgm:spPr/>
      <dgm:t>
        <a:bodyPr/>
        <a:lstStyle/>
        <a:p>
          <a:endParaRPr lang="en-IN"/>
        </a:p>
      </dgm:t>
    </dgm:pt>
    <dgm:pt modelId="{B55F71CB-5415-46F7-9AFF-0237CAFED4CA}" type="sibTrans" cxnId="{F49E48A8-B6FB-4398-8D96-2CD9864A3A67}">
      <dgm:prSet/>
      <dgm:spPr/>
      <dgm:t>
        <a:bodyPr/>
        <a:lstStyle/>
        <a:p>
          <a:endParaRPr lang="en-IN"/>
        </a:p>
      </dgm:t>
    </dgm:pt>
    <dgm:pt modelId="{E92733AF-490E-4106-B0D7-E67956AA4C51}" type="pres">
      <dgm:prSet presAssocID="{649CA555-9319-41A6-B08F-6B93E04E9C93}" presName="linear" presStyleCnt="0">
        <dgm:presLayoutVars>
          <dgm:dir/>
          <dgm:animLvl val="lvl"/>
          <dgm:resizeHandles val="exact"/>
        </dgm:presLayoutVars>
      </dgm:prSet>
      <dgm:spPr/>
    </dgm:pt>
    <dgm:pt modelId="{3B7EFC8F-F031-4C8F-B346-1D0AF4CF2D45}" type="pres">
      <dgm:prSet presAssocID="{D7CD97A6-FCC2-4514-BDB8-4F84D1FDD78B}" presName="parentLin" presStyleCnt="0"/>
      <dgm:spPr/>
    </dgm:pt>
    <dgm:pt modelId="{AD316847-DB90-4EF1-BA3F-F9374A4C971B}" type="pres">
      <dgm:prSet presAssocID="{D7CD97A6-FCC2-4514-BDB8-4F84D1FDD78B}" presName="parentLeftMargin" presStyleLbl="node1" presStyleIdx="0" presStyleCnt="1"/>
      <dgm:spPr/>
    </dgm:pt>
    <dgm:pt modelId="{A7075052-DF19-4642-8625-30E5DA757569}" type="pres">
      <dgm:prSet presAssocID="{D7CD97A6-FCC2-4514-BDB8-4F84D1FDD78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AD73CEE-D3C3-4C0B-AD81-D6D1589CC1F8}" type="pres">
      <dgm:prSet presAssocID="{D7CD97A6-FCC2-4514-BDB8-4F84D1FDD78B}" presName="negativeSpace" presStyleCnt="0"/>
      <dgm:spPr/>
    </dgm:pt>
    <dgm:pt modelId="{036759C5-8F72-4330-A386-1E408D088D40}" type="pres">
      <dgm:prSet presAssocID="{D7CD97A6-FCC2-4514-BDB8-4F84D1FDD78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9484FE32-9161-4248-BBC7-786BA42FF181}" type="presOf" srcId="{D7CD97A6-FCC2-4514-BDB8-4F84D1FDD78B}" destId="{AD316847-DB90-4EF1-BA3F-F9374A4C971B}" srcOrd="0" destOrd="0" presId="urn:microsoft.com/office/officeart/2005/8/layout/list1"/>
    <dgm:cxn modelId="{F49E48A8-B6FB-4398-8D96-2CD9864A3A67}" srcId="{649CA555-9319-41A6-B08F-6B93E04E9C93}" destId="{D7CD97A6-FCC2-4514-BDB8-4F84D1FDD78B}" srcOrd="0" destOrd="0" parTransId="{8F5D1EBE-10A5-42B0-9C0B-42E6071DB065}" sibTransId="{B55F71CB-5415-46F7-9AFF-0237CAFED4CA}"/>
    <dgm:cxn modelId="{540EB0C2-BE7C-40DE-8EB6-87801EA79A29}" type="presOf" srcId="{D7CD97A6-FCC2-4514-BDB8-4F84D1FDD78B}" destId="{A7075052-DF19-4642-8625-30E5DA757569}" srcOrd="1" destOrd="0" presId="urn:microsoft.com/office/officeart/2005/8/layout/list1"/>
    <dgm:cxn modelId="{CF8E08FC-D771-4770-BBFE-AEDA95CAF17E}" type="presOf" srcId="{649CA555-9319-41A6-B08F-6B93E04E9C93}" destId="{E92733AF-490E-4106-B0D7-E67956AA4C51}" srcOrd="0" destOrd="0" presId="urn:microsoft.com/office/officeart/2005/8/layout/list1"/>
    <dgm:cxn modelId="{6AFE8AD1-390B-45B5-A96E-F892DE1CA119}" type="presParOf" srcId="{E92733AF-490E-4106-B0D7-E67956AA4C51}" destId="{3B7EFC8F-F031-4C8F-B346-1D0AF4CF2D45}" srcOrd="0" destOrd="0" presId="urn:microsoft.com/office/officeart/2005/8/layout/list1"/>
    <dgm:cxn modelId="{A6C01562-F53D-45F5-83B2-162D37EEAD07}" type="presParOf" srcId="{3B7EFC8F-F031-4C8F-B346-1D0AF4CF2D45}" destId="{AD316847-DB90-4EF1-BA3F-F9374A4C971B}" srcOrd="0" destOrd="0" presId="urn:microsoft.com/office/officeart/2005/8/layout/list1"/>
    <dgm:cxn modelId="{621C8AE9-EBCC-4005-B9F0-417BE1CF4C7C}" type="presParOf" srcId="{3B7EFC8F-F031-4C8F-B346-1D0AF4CF2D45}" destId="{A7075052-DF19-4642-8625-30E5DA757569}" srcOrd="1" destOrd="0" presId="urn:microsoft.com/office/officeart/2005/8/layout/list1"/>
    <dgm:cxn modelId="{0B976E90-CFFA-4468-9888-417E5A2D8816}" type="presParOf" srcId="{E92733AF-490E-4106-B0D7-E67956AA4C51}" destId="{1AD73CEE-D3C3-4C0B-AD81-D6D1589CC1F8}" srcOrd="1" destOrd="0" presId="urn:microsoft.com/office/officeart/2005/8/layout/list1"/>
    <dgm:cxn modelId="{40375A60-C3A9-45F1-B0D3-9196CF1445D0}" type="presParOf" srcId="{E92733AF-490E-4106-B0D7-E67956AA4C51}" destId="{036759C5-8F72-4330-A386-1E408D088D40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91561-2881-4C6B-A5D5-6031A48ED7DE}">
      <dsp:nvSpPr>
        <dsp:cNvPr id="0" name=""/>
        <dsp:cNvSpPr/>
      </dsp:nvSpPr>
      <dsp:spPr>
        <a:xfrm>
          <a:off x="0" y="159519"/>
          <a:ext cx="9144000" cy="2068560"/>
        </a:xfrm>
        <a:prstGeom prst="roundRect">
          <a:avLst/>
        </a:prstGeom>
        <a:solidFill>
          <a:schemeClr val="accent3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b="1" kern="1200" dirty="0"/>
            <a:t>Airbnb Data Analysis </a:t>
          </a:r>
          <a:br>
            <a:rPr lang="en-US" sz="5200" b="1" kern="1200" dirty="0"/>
          </a:br>
          <a:r>
            <a:rPr lang="en-US" sz="5200" b="1" kern="1200" dirty="0"/>
            <a:t>Using Pure Python and NumPy</a:t>
          </a:r>
          <a:endParaRPr lang="en-IN" sz="5200" kern="1200" dirty="0"/>
        </a:p>
      </dsp:txBody>
      <dsp:txXfrm>
        <a:off x="100979" y="260498"/>
        <a:ext cx="8942042" cy="186660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15616-04F3-4C83-B997-9108669799AE}">
      <dsp:nvSpPr>
        <dsp:cNvPr id="0" name=""/>
        <dsp:cNvSpPr/>
      </dsp:nvSpPr>
      <dsp:spPr>
        <a:xfrm>
          <a:off x="0" y="490521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061B4FF-BFB2-44D3-9F6D-0D9EEAE65A4F}">
      <dsp:nvSpPr>
        <dsp:cNvPr id="0" name=""/>
        <dsp:cNvSpPr/>
      </dsp:nvSpPr>
      <dsp:spPr>
        <a:xfrm>
          <a:off x="525780" y="3441"/>
          <a:ext cx="7360920" cy="97416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Outlier Handling</a:t>
          </a:r>
          <a:endParaRPr lang="en-IN" sz="3300" kern="1200" dirty="0"/>
        </a:p>
      </dsp:txBody>
      <dsp:txXfrm>
        <a:off x="573335" y="50996"/>
        <a:ext cx="7265810" cy="87905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2239D-7DEC-4467-A6C3-262800C0CF3B}">
      <dsp:nvSpPr>
        <dsp:cNvPr id="0" name=""/>
        <dsp:cNvSpPr/>
      </dsp:nvSpPr>
      <dsp:spPr>
        <a:xfrm>
          <a:off x="0" y="506181"/>
          <a:ext cx="10515600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9885768-CB3B-4617-A7CE-6E199E18A736}">
      <dsp:nvSpPr>
        <dsp:cNvPr id="0" name=""/>
        <dsp:cNvSpPr/>
      </dsp:nvSpPr>
      <dsp:spPr>
        <a:xfrm>
          <a:off x="525780" y="63381"/>
          <a:ext cx="7360920" cy="88560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Basic Descriptive statistics of Filtered Data</a:t>
          </a:r>
          <a:endParaRPr lang="en-IN" sz="3000" kern="1200" dirty="0"/>
        </a:p>
      </dsp:txBody>
      <dsp:txXfrm>
        <a:off x="569011" y="106612"/>
        <a:ext cx="7274458" cy="7991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2E994-5831-4BE9-8B87-690DC450C305}">
      <dsp:nvSpPr>
        <dsp:cNvPr id="0" name=""/>
        <dsp:cNvSpPr/>
      </dsp:nvSpPr>
      <dsp:spPr>
        <a:xfrm>
          <a:off x="0" y="490521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7949ED7-4A1B-42EE-8974-6C405AF22C42}">
      <dsp:nvSpPr>
        <dsp:cNvPr id="0" name=""/>
        <dsp:cNvSpPr/>
      </dsp:nvSpPr>
      <dsp:spPr>
        <a:xfrm>
          <a:off x="525780" y="3441"/>
          <a:ext cx="7360920" cy="97416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 Visualization – Histogram</a:t>
          </a:r>
          <a:endParaRPr lang="en-IN" sz="3300" kern="1200" dirty="0"/>
        </a:p>
      </dsp:txBody>
      <dsp:txXfrm>
        <a:off x="573335" y="50996"/>
        <a:ext cx="7265810" cy="87905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8617F-2D08-40CA-985A-266663AF0302}">
      <dsp:nvSpPr>
        <dsp:cNvPr id="0" name=""/>
        <dsp:cNvSpPr/>
      </dsp:nvSpPr>
      <dsp:spPr>
        <a:xfrm>
          <a:off x="0" y="490521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DBDA33-4E7C-457A-83ED-C0E7C8125B19}">
      <dsp:nvSpPr>
        <dsp:cNvPr id="0" name=""/>
        <dsp:cNvSpPr/>
      </dsp:nvSpPr>
      <dsp:spPr>
        <a:xfrm>
          <a:off x="525780" y="3441"/>
          <a:ext cx="7360920" cy="97416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Top 10 Cheapest Neighborhoods</a:t>
          </a:r>
          <a:endParaRPr lang="en-IN" sz="3300" kern="1200"/>
        </a:p>
      </dsp:txBody>
      <dsp:txXfrm>
        <a:off x="573335" y="50996"/>
        <a:ext cx="7265810" cy="87905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722CC2-973F-4109-9D50-E88375092A9A}">
      <dsp:nvSpPr>
        <dsp:cNvPr id="0" name=""/>
        <dsp:cNvSpPr/>
      </dsp:nvSpPr>
      <dsp:spPr>
        <a:xfrm>
          <a:off x="0" y="490521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ADE5559-A6AC-4DC8-B8B5-2FE5CA44E4A9}">
      <dsp:nvSpPr>
        <dsp:cNvPr id="0" name=""/>
        <dsp:cNvSpPr/>
      </dsp:nvSpPr>
      <dsp:spPr>
        <a:xfrm>
          <a:off x="525780" y="3441"/>
          <a:ext cx="7360920" cy="97416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Insights From The Analysis</a:t>
          </a:r>
          <a:endParaRPr lang="en-IN" sz="3300" kern="1200"/>
        </a:p>
      </dsp:txBody>
      <dsp:txXfrm>
        <a:off x="573335" y="50996"/>
        <a:ext cx="7265810" cy="87905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8ADA68-3355-4623-946B-5A131E1A7F8C}">
      <dsp:nvSpPr>
        <dsp:cNvPr id="0" name=""/>
        <dsp:cNvSpPr/>
      </dsp:nvSpPr>
      <dsp:spPr>
        <a:xfrm>
          <a:off x="0" y="527061"/>
          <a:ext cx="10515600" cy="65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85740DC-E1EC-46AF-8C6E-BFAC9DC3E87E}">
      <dsp:nvSpPr>
        <dsp:cNvPr id="0" name=""/>
        <dsp:cNvSpPr/>
      </dsp:nvSpPr>
      <dsp:spPr>
        <a:xfrm>
          <a:off x="525780" y="143301"/>
          <a:ext cx="7360920" cy="76752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Challenges Faced During NumPy – Only Analysis</a:t>
          </a:r>
          <a:endParaRPr lang="en-IN" sz="2600" kern="1200"/>
        </a:p>
      </dsp:txBody>
      <dsp:txXfrm>
        <a:off x="563247" y="180768"/>
        <a:ext cx="7285986" cy="69258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9B0D8-070D-4005-9601-11718CAAD994}">
      <dsp:nvSpPr>
        <dsp:cNvPr id="0" name=""/>
        <dsp:cNvSpPr/>
      </dsp:nvSpPr>
      <dsp:spPr>
        <a:xfrm>
          <a:off x="0" y="511401"/>
          <a:ext cx="10515600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0676287-FEEC-49BE-AED3-F1EAA818A41B}">
      <dsp:nvSpPr>
        <dsp:cNvPr id="0" name=""/>
        <dsp:cNvSpPr/>
      </dsp:nvSpPr>
      <dsp:spPr>
        <a:xfrm>
          <a:off x="525780" y="83361"/>
          <a:ext cx="7360920" cy="85608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Why NumPy – Only Approach  Was Chosen</a:t>
          </a:r>
          <a:endParaRPr lang="en-IN" sz="2900" kern="1200"/>
        </a:p>
      </dsp:txBody>
      <dsp:txXfrm>
        <a:off x="567570" y="125151"/>
        <a:ext cx="7277340" cy="77250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6A7020-94C6-498B-ABE6-D95394044083}">
      <dsp:nvSpPr>
        <dsp:cNvPr id="0" name=""/>
        <dsp:cNvSpPr/>
      </dsp:nvSpPr>
      <dsp:spPr>
        <a:xfrm>
          <a:off x="0" y="490521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4C21285-1605-437A-AA6B-E5F838AF0EB3}">
      <dsp:nvSpPr>
        <dsp:cNvPr id="0" name=""/>
        <dsp:cNvSpPr/>
      </dsp:nvSpPr>
      <dsp:spPr>
        <a:xfrm>
          <a:off x="525780" y="3441"/>
          <a:ext cx="7360920" cy="97416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Future Scope and Improvements </a:t>
          </a:r>
          <a:endParaRPr lang="en-IN" sz="3300" kern="1200" dirty="0"/>
        </a:p>
      </dsp:txBody>
      <dsp:txXfrm>
        <a:off x="573335" y="50996"/>
        <a:ext cx="7265810" cy="87905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410F9-EC41-4C73-935A-E26DBF1E764D}">
      <dsp:nvSpPr>
        <dsp:cNvPr id="0" name=""/>
        <dsp:cNvSpPr/>
      </dsp:nvSpPr>
      <dsp:spPr>
        <a:xfrm>
          <a:off x="0" y="495741"/>
          <a:ext cx="10515600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7AB7F40-0A3D-468A-A8EE-35E1F529FB6B}">
      <dsp:nvSpPr>
        <dsp:cNvPr id="0" name=""/>
        <dsp:cNvSpPr/>
      </dsp:nvSpPr>
      <dsp:spPr>
        <a:xfrm>
          <a:off x="525780" y="23421"/>
          <a:ext cx="7360920" cy="944640"/>
        </a:xfrm>
        <a:prstGeom prst="roundRect">
          <a:avLst/>
        </a:prstGeom>
        <a:gradFill rotWithShape="0">
          <a:gsLst>
            <a:gs pos="0">
              <a:schemeClr val="accent3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Final Summary and Acknowledgements</a:t>
          </a:r>
          <a:endParaRPr lang="en-IN" sz="3200" kern="1200" dirty="0"/>
        </a:p>
      </dsp:txBody>
      <dsp:txXfrm>
        <a:off x="571894" y="69535"/>
        <a:ext cx="7268692" cy="852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F6152-0488-44E0-BB64-DF447C7CF75B}">
      <dsp:nvSpPr>
        <dsp:cNvPr id="0" name=""/>
        <dsp:cNvSpPr/>
      </dsp:nvSpPr>
      <dsp:spPr>
        <a:xfrm>
          <a:off x="0" y="76545"/>
          <a:ext cx="9144000" cy="52767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A Complete Data-Driven Project Without Pandas or Visualization Libraries</a:t>
          </a:r>
          <a:endParaRPr lang="en-IN" sz="2200" kern="1200" dirty="0"/>
        </a:p>
      </dsp:txBody>
      <dsp:txXfrm>
        <a:off x="25759" y="102304"/>
        <a:ext cx="9092482" cy="476152"/>
      </dsp:txXfrm>
    </dsp:sp>
    <dsp:sp modelId="{F7FF41CC-9139-40F4-B2F2-8D0462868298}">
      <dsp:nvSpPr>
        <dsp:cNvPr id="0" name=""/>
        <dsp:cNvSpPr/>
      </dsp:nvSpPr>
      <dsp:spPr>
        <a:xfrm>
          <a:off x="0" y="667575"/>
          <a:ext cx="9144000" cy="527670"/>
        </a:xfrm>
        <a:prstGeom prst="roundRect">
          <a:avLst/>
        </a:prstGeom>
        <a:solidFill>
          <a:schemeClr val="accent3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Sinchana M</a:t>
          </a:r>
          <a:endParaRPr lang="en-IN" sz="2200" kern="1200"/>
        </a:p>
      </dsp:txBody>
      <dsp:txXfrm>
        <a:off x="25759" y="693334"/>
        <a:ext cx="9092482" cy="476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102FC-71CA-4143-9C8D-98B2E6694ED0}">
      <dsp:nvSpPr>
        <dsp:cNvPr id="0" name=""/>
        <dsp:cNvSpPr/>
      </dsp:nvSpPr>
      <dsp:spPr>
        <a:xfrm>
          <a:off x="0" y="490521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26A3FB0-5551-4226-B0C2-B25F467265F6}">
      <dsp:nvSpPr>
        <dsp:cNvPr id="0" name=""/>
        <dsp:cNvSpPr/>
      </dsp:nvSpPr>
      <dsp:spPr>
        <a:xfrm>
          <a:off x="525780" y="3441"/>
          <a:ext cx="7360920" cy="974160"/>
        </a:xfrm>
        <a:prstGeom prst="roundRect">
          <a:avLst/>
        </a:prstGeom>
        <a:solidFill>
          <a:schemeClr val="accent3">
            <a:lumMod val="75000"/>
          </a:schemeClr>
        </a:solidFill>
        <a:ln>
          <a:solidFill>
            <a:srgbClr val="ECEAEB"/>
          </a:solidFill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Project Overview</a:t>
          </a:r>
          <a:endParaRPr lang="en-IN" sz="3300" kern="1200" dirty="0"/>
        </a:p>
      </dsp:txBody>
      <dsp:txXfrm>
        <a:off x="573335" y="50996"/>
        <a:ext cx="7265810" cy="879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11DD7-F47E-425F-92D6-3A6F6B3A0D4D}">
      <dsp:nvSpPr>
        <dsp:cNvPr id="0" name=""/>
        <dsp:cNvSpPr/>
      </dsp:nvSpPr>
      <dsp:spPr>
        <a:xfrm>
          <a:off x="0" y="490521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797144-D6CE-4F0A-BE90-42BBFBAF887C}">
      <dsp:nvSpPr>
        <dsp:cNvPr id="0" name=""/>
        <dsp:cNvSpPr/>
      </dsp:nvSpPr>
      <dsp:spPr>
        <a:xfrm>
          <a:off x="525780" y="3441"/>
          <a:ext cx="7360920" cy="97416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Dataset Information</a:t>
          </a:r>
          <a:endParaRPr lang="en-IN" sz="3300" kern="1200"/>
        </a:p>
      </dsp:txBody>
      <dsp:txXfrm>
        <a:off x="573335" y="50996"/>
        <a:ext cx="7265810" cy="8790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E7C17-1538-4C94-B4DE-E04571F7B127}">
      <dsp:nvSpPr>
        <dsp:cNvPr id="0" name=""/>
        <dsp:cNvSpPr/>
      </dsp:nvSpPr>
      <dsp:spPr>
        <a:xfrm>
          <a:off x="0" y="490521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15FC26A-92AA-42A2-9475-3EFBC09A9778}">
      <dsp:nvSpPr>
        <dsp:cNvPr id="0" name=""/>
        <dsp:cNvSpPr/>
      </dsp:nvSpPr>
      <dsp:spPr>
        <a:xfrm>
          <a:off x="525780" y="3441"/>
          <a:ext cx="7360920" cy="97416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Basic Data Exploration</a:t>
          </a:r>
          <a:endParaRPr lang="en-IN" sz="3300" kern="1200"/>
        </a:p>
      </dsp:txBody>
      <dsp:txXfrm>
        <a:off x="573335" y="50996"/>
        <a:ext cx="7265810" cy="879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51531-08BB-4245-873A-5E059A342D4A}">
      <dsp:nvSpPr>
        <dsp:cNvPr id="0" name=""/>
        <dsp:cNvSpPr/>
      </dsp:nvSpPr>
      <dsp:spPr>
        <a:xfrm>
          <a:off x="0" y="490521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984374-B653-4DCB-9721-E64F990E139B}">
      <dsp:nvSpPr>
        <dsp:cNvPr id="0" name=""/>
        <dsp:cNvSpPr/>
      </dsp:nvSpPr>
      <dsp:spPr>
        <a:xfrm>
          <a:off x="525780" y="3441"/>
          <a:ext cx="7360920" cy="97416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 Handling Missing Values</a:t>
          </a:r>
          <a:endParaRPr lang="en-IN" sz="3300" kern="1200" dirty="0"/>
        </a:p>
      </dsp:txBody>
      <dsp:txXfrm>
        <a:off x="573335" y="50996"/>
        <a:ext cx="7265810" cy="8790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635B0A-51E9-4BB4-8BA9-DD8959439260}">
      <dsp:nvSpPr>
        <dsp:cNvPr id="0" name=""/>
        <dsp:cNvSpPr/>
      </dsp:nvSpPr>
      <dsp:spPr>
        <a:xfrm>
          <a:off x="0" y="490521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F50B73-AA36-4171-B5A8-C6212F151BBA}">
      <dsp:nvSpPr>
        <dsp:cNvPr id="0" name=""/>
        <dsp:cNvSpPr/>
      </dsp:nvSpPr>
      <dsp:spPr>
        <a:xfrm>
          <a:off x="525780" y="3441"/>
          <a:ext cx="7360920" cy="97416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 Cleaning</a:t>
          </a:r>
          <a:endParaRPr lang="en-IN" sz="3300" kern="1200" dirty="0"/>
        </a:p>
      </dsp:txBody>
      <dsp:txXfrm>
        <a:off x="573335" y="50996"/>
        <a:ext cx="7265810" cy="87905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F88FC1-A69B-436D-BC29-8370712A269B}">
      <dsp:nvSpPr>
        <dsp:cNvPr id="0" name=""/>
        <dsp:cNvSpPr/>
      </dsp:nvSpPr>
      <dsp:spPr>
        <a:xfrm>
          <a:off x="0" y="490521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BB87C9-74F0-4817-AF52-A21D7FCBD713}">
      <dsp:nvSpPr>
        <dsp:cNvPr id="0" name=""/>
        <dsp:cNvSpPr/>
      </dsp:nvSpPr>
      <dsp:spPr>
        <a:xfrm>
          <a:off x="588842" y="0"/>
          <a:ext cx="7360920" cy="97416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Data type conversions</a:t>
          </a:r>
          <a:endParaRPr lang="en-IN" sz="3300" kern="1200" dirty="0"/>
        </a:p>
      </dsp:txBody>
      <dsp:txXfrm>
        <a:off x="636397" y="47555"/>
        <a:ext cx="7265810" cy="8790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759C5-8F72-4330-A386-1E408D088D40}">
      <dsp:nvSpPr>
        <dsp:cNvPr id="0" name=""/>
        <dsp:cNvSpPr/>
      </dsp:nvSpPr>
      <dsp:spPr>
        <a:xfrm>
          <a:off x="0" y="490521"/>
          <a:ext cx="105156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7075052-DF19-4642-8625-30E5DA757569}">
      <dsp:nvSpPr>
        <dsp:cNvPr id="0" name=""/>
        <dsp:cNvSpPr/>
      </dsp:nvSpPr>
      <dsp:spPr>
        <a:xfrm>
          <a:off x="525780" y="3441"/>
          <a:ext cx="7360920" cy="974160"/>
        </a:xfrm>
        <a:prstGeom prst="round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Basic statistical Analysis</a:t>
          </a:r>
          <a:endParaRPr lang="en-IN" sz="3300" kern="1200"/>
        </a:p>
      </dsp:txBody>
      <dsp:txXfrm>
        <a:off x="573335" y="50996"/>
        <a:ext cx="726581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B987B-E51D-49E2-850D-2A908EDE56BF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EF69-7461-48B6-AEF3-BC276B772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75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4EF69-7461-48B6-AEF3-BC276B77291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62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4B73-B1D4-70B4-BC99-ABB936AE2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027EB9-F79B-BFAE-A6B3-1BAD55D37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87C4-3BE7-BEA4-C8B2-1CE3F124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793D-A2B0-4FF4-82B8-EB50889CF31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0C538-BE6E-706B-D72A-9E64A18F0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D6E89-F93D-12DE-B650-BB691282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88EB-7B89-4941-A19A-8353949FC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67444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64B5-7E55-1CAD-4788-3E31359B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3C241-00CF-3F29-3C0A-02800183C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28E0B-CB3D-71C4-B3EB-A6240C84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793D-A2B0-4FF4-82B8-EB50889CF31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C8274-67CD-1C78-6976-9521D368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B9B6-8B5A-14F0-E518-3EA9864F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88EB-7B89-4941-A19A-8353949FC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789341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55D75E-AAE1-ADD0-E2D0-397503504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D167F-ADA8-5010-76B1-C0438F8E3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B1F0F-1937-05DE-08C5-FC26D371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793D-A2B0-4FF4-82B8-EB50889CF31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F5AF-B91A-F3B2-7DB7-CE7F88D3D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950D7-28DC-B4E9-2061-AC23DA1A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88EB-7B89-4941-A19A-8353949FC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44397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4D20-5781-D6DC-3AE1-0133E6DD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EA77-FDDB-6A58-EAC0-4D004B817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74F1B-5B95-9CFF-1F1B-28CFF53C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793D-A2B0-4FF4-82B8-EB50889CF31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1B1A8-473E-A191-9338-0CA72846A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6DC95-BEB1-8814-96C9-E2A60E766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88EB-7B89-4941-A19A-8353949FC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86213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8876-5E8D-92A4-FECD-5999F4E6F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7132C-D04E-1FEA-AA74-85176F522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59DCF-654C-B46F-196E-87F0147C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793D-A2B0-4FF4-82B8-EB50889CF31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9DEBE-529A-D706-0FE8-782CED86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59748-53E3-51D7-569E-4E5B8295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88EB-7B89-4941-A19A-8353949FC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4027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7888-8AB2-3A8A-EE74-E1C2C639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0B4B8-F01A-8291-E856-A2E7C4063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4E035-2E19-1F4F-33E8-4B246A372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1D9C0-0B20-2474-7929-38C7E137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793D-A2B0-4FF4-82B8-EB50889CF31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1763C-D2A2-7183-98C1-9F52534D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A79BE-2AE5-2086-03B5-550505CF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88EB-7B89-4941-A19A-8353949FC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59900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2774-808D-88E1-CE11-922B5D0A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F9D8A-E4A8-7EED-17B0-90A91CEB5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0C890-ABE1-1C1C-D133-7CBCD8D12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DD1AA-09DA-134D-2D82-C0921A982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FF173-3DB3-99CD-25BD-D20C3920C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8CEFE-F6CB-8BE9-FDC2-BC57E18F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793D-A2B0-4FF4-82B8-EB50889CF31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BC013E-6D82-4C62-846C-DE0EC92C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57BAB-2F9A-3A91-BEF5-8D241AC9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88EB-7B89-4941-A19A-8353949FC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06077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8E9A-9B36-F9B1-9BF0-674A855E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55F346-CF4E-2513-B5BA-40EFC3D2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793D-A2B0-4FF4-82B8-EB50889CF31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BAF01-C8F8-4FCF-6401-74DE6CBD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3B212-0C98-C4E6-F285-0115F092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88EB-7B89-4941-A19A-8353949FC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23637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70154-179B-2899-56B5-104BEE2F7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793D-A2B0-4FF4-82B8-EB50889CF31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554A1-ADA7-1677-528F-0971FA31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0D661-5D52-4951-5363-F9AA2582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88EB-7B89-4941-A19A-8353949FC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55986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FC4FF-4B66-9854-DB7B-EEC91DFA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920F-4483-0628-A2F1-5D81E4B37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9CA73-A46C-ED4E-9395-1A5EAAAC5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7B72F-416E-F121-EAC7-90BC2966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793D-A2B0-4FF4-82B8-EB50889CF31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F1E62-9ADA-C0C9-B535-D1F291A0D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F3835-8539-4904-07DA-523433C8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88EB-7B89-4941-A19A-8353949FC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58587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6963-1472-9EF9-C48D-BB4234D2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B39597-52DB-D50B-D6CD-D489712CD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F07E6-BDCA-3E2B-B16C-7A6604B55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989E5-E388-9F75-A3D4-DB214747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793D-A2B0-4FF4-82B8-EB50889CF31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2787A-0604-2A84-77FA-6C24FCB1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3458F-D224-1B1C-707B-BA1A0FBD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688EB-7B89-4941-A19A-8353949FC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09185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>
              <a:lumMod val="60000"/>
              <a:lumOff val="40000"/>
            </a:schemeClr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17D12-FE6E-E657-6E3F-2C8A73CE6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FCCB5-BCDC-2B4D-C728-6CB93BEBC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443B-4C69-2CD1-2766-6299D9A85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6793D-A2B0-4FF4-82B8-EB50889CF311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F583-3484-BFC3-DD03-34C8691A7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F1F2D-ABBD-D811-959B-7D860537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688EB-7B89-4941-A19A-8353949FC5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41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>
              <a:lumMod val="60000"/>
              <a:lumOff val="40000"/>
            </a:schemeClr>
          </a:fgClr>
          <a:bgClr>
            <a:schemeClr val="accent3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119D8DB-73DB-DEE4-DE79-03E8B0626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015765"/>
              </p:ext>
            </p:extLst>
          </p:nvPr>
        </p:nvGraphicFramePr>
        <p:xfrm>
          <a:off x="1524000" y="1122363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0D7AE77-053F-6263-1714-5EEDF567D3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5167948"/>
              </p:ext>
            </p:extLst>
          </p:nvPr>
        </p:nvGraphicFramePr>
        <p:xfrm>
          <a:off x="1524000" y="4463845"/>
          <a:ext cx="9144000" cy="1271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897266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7891561-2881-4C6B-A5D5-6031A48ED7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7891561-2881-4C6B-A5D5-6031A48ED7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7891561-2881-4C6B-A5D5-6031A48ED7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Graphic spid="5" grpId="0">
        <p:bldAsOne/>
      </p:bldGraphic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491C53-F7AD-16C9-D9B0-4098E6A45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" y="152400"/>
            <a:ext cx="11907981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3788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D9F2F04-5FC0-BC18-7C62-EA6C34CE18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9143250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04533-E3C6-628D-4BD1-6C8C8CB16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‘price’ column was converted to float manually.</a:t>
            </a:r>
          </a:p>
          <a:p>
            <a:r>
              <a:rPr lang="en-US" dirty="0"/>
              <a:t>The ‘</a:t>
            </a:r>
            <a:r>
              <a:rPr lang="en-US" dirty="0" err="1"/>
              <a:t>last_review</a:t>
            </a:r>
            <a:r>
              <a:rPr lang="en-US" dirty="0"/>
              <a:t>’ column parsed into datetime using string manipulation.</a:t>
            </a:r>
          </a:p>
          <a:p>
            <a:r>
              <a:rPr lang="en-IN" dirty="0"/>
              <a:t>And this fills the requirement for mathematical operations.</a:t>
            </a:r>
          </a:p>
          <a:p>
            <a:r>
              <a:rPr lang="en-IN" dirty="0"/>
              <a:t>Conversion was done using list comprehensions and NumPy arrays. For example:</a:t>
            </a:r>
          </a:p>
          <a:p>
            <a:pPr marL="0" indent="0">
              <a:buNone/>
            </a:pPr>
            <a:r>
              <a:rPr lang="en-IN" dirty="0"/>
              <a:t>prices = </a:t>
            </a:r>
            <a:r>
              <a:rPr lang="en-IN" dirty="0" err="1"/>
              <a:t>np.array</a:t>
            </a:r>
            <a:r>
              <a:rPr lang="en-IN" dirty="0"/>
              <a:t>([float(row[9].replace(‘$’, ‘ ‘).replace(‘ , ‘ , ‘ ‘)) for row in rows]).</a:t>
            </a:r>
          </a:p>
          <a:p>
            <a:r>
              <a:rPr lang="en-IN" dirty="0"/>
              <a:t>Thus, obtained new cleaned data list.</a:t>
            </a:r>
          </a:p>
        </p:txBody>
      </p:sp>
    </p:spTree>
    <p:extLst>
      <p:ext uri="{BB962C8B-B14F-4D97-AF65-F5344CB8AC3E}">
        <p14:creationId xmlns:p14="http://schemas.microsoft.com/office/powerpoint/2010/main" val="5215748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6F50B73-AA36-4171-B5A8-C6212F151B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86F50B73-AA36-4171-B5A8-C6212F151B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86F50B73-AA36-4171-B5A8-C6212F151B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C635B0A-51E9-4BB4-8BA9-DD8959439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5C635B0A-51E9-4BB4-8BA9-DD8959439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5C635B0A-51E9-4BB4-8BA9-DD89594392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5C051C-C864-EEC2-7985-6D5F90F66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6" y="187036"/>
            <a:ext cx="11856027" cy="65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3223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E11D3-1E11-0874-7B25-BDE9C7858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C4A2DA8-A3C9-6EAA-DF9C-20912DD9C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7226340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AF994-6EF7-2BFB-177C-11D315680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code spot the index of necessary columns from cleaned data and apply loop for conversions.</a:t>
            </a:r>
          </a:p>
          <a:p>
            <a:r>
              <a:rPr lang="en-US" dirty="0"/>
              <a:t>Values of ‘ </a:t>
            </a:r>
            <a:r>
              <a:rPr lang="en-US" dirty="0" err="1"/>
              <a:t>min_nights_idx</a:t>
            </a:r>
            <a:r>
              <a:rPr lang="en-US" dirty="0"/>
              <a:t> ’ and ‘ </a:t>
            </a:r>
            <a:r>
              <a:rPr lang="en-US" dirty="0" err="1"/>
              <a:t>num_reviews_idx</a:t>
            </a:r>
            <a:r>
              <a:rPr lang="en-US" dirty="0"/>
              <a:t> ‘ converted into respective integers using int().</a:t>
            </a:r>
          </a:p>
          <a:p>
            <a:r>
              <a:rPr lang="en-US" dirty="0"/>
              <a:t>If the value of ‘ </a:t>
            </a:r>
            <a:r>
              <a:rPr lang="en-US" dirty="0" err="1"/>
              <a:t>last_reviews_idx</a:t>
            </a:r>
            <a:r>
              <a:rPr lang="en-US" dirty="0"/>
              <a:t> ‘ isn’t empty it is converted into date time object using </a:t>
            </a:r>
            <a:r>
              <a:rPr lang="en-US" dirty="0" err="1"/>
              <a:t>datetime.strptime</a:t>
            </a:r>
            <a:r>
              <a:rPr lang="en-US" dirty="0"/>
              <a:t>() function.</a:t>
            </a:r>
          </a:p>
          <a:p>
            <a:r>
              <a:rPr lang="en-US" dirty="0"/>
              <a:t>conversion of the '</a:t>
            </a:r>
            <a:r>
              <a:rPr lang="en-US" dirty="0" err="1"/>
              <a:t>reviews_per_month</a:t>
            </a:r>
            <a:r>
              <a:rPr lang="en-US" dirty="0"/>
              <a:t>' column to a floating-point number.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4737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CBB87C9-74F0-4817-AF52-A21D7FCBD7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ACBB87C9-74F0-4817-AF52-A21D7FCBD7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ACBB87C9-74F0-4817-AF52-A21D7FCBD7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F88FC1-A69B-436D-BC29-8370712A2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1F88FC1-A69B-436D-BC29-8370712A2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1F88FC1-A69B-436D-BC29-8370712A2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CD6D4D-CFF7-7987-26F5-11B1189DE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6" y="135083"/>
            <a:ext cx="11866419" cy="657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037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81D5CD-5BF5-425E-9F8D-C77788400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4" y="238990"/>
            <a:ext cx="11866418" cy="641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20812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9B2AE63-F144-E5AA-3D2E-0B278AB2F6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9853758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E0A50-E6E7-477F-0762-EF6D89408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extracts  numerical data from specific columns into NumPy arrays.</a:t>
            </a:r>
          </a:p>
          <a:p>
            <a:r>
              <a:rPr lang="en-US" dirty="0"/>
              <a:t>Then it calculates mean, median, min, max, and standard deviations.</a:t>
            </a:r>
          </a:p>
          <a:p>
            <a:r>
              <a:rPr lang="en-US" dirty="0"/>
              <a:t>This provide the quick summary of the central tendency and spread of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872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075052-DF19-4642-8625-30E5DA757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A7075052-DF19-4642-8625-30E5DA757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A7075052-DF19-4642-8625-30E5DA757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36759C5-8F72-4330-A386-1E408D088D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036759C5-8F72-4330-A386-1E408D088D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036759C5-8F72-4330-A386-1E408D088D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A6F18C-FB49-7898-183F-AC91D7322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90" y="207818"/>
            <a:ext cx="11741727" cy="635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1697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28C1ED-239A-DD78-8DD7-65285F5D8C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260980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84612-4B60-A959-7A61-B03C9BA5B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price outliers greater than $1000.</a:t>
            </a:r>
          </a:p>
          <a:p>
            <a:r>
              <a:rPr lang="en-US" dirty="0"/>
              <a:t>Removed listings with unrealistic ‘</a:t>
            </a:r>
            <a:r>
              <a:rPr lang="en-US" dirty="0" err="1"/>
              <a:t>minimum_nights</a:t>
            </a:r>
            <a:r>
              <a:rPr lang="en-US" dirty="0"/>
              <a:t>’ values.</a:t>
            </a:r>
          </a:p>
          <a:p>
            <a:r>
              <a:rPr lang="en-US" dirty="0"/>
              <a:t>Rechecked summary statistics to validate the effect.</a:t>
            </a:r>
          </a:p>
          <a:p>
            <a:r>
              <a:rPr lang="en-US" dirty="0"/>
              <a:t>Hence, obtained the Filtered Data</a:t>
            </a:r>
            <a:r>
              <a:rPr lang="en-US" sz="3200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3495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061B4FF-BFB2-44D3-9F6D-0D9EEAE65A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6061B4FF-BFB2-44D3-9F6D-0D9EEAE65A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6061B4FF-BFB2-44D3-9F6D-0D9EEAE65A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215616-04F3-4C83-B997-910866979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C9215616-04F3-4C83-B997-910866979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C9215616-04F3-4C83-B997-9108669799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4C9CD-A3B2-F379-D54F-A7FFD2489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1A93B4-5CAA-CE89-D655-5D99C7D1F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6" y="187036"/>
            <a:ext cx="11793682" cy="643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876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C0E50C6-66D6-35CE-1F18-8F4DD1C234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1351055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FE940-05EB-A700-8759-D17271FC6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690" y="2635044"/>
            <a:ext cx="10515600" cy="3325609"/>
          </a:xfrm>
        </p:spPr>
        <p:txBody>
          <a:bodyPr/>
          <a:lstStyle/>
          <a:p>
            <a:r>
              <a:rPr lang="en-US" dirty="0"/>
              <a:t>Analyzed an Airbnb dataset using only core Python and NumPy.</a:t>
            </a:r>
          </a:p>
          <a:p>
            <a:r>
              <a:rPr lang="en-US" dirty="0"/>
              <a:t>Focused on data cleaning, exploration, and insights.</a:t>
            </a:r>
          </a:p>
          <a:p>
            <a:r>
              <a:rPr lang="en-US" dirty="0"/>
              <a:t>Challenges were overcome manually with custom logic.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664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6A3FB0-5551-4226-B0C2-B25F467265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226A3FB0-5551-4226-B0C2-B25F467265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226A3FB0-5551-4226-B0C2-B25F467265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7102FC-71CA-4143-9C8D-98B2E6694E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177102FC-71CA-4143-9C8D-98B2E6694E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177102FC-71CA-4143-9C8D-98B2E6694E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CFE94-D833-E498-D425-8ACE600AB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83B50BE-CB23-284A-D189-8FEF778553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3692005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6B8E-CFEC-ADD1-E75D-F5BFDEB85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Code puts the price data into NumPy array, </a:t>
            </a:r>
            <a:r>
              <a:rPr lang="en-US" dirty="0"/>
              <a:t>calculates and displays the average, median, minimum, and maximum prices.  </a:t>
            </a:r>
            <a:endParaRPr lang="en-IN" dirty="0"/>
          </a:p>
          <a:p>
            <a:r>
              <a:rPr lang="en-US" dirty="0"/>
              <a:t>Custom logic was used to compute mean, standard deviation,</a:t>
            </a:r>
            <a:r>
              <a:rPr lang="en-IN" dirty="0"/>
              <a:t> boxplots stats (IQR, Q1, Q3).</a:t>
            </a:r>
          </a:p>
          <a:p>
            <a:r>
              <a:rPr lang="en-US" dirty="0"/>
              <a:t> This helps understand price distribution.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058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885768-CB3B-4617-A7CE-6E199E18A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59885768-CB3B-4617-A7CE-6E199E18A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59885768-CB3B-4617-A7CE-6E199E18A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F2239D-7DEC-4467-A6C3-262800C0CF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F3F2239D-7DEC-4467-A6C3-262800C0CF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F3F2239D-7DEC-4467-A6C3-262800C0CF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22ADE-437C-64CC-BE05-1B8023FF7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E59EA9-0E69-6840-23DA-AD84CA89E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36" y="135082"/>
            <a:ext cx="11804073" cy="655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9911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D968D7-D0D9-5450-9448-990A53E48A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4192486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D63C3-3667-E6D9-4124-E49AE5312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ascii_histogram</a:t>
            </a:r>
            <a:r>
              <a:rPr lang="en-US" dirty="0"/>
              <a:t> function is used to create a simple text-based histogram of numerical data.</a:t>
            </a:r>
          </a:p>
          <a:p>
            <a:r>
              <a:rPr lang="en-US" dirty="0"/>
              <a:t>This results in manually created a text-based histogram. </a:t>
            </a:r>
          </a:p>
          <a:p>
            <a:r>
              <a:rPr lang="en-US" dirty="0"/>
              <a:t>The data range is divided into bins, and each bin’s count is represented by a bar of ‘#’.</a:t>
            </a:r>
          </a:p>
        </p:txBody>
      </p:sp>
    </p:spTree>
    <p:extLst>
      <p:ext uri="{BB962C8B-B14F-4D97-AF65-F5344CB8AC3E}">
        <p14:creationId xmlns:p14="http://schemas.microsoft.com/office/powerpoint/2010/main" val="16708669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949ED7-4A1B-42EE-8974-6C405AF22C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7949ED7-4A1B-42EE-8974-6C405AF22C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7949ED7-4A1B-42EE-8974-6C405AF22C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C02E994-5831-4BE9-8B87-690DC450C3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EC02E994-5831-4BE9-8B87-690DC450C3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EC02E994-5831-4BE9-8B87-690DC450C3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12014B-D7C1-F041-A215-4B2256C10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65" y="145473"/>
            <a:ext cx="11845636" cy="647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2636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18C889-541D-264D-B453-586304BF8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" y="155864"/>
            <a:ext cx="11772899" cy="653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5388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F5CB5FF-174A-DAD5-F979-396D5EF2D0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26394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55418-7ADF-7433-1B0A-C6D818C7B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sorts the neighborhood and price as tuples, ensuring the price is a float.</a:t>
            </a:r>
          </a:p>
          <a:p>
            <a:r>
              <a:rPr lang="en-US" dirty="0"/>
              <a:t>It identifies unique neighborhoods with the lowest average prices and prints the top 10.  </a:t>
            </a:r>
          </a:p>
        </p:txBody>
      </p:sp>
    </p:spTree>
    <p:extLst>
      <p:ext uri="{BB962C8B-B14F-4D97-AF65-F5344CB8AC3E}">
        <p14:creationId xmlns:p14="http://schemas.microsoft.com/office/powerpoint/2010/main" val="1102801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6DBDA33-4E7C-457A-83ED-C0E7C8125B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A6DBDA33-4E7C-457A-83ED-C0E7C8125B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A6DBDA33-4E7C-457A-83ED-C0E7C8125B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48617F-2D08-40CA-985A-266663AF03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B848617F-2D08-40CA-985A-266663AF03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B848617F-2D08-40CA-985A-266663AF03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CE5561A-A29A-C850-D8BC-8C71D59033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008972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F746A-0FF3-D52F-70A6-583F9E2B4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10 unique neighborhoods offering listings as low as $20 - $27, proving that budget travel is possible even in cites like London.</a:t>
            </a:r>
          </a:p>
          <a:p>
            <a:r>
              <a:rPr lang="en-US" dirty="0"/>
              <a:t>Removing unrealistic prices improved the data quality and insights more reliable. Effective outlier handling significantly boosted accuracy.</a:t>
            </a:r>
          </a:p>
          <a:p>
            <a:r>
              <a:rPr lang="en-US" dirty="0"/>
              <a:t>Our unique sorting method ensured only 10 distinct neighborhoods were chosen, giving more diversity and practical insight,</a:t>
            </a:r>
          </a:p>
          <a:p>
            <a:r>
              <a:rPr lang="en-US" dirty="0"/>
              <a:t>The project proves that the affordable travel is still possible in metropolitan cities when backed by clean,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1666311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DE5559-A6AC-4DC8-B8B5-2FE5CA44E4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5ADE5559-A6AC-4DC8-B8B5-2FE5CA44E4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5ADE5559-A6AC-4DC8-B8B5-2FE5CA44E4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722CC2-973F-4109-9D50-E88375092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8D722CC2-973F-4109-9D50-E88375092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8D722CC2-973F-4109-9D50-E88375092A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93F0FA-5EA2-D3F2-97BA-207C7CD1B5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4500467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9413-1266-EAEB-11AB-383EB1E93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Larger files were slower to process using only NumPy.</a:t>
            </a:r>
          </a:p>
          <a:p>
            <a:r>
              <a:rPr lang="en-US" dirty="0"/>
              <a:t>Custom logic had to be written for statistics like mean, median, and count.</a:t>
            </a:r>
          </a:p>
          <a:p>
            <a:r>
              <a:rPr lang="en-US" dirty="0"/>
              <a:t>No built – in functions for missing values – required manual loops and filtering.</a:t>
            </a:r>
          </a:p>
          <a:p>
            <a:r>
              <a:rPr lang="en-US" dirty="0"/>
              <a:t>Data type conversion (e.g., strings to float or date) required custom logic.</a:t>
            </a:r>
          </a:p>
          <a:p>
            <a:r>
              <a:rPr lang="en-US" dirty="0"/>
              <a:t>Couldn’t visualize outliers – relied only on printed summaries and manual inspection.</a:t>
            </a:r>
          </a:p>
          <a:p>
            <a:r>
              <a:rPr lang="en-US" dirty="0"/>
              <a:t>Tracking  headers and column indexes, and value types across all rows manually was complex.</a:t>
            </a:r>
          </a:p>
          <a:p>
            <a:r>
              <a:rPr lang="en-US" dirty="0"/>
              <a:t>Identifying cheapest neighborhoods needed grouped aggregation from scratch.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1268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5740DC-E1EC-46AF-8C6E-BFAC9DC3E8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B85740DC-E1EC-46AF-8C6E-BFAC9DC3E8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B85740DC-E1EC-46AF-8C6E-BFAC9DC3E8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F8ADA68-3355-4623-946B-5A131E1A7F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8F8ADA68-3355-4623-946B-5A131E1A7F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8F8ADA68-3355-4623-946B-5A131E1A7F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1AF1D2-6B08-69E4-6898-389E5C2281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4851314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E39FA-C616-E7AA-9CCF-5803EF97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demonstrate mastery of core Python and NumPy.</a:t>
            </a:r>
          </a:p>
          <a:p>
            <a:r>
              <a:rPr lang="en-US" dirty="0"/>
              <a:t>Wanted to avoid shortcuts provided by higher – level libraries.</a:t>
            </a:r>
          </a:p>
          <a:p>
            <a:r>
              <a:rPr lang="en-US" dirty="0"/>
              <a:t>This helped build a deeper understanding of data structures and logic.</a:t>
            </a:r>
          </a:p>
          <a:p>
            <a:r>
              <a:rPr lang="en-US" dirty="0"/>
              <a:t>Learned how Pandas simplifies what NumPy handles manually.</a:t>
            </a:r>
          </a:p>
          <a:p>
            <a:r>
              <a:rPr lang="en-US" dirty="0"/>
              <a:t>Added value to my learning experience.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5100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0676287-FEEC-49BE-AED3-F1EAA818A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0676287-FEEC-49BE-AED3-F1EAA818A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0676287-FEEC-49BE-AED3-F1EAA818A4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669B0D8-070D-4005-9601-11718CAAD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C669B0D8-070D-4005-9601-11718CAAD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C669B0D8-070D-4005-9601-11718CAAD9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66BFD45-8D43-1EBE-F4D3-5FA3AF3B28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0519270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2E4D-E96C-16FA-445D-2CF81C09F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data visualizations using Matplotlib or Seaborn.</a:t>
            </a:r>
          </a:p>
          <a:p>
            <a:r>
              <a:rPr lang="en-US" dirty="0"/>
              <a:t>Automate more of cleaning process.</a:t>
            </a:r>
          </a:p>
          <a:p>
            <a:r>
              <a:rPr lang="en-US" dirty="0"/>
              <a:t>Build a dashboard using </a:t>
            </a:r>
            <a:r>
              <a:rPr lang="en-US" dirty="0" err="1"/>
              <a:t>Streamlit</a:t>
            </a:r>
            <a:r>
              <a:rPr lang="en-US" dirty="0"/>
              <a:t> or Dash.</a:t>
            </a:r>
          </a:p>
          <a:p>
            <a:r>
              <a:rPr lang="en-US" dirty="0"/>
              <a:t>Integrate geolocation for mapping listings.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0988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4C21285-1605-437A-AA6B-E5F838AF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E4C21285-1605-437A-AA6B-E5F838AF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E4C21285-1605-437A-AA6B-E5F838AF0E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86A7020-94C6-498B-ABE6-D953940440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486A7020-94C6-498B-ABE6-D953940440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486A7020-94C6-498B-ABE6-D953940440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85BF32B-B9CE-EFB2-A22E-5BF473C419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995345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DDAB0-7A2F-9116-9A82-CAAC8FC0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Contains listing data including:</a:t>
            </a:r>
          </a:p>
          <a:p>
            <a:pPr lvl="2"/>
            <a:r>
              <a:rPr lang="en-US" dirty="0"/>
              <a:t>Price</a:t>
            </a:r>
          </a:p>
          <a:p>
            <a:pPr lvl="2"/>
            <a:r>
              <a:rPr lang="en-US" dirty="0"/>
              <a:t>Minimum nights</a:t>
            </a:r>
          </a:p>
          <a:p>
            <a:pPr lvl="2"/>
            <a:r>
              <a:rPr lang="en-US" dirty="0"/>
              <a:t>Number of reviews</a:t>
            </a:r>
          </a:p>
          <a:p>
            <a:pPr lvl="2"/>
            <a:r>
              <a:rPr lang="en-US" dirty="0"/>
              <a:t>Availability</a:t>
            </a:r>
          </a:p>
          <a:p>
            <a:pPr lvl="2"/>
            <a:r>
              <a:rPr lang="en-US" dirty="0"/>
              <a:t>Reviews per month</a:t>
            </a:r>
          </a:p>
          <a:p>
            <a:r>
              <a:rPr lang="en-US" dirty="0"/>
              <a:t>Format: </a:t>
            </a:r>
            <a:r>
              <a:rPr lang="en-US" sz="2000" dirty="0"/>
              <a:t>CSV, manually read and processed.</a:t>
            </a:r>
          </a:p>
          <a:p>
            <a:pPr lvl="2"/>
            <a:r>
              <a:rPr lang="en-US" b="1" dirty="0"/>
              <a:t>CSV is used to manually load data from the .csv file</a:t>
            </a:r>
          </a:p>
          <a:p>
            <a:pPr lvl="2"/>
            <a:r>
              <a:rPr lang="en-US" b="1" dirty="0"/>
              <a:t>NumPy is used for all numerical calculations.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9936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35797144-D6CE-4F0A-BE90-42BBFBAF88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graphicEl>
                                              <a:dgm id="{35797144-D6CE-4F0A-BE90-42BBFBAF88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graphicEl>
                                              <a:dgm id="{35797144-D6CE-4F0A-BE90-42BBFBAF88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9BF11DD7-F47E-425F-92D6-3A6F6B3A0D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graphicEl>
                                              <a:dgm id="{9BF11DD7-F47E-425F-92D6-3A6F6B3A0D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graphicEl>
                                              <a:dgm id="{9BF11DD7-F47E-425F-92D6-3A6F6B3A0D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58B5605-3FE9-2401-20DF-04DD5899D0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493031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BAAE-5872-86D7-3978-DAF4B807E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explored Airbnb data using only Python and NumPy.</a:t>
            </a:r>
          </a:p>
          <a:p>
            <a:r>
              <a:rPr lang="en-US" dirty="0"/>
              <a:t>Covered data cleaning, transformation, outlier handling, and insights.</a:t>
            </a:r>
          </a:p>
          <a:p>
            <a:r>
              <a:rPr lang="en-US" dirty="0"/>
              <a:t>Faced and overcame technical limitations manually.</a:t>
            </a:r>
          </a:p>
          <a:p>
            <a:r>
              <a:rPr lang="en-US"/>
              <a:t>This project marks </a:t>
            </a:r>
            <a:r>
              <a:rPr lang="en-US" dirty="0"/>
              <a:t>a foundational step in my Data Science journey.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5422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7AB7F40-0A3D-468A-A8EE-35E1F529FB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67AB7F40-0A3D-468A-A8EE-35E1F529FB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67AB7F40-0A3D-468A-A8EE-35E1F529FB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DF410F9-EC41-4C73-935A-E26DBF1E7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6DF410F9-EC41-4C73-935A-E26DBF1E7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6DF410F9-EC41-4C73-935A-E26DBF1E76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F34B09-E55B-9BC9-EECD-F67BE92BB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" y="93518"/>
            <a:ext cx="12001500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818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51BDA4B-5A6A-D833-A144-7AF0EAFDE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6236609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6D26E-C780-4D57-4D16-4BE63DBB9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code opens the dataset and reads  each row into a list. </a:t>
            </a:r>
          </a:p>
          <a:p>
            <a:r>
              <a:rPr lang="en-US" dirty="0"/>
              <a:t>It separates the column names (header) from the actual data, helping us refer to both clearly throughout the project.</a:t>
            </a:r>
          </a:p>
          <a:p>
            <a:r>
              <a:rPr lang="en-US" dirty="0"/>
              <a:t>This also helps us understand the dataset’s size and structure before analysis.</a:t>
            </a:r>
          </a:p>
          <a:p>
            <a:r>
              <a:rPr lang="en-US" dirty="0"/>
              <a:t>Exploring columns and rows.</a:t>
            </a:r>
          </a:p>
          <a:p>
            <a:r>
              <a:rPr lang="en-US" dirty="0"/>
              <a:t>Fetching missing values per column.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4092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15FC26A-92AA-42A2-9475-3EFBC09A97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215FC26A-92AA-42A2-9475-3EFBC09A97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215FC26A-92AA-42A2-9475-3EFBC09A97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AE7C17-1538-4C94-B4DE-E04571F7B1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D8AE7C17-1538-4C94-B4DE-E04571F7B1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D8AE7C17-1538-4C94-B4DE-E04571F7B1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460BE6-4CDB-8935-F012-D3C0AB945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14300"/>
            <a:ext cx="11918373" cy="665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9071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6ADDA-1BAA-1E9A-E29C-28D341E7D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2" y="155865"/>
            <a:ext cx="11928763" cy="65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0625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8DC8F0-1E98-91D5-064C-D751B9CBA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55864"/>
            <a:ext cx="11980718" cy="654627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</p:pic>
    </p:spTree>
    <p:extLst>
      <p:ext uri="{BB962C8B-B14F-4D97-AF65-F5344CB8AC3E}">
        <p14:creationId xmlns:p14="http://schemas.microsoft.com/office/powerpoint/2010/main" val="215340584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E4346C6-163F-70B0-052E-B6BF176EEB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0266388"/>
              </p:ext>
            </p:extLst>
          </p:nvPr>
        </p:nvGraphicFramePr>
        <p:xfrm>
          <a:off x="838200" y="365125"/>
          <a:ext cx="10515600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03A2-D5F2-A35B-C922-13ED90B70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new cleaned dataset was initiated.</a:t>
            </a:r>
          </a:p>
          <a:p>
            <a:r>
              <a:rPr lang="en-US" dirty="0"/>
              <a:t>Missing values in ‘price’ and ‘</a:t>
            </a:r>
            <a:r>
              <a:rPr lang="en-US" dirty="0" err="1"/>
              <a:t>last_review</a:t>
            </a:r>
            <a:r>
              <a:rPr lang="en-US" dirty="0"/>
              <a:t>’ were handled using custom logic.</a:t>
            </a:r>
          </a:p>
          <a:p>
            <a:r>
              <a:rPr lang="en-US" dirty="0"/>
              <a:t>Manual iteration and NumPy Boolean indexing were used.</a:t>
            </a:r>
            <a:endParaRPr lang="en-IN" dirty="0"/>
          </a:p>
          <a:p>
            <a:r>
              <a:rPr lang="en-IN" dirty="0"/>
              <a:t>Malformed rows were also dropped.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873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984374-B653-4DCB-9721-E64F990E13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5B984374-B653-4DCB-9721-E64F990E13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5B984374-B653-4DCB-9721-E64F990E13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451531-08BB-4245-873A-5E059A342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62451531-08BB-4245-873A-5E059A342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62451531-08BB-4245-873A-5E059A342D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4295</TotalTime>
  <Words>924</Words>
  <Application>Microsoft Office PowerPoint</Application>
  <PresentationFormat>Widescreen</PresentationFormat>
  <Paragraphs>90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Sinchana M</dc:creator>
  <cp:lastModifiedBy>Sinchana M</cp:lastModifiedBy>
  <cp:revision>1</cp:revision>
  <dcterms:created xsi:type="dcterms:W3CDTF">2024-10-08T15:53:24Z</dcterms:created>
  <dcterms:modified xsi:type="dcterms:W3CDTF">2025-06-27T22:10:47Z</dcterms:modified>
</cp:coreProperties>
</file>