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D9AA-FA68-5552-DF5E-2649CD9CB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29244-FFE0-413C-9AD9-52297265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A8F1-60E3-ACD0-7078-F434B9B8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E9C1-6302-0D7A-5C26-C886AD3E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FC85-0E12-783C-62F3-1E43C684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B280-327D-BFFA-69BF-2EFA27DD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6BCD4-B25F-A729-E4D0-D53BF3F4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49CA-C529-A999-DC0D-5698FC73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ECA9-C420-C947-113A-E9348DC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3528-BD72-4A06-09C8-F5986E8A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A8E4-514A-4694-A490-DDE16E5E7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11A28-7332-36BE-5C67-16791EBC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E6866-D0F0-D7B4-369D-557E2E9B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BC9B-5630-5505-55FC-7124B5DD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2E32-D392-9318-BAEF-47C8E81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5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D867-F68E-4332-F296-5388AF3C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A1C-E43B-2EDD-5860-047AC31F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E8D8-5296-6640-DB6D-4919F723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EDE2-852E-C5BF-D4C0-31A15A63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6EB8-1827-A2F1-F543-A7175932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D76F-AED3-DCA7-4864-89F44210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74C0-CEDC-FA1C-E4A4-7E71920B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8DF9-CCFA-1A95-7EB7-24F0576B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43D9-27FB-F549-1057-15949AD8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E690-E4F6-84B1-A194-445F6BAF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101C-5F15-C984-0C0B-CF7ADE75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14FD-7988-6FCC-4DB1-D4F625142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B69EE-27DF-AAC4-983E-CE599610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F5282-551F-C4DE-0D9F-9F2D5F9A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85A7-1B48-0D81-8036-BB0980DD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21E2-E8AB-EEE1-21E3-ABD408B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9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0428-67BC-4B1B-B16F-39578166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E69EA-BDD9-7C66-18A2-5DD4DED2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BC6D-147F-255D-DE05-5626B7D12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C56D4-AAD7-0EE8-B9D7-942C6FCEE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C0B6B-D735-6D88-75C1-C7C5EB353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244DE-5036-8325-1B66-FB765AE1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91DDF-E0CB-1091-EFAC-49809D06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5E664-F322-0430-6FF8-AE8C39CF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DAD8-BDFF-F792-76A7-C0528B2A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9964-AF20-399C-4CE9-056C86B4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DE18F-76B3-51AE-F1B3-3F7C7BA6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1DE44-9F29-72AA-90F1-D3A9DDF2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95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9EF80-CA1D-87F7-D425-26AB06E5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9ACD-A037-5590-96FD-CDFD42F4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51E4-4CCB-5C38-CFC8-897D3AD5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5FF9-EE50-0B80-D4B9-736CF97A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EC26-3719-E3F5-46B5-EAF8D05C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DA9B5-45DA-2B9F-2FC8-647D602F7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9518-FB0D-1398-AEAA-AC14444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7C1C-C6E5-E325-D024-CC61D60E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8A3F3-79AD-ACB4-963F-7007B55C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16A1-F2C4-BDE1-5EE0-9991002D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7E400-1F8A-AC3C-ABA8-4B1A9B699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4293C-F177-6537-6188-16DCBB55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B370-6970-CB4A-EE26-DEE5A51F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B7D8-9BD7-8D8E-1EA1-3009F14D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C354-66F6-CD86-6737-B33F4912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6CFEE-D675-2CF3-A389-699ECF81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B2EF-0B00-6FCE-D414-617CC96A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3CDA-9B0D-74E4-75F6-E5DBF837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6B43-7B9E-4E6F-89EB-AA91625A0379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9A9E-6462-7162-703F-CAB09E618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B26E-0675-86F2-A54E-98BAAF427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ABC2-01F4-4BEC-8F0A-646532E35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8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495DF-F528-9EBC-A404-0F88F4D4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94"/>
            <a:ext cx="12192000" cy="64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2024-06-18T09:18:08Z</dcterms:created>
  <dcterms:modified xsi:type="dcterms:W3CDTF">2024-06-18T09:18:22Z</dcterms:modified>
</cp:coreProperties>
</file>