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79" r:id="rId4"/>
    <p:sldId id="281" r:id="rId5"/>
    <p:sldId id="280" r:id="rId6"/>
    <p:sldId id="284" r:id="rId7"/>
    <p:sldId id="275" r:id="rId8"/>
    <p:sldId id="276" r:id="rId9"/>
    <p:sldId id="283" r:id="rId10"/>
    <p:sldId id="285" r:id="rId11"/>
    <p:sldId id="286" r:id="rId12"/>
    <p:sldId id="282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 damos la bienvenida" id="{E75E278A-FF0E-49A4-B170-79828D63BBAD}">
          <p14:sldIdLst>
            <p14:sldId id="256"/>
          </p14:sldIdLst>
        </p14:section>
        <p14:section name="Diseñar, Transformación, Anotar, Trabajar en colaboración, Información" id="{B9B51309-D148-4332-87C2-07BE32FBCA3B}">
          <p14:sldIdLst>
            <p14:sldId id="271"/>
            <p14:sldId id="279"/>
            <p14:sldId id="281"/>
            <p14:sldId id="280"/>
            <p14:sldId id="284"/>
            <p14:sldId id="275"/>
            <p14:sldId id="276"/>
            <p14:sldId id="283"/>
            <p14:sldId id="285"/>
            <p14:sldId id="286"/>
          </p14:sldIdLst>
        </p14:section>
        <p14:section name="Más información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B2B5E0-3F7C-4D27-B033-54169BBE3F5A}" type="datetime1">
              <a:rPr lang="es-ES" smtClean="0"/>
              <a:t>06/04/2022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AE0AD-AC8A-40B7-A05F-83C08D0E80A3}" type="datetime1">
              <a:rPr lang="es-ES" smtClean="0"/>
              <a:pPr/>
              <a:t>06/04/2022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1428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8226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23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845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614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296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0737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412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0746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57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A7F30DA-8663-4794-8A66-1184A9F2D888}" type="datetime1">
              <a:rPr lang="es-ES" noProof="0" smtClean="0"/>
              <a:t>06/04/2022</a:t>
            </a:fld>
            <a:endParaRPr lang="es-ES" noProof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10" name="Rectá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978C3BE-9016-4208-9F91-C00CEFA51175}" type="datetime1">
              <a:rPr lang="es-ES" noProof="0" smtClean="0"/>
              <a:t>06/04/2022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s-ES" sz="4800" dirty="0">
                <a:solidFill>
                  <a:schemeClr val="bg1"/>
                </a:solidFill>
              </a:rPr>
              <a:t>INSTALACIONES ELECTRICAS BT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sz="2400" dirty="0">
                <a:solidFill>
                  <a:schemeClr val="bg1"/>
                </a:solidFill>
                <a:latin typeface="+mj-lt"/>
              </a:rPr>
              <a:t>Ing. César </a:t>
            </a:r>
            <a:r>
              <a:rPr lang="es-ES" sz="2400" dirty="0" err="1">
                <a:solidFill>
                  <a:schemeClr val="bg1"/>
                </a:solidFill>
                <a:latin typeface="+mj-lt"/>
              </a:rPr>
              <a:t>Sinchiguano</a:t>
            </a:r>
            <a:r>
              <a:rPr lang="es-ES" sz="2400" dirty="0">
                <a:solidFill>
                  <a:schemeClr val="bg1"/>
                </a:solidFill>
                <a:latin typeface="+mj-lt"/>
              </a:rPr>
              <a:t>. </a:t>
            </a:r>
            <a:r>
              <a:rPr lang="es-ES" sz="2400" dirty="0" err="1">
                <a:solidFill>
                  <a:schemeClr val="bg1"/>
                </a:solidFill>
                <a:latin typeface="+mj-lt"/>
              </a:rPr>
              <a:t>Msc</a:t>
            </a:r>
            <a:r>
              <a:rPr lang="es-ES" sz="240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  <p:pic>
        <p:nvPicPr>
          <p:cNvPr id="4" name="Imagen 3" descr="Icono de programa de PowerPoint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b="1" dirty="0"/>
              <a:t>Instalaciones eléctricas en las viviendas.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2CE3279-DA4C-4364-B7A0-B47015C0A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753" y="2214694"/>
            <a:ext cx="3702994" cy="32377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BF13F44-5FC4-487A-8E0A-071406E46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194" y="2214694"/>
            <a:ext cx="6281227" cy="3237746"/>
          </a:xfrm>
          <a:prstGeom prst="rect">
            <a:avLst/>
          </a:prstGeom>
        </p:spPr>
      </p:pic>
      <p:sp>
        <p:nvSpPr>
          <p:cNvPr id="12" name="Título 7">
            <a:extLst>
              <a:ext uri="{FF2B5EF4-FFF2-40B4-BE49-F238E27FC236}">
                <a16:creationId xmlns:a16="http://schemas.microsoft.com/office/drawing/2014/main" id="{6D4AD899-C32C-425E-B010-1A0913A5A953}"/>
              </a:ext>
            </a:extLst>
          </p:cNvPr>
          <p:cNvSpPr txBox="1">
            <a:spLocks/>
          </p:cNvSpPr>
          <p:nvPr/>
        </p:nvSpPr>
        <p:spPr>
          <a:xfrm>
            <a:off x="1873233" y="1405560"/>
            <a:ext cx="122230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Básico</a:t>
            </a:r>
          </a:p>
        </p:txBody>
      </p:sp>
      <p:sp>
        <p:nvSpPr>
          <p:cNvPr id="13" name="Título 7">
            <a:extLst>
              <a:ext uri="{FF2B5EF4-FFF2-40B4-BE49-F238E27FC236}">
                <a16:creationId xmlns:a16="http://schemas.microsoft.com/office/drawing/2014/main" id="{CAD649C6-1913-4E77-BC55-2BFC41BA5C52}"/>
              </a:ext>
            </a:extLst>
          </p:cNvPr>
          <p:cNvSpPr txBox="1">
            <a:spLocks/>
          </p:cNvSpPr>
          <p:nvPr/>
        </p:nvSpPr>
        <p:spPr>
          <a:xfrm>
            <a:off x="7814036" y="1405560"/>
            <a:ext cx="122230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Elevado</a:t>
            </a:r>
          </a:p>
        </p:txBody>
      </p:sp>
    </p:spTree>
    <p:extLst>
      <p:ext uri="{BB962C8B-B14F-4D97-AF65-F5344CB8AC3E}">
        <p14:creationId xmlns:p14="http://schemas.microsoft.com/office/powerpoint/2010/main" val="3727804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b="1" dirty="0"/>
              <a:t>Instalaciones eléctricas en las viviendas.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6D822DF-5DFF-4EB8-80ED-15DE8E34E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542" y="2169097"/>
            <a:ext cx="7515225" cy="41433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4DBF2CC-55B5-4B22-858D-BB76CFFA1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96" y="1257886"/>
            <a:ext cx="3538798" cy="182242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FA22DE-D5E2-47C4-BAD3-E151CE0859D6}"/>
              </a:ext>
            </a:extLst>
          </p:cNvPr>
          <p:cNvSpPr txBox="1"/>
          <p:nvPr/>
        </p:nvSpPr>
        <p:spPr>
          <a:xfrm>
            <a:off x="571807" y="3329996"/>
            <a:ext cx="354718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effectLst/>
                <a:latin typeface="Arial" panose="020B0604020202020204" pitchFamily="34" charset="0"/>
              </a:rPr>
              <a:t>NOTA: La potencia estimada se calcula sumando las potencias de todos los elementos receptores que dispone</a:t>
            </a:r>
            <a:br>
              <a:rPr lang="es-ES" dirty="0"/>
            </a:br>
            <a:r>
              <a:rPr lang="es-ES" dirty="0">
                <a:effectLst/>
                <a:latin typeface="Arial" panose="020B0604020202020204" pitchFamily="34" charset="0"/>
              </a:rPr>
              <a:t>la vivienda, y aplicando una reducción de un 40% (ya que no se van a utilizar todos los aparatos eléctricos</a:t>
            </a:r>
            <a:br>
              <a:rPr lang="es-ES" dirty="0"/>
            </a:br>
            <a:r>
              <a:rPr lang="es-ES" dirty="0">
                <a:effectLst/>
                <a:latin typeface="Arial" panose="020B0604020202020204" pitchFamily="34" charset="0"/>
              </a:rPr>
              <a:t>simultáneamente)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2536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3323130" y="3322040"/>
            <a:ext cx="5804091" cy="1488375"/>
          </a:xfrm>
        </p:spPr>
        <p:txBody>
          <a:bodyPr rtlCol="0">
            <a:normAutofit/>
          </a:bodyPr>
          <a:lstStyle/>
          <a:p>
            <a:pPr rtl="0"/>
            <a:r>
              <a:rPr lang="es-ES" sz="6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Muchas Gracias </a:t>
            </a:r>
          </a:p>
        </p:txBody>
      </p:sp>
      <p:sp>
        <p:nvSpPr>
          <p:cNvPr id="12" name="Título 9">
            <a:extLst>
              <a:ext uri="{FF2B5EF4-FFF2-40B4-BE49-F238E27FC236}">
                <a16:creationId xmlns:a16="http://schemas.microsoft.com/office/drawing/2014/main" id="{B923A384-C600-43D1-B520-1F40D494C0E5}"/>
              </a:ext>
            </a:extLst>
          </p:cNvPr>
          <p:cNvSpPr txBox="1">
            <a:spLocks/>
          </p:cNvSpPr>
          <p:nvPr/>
        </p:nvSpPr>
        <p:spPr>
          <a:xfrm>
            <a:off x="9127221" y="5736671"/>
            <a:ext cx="2807824" cy="91093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Ing. César </a:t>
            </a:r>
            <a:r>
              <a:rPr lang="es-ES" sz="14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Sinchiguano</a:t>
            </a:r>
            <a:r>
              <a:rPr lang="es-E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s-E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cesar.sinchiguano@gmail.com </a:t>
            </a:r>
          </a:p>
          <a:p>
            <a:endParaRPr lang="es-ES" sz="1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659007" cy="640080"/>
          </a:xfrm>
        </p:spPr>
        <p:txBody>
          <a:bodyPr rtlCol="0">
            <a:noAutofit/>
          </a:bodyPr>
          <a:lstStyle/>
          <a:p>
            <a:pPr rtl="0"/>
            <a:r>
              <a:rPr lang="es-EC" dirty="0">
                <a:effectLst/>
                <a:latin typeface="Arial" panose="020B0604020202020204" pitchFamily="34" charset="0"/>
              </a:rPr>
              <a:t>Instalación eléctrica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Marcador de contenido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rtl="0">
              <a:spcAft>
                <a:spcPts val="600"/>
              </a:spcAft>
              <a:buNone/>
              <a:defRPr/>
            </a:pPr>
            <a:r>
              <a:rPr lang="es-ES" sz="1600" dirty="0">
                <a:effectLst/>
                <a:latin typeface="Arial" panose="020B0604020202020204" pitchFamily="34" charset="0"/>
              </a:rPr>
              <a:t>Es el proceso por el cual se elabora un circuito eléctrico para poder usar la energía eléctrica</a:t>
            </a:r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626EEF-B748-410C-907B-57F893B04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93" y="2191974"/>
            <a:ext cx="56292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effectLst/>
                <a:latin typeface="Arial" panose="020B0604020202020204" pitchFamily="34" charset="0"/>
              </a:rPr>
              <a:t>Elementos de la instalación eléctrica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Marcador de contenido 17"/>
          <p:cNvSpPr txBox="1">
            <a:spLocks/>
          </p:cNvSpPr>
          <p:nvPr/>
        </p:nvSpPr>
        <p:spPr>
          <a:xfrm>
            <a:off x="541609" y="1455491"/>
            <a:ext cx="9281899" cy="734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r>
              <a:rPr lang="es-ES" sz="1600" dirty="0">
                <a:effectLst/>
                <a:latin typeface="Arial" panose="020B0604020202020204" pitchFamily="34" charset="0"/>
              </a:rPr>
              <a:t>Un circuito eléctrico básico está formado por un conjunto de componentes, que ordenados y</a:t>
            </a:r>
            <a:br>
              <a:rPr lang="es-ES" sz="1600" dirty="0"/>
            </a:br>
            <a:r>
              <a:rPr lang="es-ES" sz="1600" dirty="0">
                <a:effectLst/>
                <a:latin typeface="Arial" panose="020B0604020202020204" pitchFamily="34" charset="0"/>
              </a:rPr>
              <a:t>conectados adecuadamente permiten el paso de la corriente. Los cuatro principales son los</a:t>
            </a:r>
            <a:br>
              <a:rPr lang="es-ES" sz="1600" dirty="0"/>
            </a:br>
            <a:r>
              <a:rPr lang="es-ES" sz="1600" dirty="0">
                <a:effectLst/>
                <a:latin typeface="Arial" panose="020B0604020202020204" pitchFamily="34" charset="0"/>
              </a:rPr>
              <a:t>siguientes:</a:t>
            </a:r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2306AC-B0B9-4491-993B-E271EAC98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732" y="2821181"/>
            <a:ext cx="82200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effectLst/>
                <a:latin typeface="Arial" panose="020B0604020202020204" pitchFamily="34" charset="0"/>
              </a:rPr>
              <a:t>Características de la instalación eléctrica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E82C70A-D305-4E50-80BD-D50F26EBF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672" y="1595787"/>
            <a:ext cx="85248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C" dirty="0">
                <a:effectLst/>
                <a:latin typeface="Arial" panose="020B0604020202020204" pitchFamily="34" charset="0"/>
              </a:rPr>
              <a:t>Medidas de seguridad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Conector recto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6BA73D67-7175-464D-B6CE-2E919CB07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57" y="2303389"/>
            <a:ext cx="4626433" cy="296489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92C9E50-189B-4F19-96FE-DF22FDACB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970" y="1799435"/>
            <a:ext cx="37338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s-EC" dirty="0">
                <a:effectLst/>
                <a:latin typeface="Arial" panose="020B0604020202020204" pitchFamily="34" charset="0"/>
              </a:rPr>
              <a:t>Tipos de instalación eléctrica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468B5D-6E82-4901-85B4-D1EDDE963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93" y="1909413"/>
            <a:ext cx="8441948" cy="414743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F7933F7-2A71-4BA7-84C8-EF991260A594}"/>
              </a:ext>
            </a:extLst>
          </p:cNvPr>
          <p:cNvSpPr txBox="1"/>
          <p:nvPr/>
        </p:nvSpPr>
        <p:spPr>
          <a:xfrm>
            <a:off x="614494" y="131410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dirty="0"/>
              <a:t>Por su tensión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5960CC9-66EC-4DB6-B436-BFAF1A770C57}"/>
              </a:ext>
            </a:extLst>
          </p:cNvPr>
          <p:cNvSpPr txBox="1"/>
          <p:nvPr/>
        </p:nvSpPr>
        <p:spPr>
          <a:xfrm>
            <a:off x="699782" y="604061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dirty="0"/>
              <a:t>Por su uso</a:t>
            </a:r>
          </a:p>
        </p:txBody>
      </p:sp>
    </p:spTree>
    <p:extLst>
      <p:ext uri="{BB962C8B-B14F-4D97-AF65-F5344CB8AC3E}">
        <p14:creationId xmlns:p14="http://schemas.microsoft.com/office/powerpoint/2010/main" val="91305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C" dirty="0">
                <a:effectLst/>
                <a:latin typeface="Arial" panose="020B0604020202020204" pitchFamily="34" charset="0"/>
              </a:rPr>
              <a:t>Simbología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3C2AE66-392B-4848-BF8F-1C27ABF53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057" y="1628394"/>
            <a:ext cx="83153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C" dirty="0">
                <a:effectLst/>
                <a:latin typeface="Arial" panose="020B0604020202020204" pitchFamily="34" charset="0"/>
              </a:rPr>
              <a:t>Simbología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EE6729-D576-4A54-BEFB-698D95C8F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1488696"/>
            <a:ext cx="86010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b="1" dirty="0"/>
              <a:t>Instalaciones eléctricas en las viviendas.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6A1A5E4-E972-4141-98A1-2C4B7B8B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661" y="1589189"/>
            <a:ext cx="73056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1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34_TF10001108_Win32" id="{0B310B32-D3B7-486C-9816-AAE218BD635F}" vid="{428C6BD6-4D22-4AFC-9394-EC2AA94203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{4D1D6FD7-8F00-4EF1-9A80-AECAC4753B01}tf10001108_win32</Template>
  <TotalTime>188</TotalTime>
  <Words>177</Words>
  <Application>Microsoft Office PowerPoint</Application>
  <PresentationFormat>Panorámica</PresentationFormat>
  <Paragraphs>34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WelcomeDoc</vt:lpstr>
      <vt:lpstr>INSTALACIONES ELECTRICAS BT</vt:lpstr>
      <vt:lpstr>Instalación eléctrica</vt:lpstr>
      <vt:lpstr>Elementos de la instalación eléctrica</vt:lpstr>
      <vt:lpstr>Características de la instalación eléctrica</vt:lpstr>
      <vt:lpstr>Medidas de seguridad</vt:lpstr>
      <vt:lpstr>Tipos de instalación eléctrica</vt:lpstr>
      <vt:lpstr>Simbología</vt:lpstr>
      <vt:lpstr>Simbología</vt:lpstr>
      <vt:lpstr>Instalaciones eléctricas en las viviendas.</vt:lpstr>
      <vt:lpstr>Instalaciones eléctricas en las viviendas.</vt:lpstr>
      <vt:lpstr>Instalaciones eléctricas en las viviendas.</vt:lpstr>
      <vt:lpstr>Muchas Gracias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damos la bienvenida a PowerPoint</dc:title>
  <dc:creator>KATANA</dc:creator>
  <cp:keywords/>
  <cp:lastModifiedBy>KATANA</cp:lastModifiedBy>
  <cp:revision>7</cp:revision>
  <dcterms:created xsi:type="dcterms:W3CDTF">2022-04-05T23:01:07Z</dcterms:created>
  <dcterms:modified xsi:type="dcterms:W3CDTF">2022-04-06T13:05:38Z</dcterms:modified>
  <cp:version/>
</cp:coreProperties>
</file>