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53"/>
  </p:notesMasterIdLst>
  <p:handoutMasterIdLst>
    <p:handoutMasterId r:id="rId54"/>
  </p:handoutMasterIdLst>
  <p:sldIdLst>
    <p:sldId id="256" r:id="rId3"/>
    <p:sldId id="854" r:id="rId4"/>
    <p:sldId id="896" r:id="rId5"/>
    <p:sldId id="893" r:id="rId6"/>
    <p:sldId id="894" r:id="rId7"/>
    <p:sldId id="895" r:id="rId8"/>
    <p:sldId id="888" r:id="rId9"/>
    <p:sldId id="890" r:id="rId10"/>
    <p:sldId id="891" r:id="rId11"/>
    <p:sldId id="892" r:id="rId12"/>
    <p:sldId id="897" r:id="rId13"/>
    <p:sldId id="909" r:id="rId14"/>
    <p:sldId id="910" r:id="rId15"/>
    <p:sldId id="911" r:id="rId16"/>
    <p:sldId id="912" r:id="rId17"/>
    <p:sldId id="913" r:id="rId18"/>
    <p:sldId id="914" r:id="rId19"/>
    <p:sldId id="915" r:id="rId20"/>
    <p:sldId id="916" r:id="rId21"/>
    <p:sldId id="917" r:id="rId22"/>
    <p:sldId id="918" r:id="rId23"/>
    <p:sldId id="919" r:id="rId24"/>
    <p:sldId id="920" r:id="rId25"/>
    <p:sldId id="921" r:id="rId26"/>
    <p:sldId id="922" r:id="rId27"/>
    <p:sldId id="923" r:id="rId28"/>
    <p:sldId id="924" r:id="rId29"/>
    <p:sldId id="925" r:id="rId30"/>
    <p:sldId id="926" r:id="rId31"/>
    <p:sldId id="927" r:id="rId32"/>
    <p:sldId id="928" r:id="rId33"/>
    <p:sldId id="929" r:id="rId34"/>
    <p:sldId id="930" r:id="rId35"/>
    <p:sldId id="931" r:id="rId36"/>
    <p:sldId id="932" r:id="rId37"/>
    <p:sldId id="933" r:id="rId38"/>
    <p:sldId id="934" r:id="rId39"/>
    <p:sldId id="935" r:id="rId40"/>
    <p:sldId id="936" r:id="rId41"/>
    <p:sldId id="937" r:id="rId42"/>
    <p:sldId id="938" r:id="rId43"/>
    <p:sldId id="939" r:id="rId44"/>
    <p:sldId id="940" r:id="rId45"/>
    <p:sldId id="941" r:id="rId46"/>
    <p:sldId id="942" r:id="rId47"/>
    <p:sldId id="943" r:id="rId48"/>
    <p:sldId id="944" r:id="rId49"/>
    <p:sldId id="945" r:id="rId50"/>
    <p:sldId id="946" r:id="rId51"/>
    <p:sldId id="89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62A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2995" autoAdjust="0"/>
  </p:normalViewPr>
  <p:slideViewPr>
    <p:cSldViewPr>
      <p:cViewPr>
        <p:scale>
          <a:sx n="100" d="100"/>
          <a:sy n="100" d="100"/>
        </p:scale>
        <p:origin x="-93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ב'/ניסן/תשע"ה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t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brown_remotela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u.cs.biu.ac.il/~yehoshr1/89-689/assignment1/Assignment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" y="26670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Multi-Robot Systems with ROS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 Lesson </a:t>
            </a:r>
            <a:r>
              <a:rPr lang="en-US" sz="5400" dirty="0" smtClean="0"/>
              <a:t>3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Summer 2015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monitor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6603197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ROS various types of data are published in different coordinate frames</a:t>
            </a:r>
          </a:p>
          <a:p>
            <a:pPr lvl="1"/>
            <a:r>
              <a:rPr lang="en-US" dirty="0" smtClean="0"/>
              <a:t>Such as the positions of different robots</a:t>
            </a:r>
          </a:p>
          <a:p>
            <a:r>
              <a:rPr lang="en-US" dirty="0" smtClean="0"/>
              <a:t>Coordinate frames are identified by a string </a:t>
            </a:r>
            <a:r>
              <a:rPr lang="en-US" dirty="0" err="1" smtClean="0"/>
              <a:t>frame_id</a:t>
            </a:r>
            <a:r>
              <a:rPr lang="en-US" dirty="0" smtClean="0"/>
              <a:t> in the format /[</a:t>
            </a:r>
            <a:r>
              <a:rPr lang="en-US" dirty="0" err="1" smtClean="0"/>
              <a:t>tf_prefix</a:t>
            </a:r>
            <a:r>
              <a:rPr lang="en-US" dirty="0" smtClean="0"/>
              <a:t>/]</a:t>
            </a:r>
            <a:r>
              <a:rPr lang="en-US" dirty="0" err="1" smtClean="0"/>
              <a:t>frame_name</a:t>
            </a:r>
            <a:r>
              <a:rPr lang="en-US" dirty="0" smtClean="0"/>
              <a:t> 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frame_id</a:t>
            </a:r>
            <a:r>
              <a:rPr lang="en-US" dirty="0" smtClean="0"/>
              <a:t> should be unique in the system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Multi-Robot Coordinate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When running multiple robots in Stage, it provides separate /</a:t>
            </a:r>
            <a:r>
              <a:rPr lang="en-US" sz="3000" dirty="0" err="1" smtClean="0"/>
              <a:t>robot_N</a:t>
            </a:r>
            <a:r>
              <a:rPr lang="en-US" sz="3000" dirty="0" smtClean="0"/>
              <a:t> frames</a:t>
            </a:r>
          </a:p>
          <a:p>
            <a:r>
              <a:rPr lang="en-US" sz="3000" dirty="0" smtClean="0"/>
              <a:t>Let’s run Stage with multiple robot instances</a:t>
            </a:r>
          </a:p>
          <a:p>
            <a:endParaRPr lang="en-US" sz="3000" dirty="0" smtClean="0"/>
          </a:p>
          <a:p>
            <a:r>
              <a:rPr lang="en-US" sz="3000" dirty="0" smtClean="0"/>
              <a:t>Run </a:t>
            </a:r>
            <a:r>
              <a:rPr lang="en-US" sz="3000" dirty="0" err="1" smtClean="0"/>
              <a:t>view_frames</a:t>
            </a:r>
            <a:r>
              <a:rPr lang="en-US" sz="3000" dirty="0" smtClean="0"/>
              <a:t> to create a diagram of the frames being broadcast by </a:t>
            </a:r>
            <a:r>
              <a:rPr lang="en-US" sz="3000" dirty="0" err="1" smtClean="0"/>
              <a:t>tf</a:t>
            </a:r>
            <a:endParaRPr lang="en-US" sz="3000" dirty="0" smtClean="0"/>
          </a:p>
          <a:p>
            <a:r>
              <a:rPr lang="en-US" sz="3000" dirty="0" smtClean="0"/>
              <a:t>To view the TF tree type: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 lvl="1"/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(C)2014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819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stage_multi</a:t>
            </a:r>
            <a:r>
              <a:rPr lang="en-US" sz="2000" dirty="0" smtClean="0"/>
              <a:t> </a:t>
            </a:r>
            <a:r>
              <a:rPr lang="en-US" sz="2000" dirty="0" err="1" smtClean="0"/>
              <a:t>stage_multi.launch</a:t>
            </a:r>
            <a:endParaRPr lang="en-US" sz="20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49530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evince frames.pdf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Tree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26253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tf_echo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tf_echo</a:t>
            </a:r>
            <a:r>
              <a:rPr lang="en-US" dirty="0" smtClean="0"/>
              <a:t> reports the transform between any two frames broadcast over ROS</a:t>
            </a:r>
          </a:p>
          <a:p>
            <a:r>
              <a:rPr lang="en-US" dirty="0" smtClean="0"/>
              <a:t>Usage:</a:t>
            </a:r>
          </a:p>
          <a:p>
            <a:endParaRPr lang="en-US" dirty="0" smtClean="0"/>
          </a:p>
          <a:p>
            <a:r>
              <a:rPr lang="en-US" dirty="0" smtClean="0"/>
              <a:t>Let's look at the transform of </a:t>
            </a:r>
            <a:r>
              <a:rPr lang="en-US" dirty="0" err="1" smtClean="0"/>
              <a:t>base_footprint</a:t>
            </a:r>
            <a:r>
              <a:rPr lang="en-US" dirty="0" smtClean="0"/>
              <a:t> frame with respect to </a:t>
            </a:r>
            <a:r>
              <a:rPr lang="en-US" dirty="0" err="1" smtClean="0"/>
              <a:t>odom</a:t>
            </a:r>
            <a:r>
              <a:rPr lang="en-US" dirty="0" smtClean="0"/>
              <a:t> frame of robot 0: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9718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tf </a:t>
            </a:r>
            <a:r>
              <a:rPr lang="en-US" sz="2000" dirty="0" err="1" smtClean="0"/>
              <a:t>tf_echo</a:t>
            </a:r>
            <a:r>
              <a:rPr lang="en-US" sz="2000" dirty="0" smtClean="0"/>
              <a:t> [</a:t>
            </a:r>
            <a:r>
              <a:rPr lang="en-US" sz="2000" dirty="0" err="1" smtClean="0"/>
              <a:t>reference_frame</a:t>
            </a:r>
            <a:r>
              <a:rPr lang="en-US" sz="2000" dirty="0" smtClean="0"/>
              <a:t>] [</a:t>
            </a:r>
            <a:r>
              <a:rPr lang="en-US" sz="2000" dirty="0" err="1" smtClean="0"/>
              <a:t>target_frame</a:t>
            </a:r>
            <a:r>
              <a:rPr lang="en-US" sz="2000" dirty="0" smtClean="0"/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5720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tf </a:t>
            </a:r>
            <a:r>
              <a:rPr lang="en-US" sz="2000" dirty="0" err="1" smtClean="0"/>
              <a:t>tf_echo</a:t>
            </a:r>
            <a:r>
              <a:rPr lang="en-US" sz="2000" dirty="0" smtClean="0"/>
              <a:t> robot_0/</a:t>
            </a:r>
            <a:r>
              <a:rPr lang="en-US" sz="2000" dirty="0" err="1" smtClean="0"/>
              <a:t>odom</a:t>
            </a:r>
            <a:r>
              <a:rPr lang="en-US" sz="2000" dirty="0" smtClean="0"/>
              <a:t> robot_0/</a:t>
            </a:r>
            <a:r>
              <a:rPr lang="en-US" sz="2000" dirty="0" err="1" smtClean="0"/>
              <a:t>base_footprint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tf_echo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477000" cy="414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tf_echo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we try to print the transform between frames of different robots, we will receive the following error: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need to connect the disconnected parts of the TF tree if we want the robots to be able to relate to each other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86000"/>
            <a:ext cx="5486400" cy="269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Transform Publisher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all the robots share the same map, we will publish a static transformation between the global /map frame and the robots /</a:t>
            </a:r>
            <a:r>
              <a:rPr lang="en-US" dirty="0" err="1" smtClean="0"/>
              <a:t>odom</a:t>
            </a:r>
            <a:r>
              <a:rPr lang="en-US" dirty="0" smtClean="0"/>
              <a:t> frames</a:t>
            </a:r>
          </a:p>
          <a:p>
            <a:r>
              <a:rPr lang="en-US" dirty="0" smtClean="0">
                <a:hlinkClick r:id="rId2"/>
              </a:rPr>
              <a:t>static_transform_publisher</a:t>
            </a:r>
            <a:r>
              <a:rPr lang="en-US" dirty="0" smtClean="0"/>
              <a:t> is a command line tool for sending static transforms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Publishes a static coordinate transform to </a:t>
            </a:r>
            <a:r>
              <a:rPr lang="en-US" dirty="0" err="1" smtClean="0"/>
              <a:t>tf</a:t>
            </a:r>
            <a:r>
              <a:rPr lang="en-US" dirty="0" smtClean="0"/>
              <a:t> using an x/y/z offset and yaw/pitch/roll. The period, in milliseconds, specifies how often to send a transform. 100ms (10hz) is a good value.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962400"/>
            <a:ext cx="7620000" cy="33855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 smtClean="0"/>
              <a:t>static_transform_publisher x y z yaw pitch roll </a:t>
            </a:r>
            <a:r>
              <a:rPr lang="en-US" sz="1600" dirty="0" err="1" smtClean="0"/>
              <a:t>frame_id</a:t>
            </a:r>
            <a:r>
              <a:rPr lang="en-US" sz="1600" dirty="0" smtClean="0"/>
              <a:t> </a:t>
            </a:r>
            <a:r>
              <a:rPr lang="en-US" sz="1600" dirty="0" err="1" smtClean="0"/>
              <a:t>child_frame_id</a:t>
            </a:r>
            <a:r>
              <a:rPr lang="en-US" sz="1600" dirty="0" smtClean="0"/>
              <a:t> </a:t>
            </a:r>
            <a:r>
              <a:rPr lang="en-US" sz="1600" dirty="0" err="1" smtClean="0"/>
              <a:t>period_in_ms</a:t>
            </a:r>
            <a:endParaRPr lang="en-US" sz="1600" dirty="0">
              <a:latin typeface="Times New Roman"/>
              <a:ea typeface="Calibri"/>
              <a:cs typeface="Davi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tf_prefix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To support multiple "similar" robots </a:t>
            </a:r>
            <a:r>
              <a:rPr lang="en-US" sz="3000" dirty="0" err="1" smtClean="0"/>
              <a:t>tf</a:t>
            </a:r>
            <a:r>
              <a:rPr lang="en-US" sz="3000" dirty="0" smtClean="0"/>
              <a:t> uses a </a:t>
            </a:r>
            <a:r>
              <a:rPr lang="en-US" sz="3000" dirty="0" err="1" smtClean="0"/>
              <a:t>tf_prefix</a:t>
            </a:r>
            <a:r>
              <a:rPr lang="en-US" sz="3000" dirty="0" smtClean="0"/>
              <a:t> parameter </a:t>
            </a:r>
          </a:p>
          <a:p>
            <a:r>
              <a:rPr lang="en-US" sz="3000" dirty="0" smtClean="0"/>
              <a:t>Without a </a:t>
            </a:r>
            <a:r>
              <a:rPr lang="en-US" sz="3000" dirty="0" err="1" smtClean="0"/>
              <a:t>tf_prefix</a:t>
            </a:r>
            <a:r>
              <a:rPr lang="en-US" sz="3000" dirty="0" smtClean="0"/>
              <a:t> parameter the frame name "</a:t>
            </a:r>
            <a:r>
              <a:rPr lang="en-US" sz="3000" dirty="0" err="1" smtClean="0"/>
              <a:t>base_link</a:t>
            </a:r>
            <a:r>
              <a:rPr lang="en-US" sz="3000" dirty="0" smtClean="0"/>
              <a:t>" will resolve to </a:t>
            </a:r>
            <a:r>
              <a:rPr lang="en-US" sz="3000" dirty="0" err="1" smtClean="0"/>
              <a:t>frame_id</a:t>
            </a:r>
            <a:r>
              <a:rPr lang="en-US" sz="3000" dirty="0" smtClean="0"/>
              <a:t> "/</a:t>
            </a:r>
            <a:r>
              <a:rPr lang="en-US" sz="3000" dirty="0" err="1" smtClean="0"/>
              <a:t>base_link</a:t>
            </a:r>
            <a:r>
              <a:rPr lang="en-US" sz="3000" dirty="0" smtClean="0"/>
              <a:t>"</a:t>
            </a:r>
          </a:p>
          <a:p>
            <a:r>
              <a:rPr lang="en-US" sz="3000" dirty="0" smtClean="0"/>
              <a:t>If the </a:t>
            </a:r>
            <a:r>
              <a:rPr lang="en-US" sz="3000" dirty="0" err="1" smtClean="0"/>
              <a:t>tf_prefix</a:t>
            </a:r>
            <a:r>
              <a:rPr lang="en-US" sz="3000" dirty="0" smtClean="0"/>
              <a:t> parameter is set to "robot1", "</a:t>
            </a:r>
            <a:r>
              <a:rPr lang="en-US" sz="3000" dirty="0" err="1" smtClean="0"/>
              <a:t>base_link</a:t>
            </a:r>
            <a:r>
              <a:rPr lang="en-US" sz="3000" dirty="0" smtClean="0"/>
              <a:t>" will resolve to "/robot1/</a:t>
            </a:r>
            <a:r>
              <a:rPr lang="en-US" sz="3000" dirty="0" err="1" smtClean="0"/>
              <a:t>base_link</a:t>
            </a:r>
            <a:r>
              <a:rPr lang="en-US" sz="3000" dirty="0" smtClean="0"/>
              <a:t>" </a:t>
            </a:r>
          </a:p>
          <a:p>
            <a:r>
              <a:rPr lang="en-US" sz="3000" dirty="0" smtClean="0"/>
              <a:t>Each robot should be started in a separate namespace with a different </a:t>
            </a:r>
            <a:r>
              <a:rPr lang="en-US" sz="3000" dirty="0" err="1" smtClean="0"/>
              <a:t>tf_prefix</a:t>
            </a:r>
            <a:r>
              <a:rPr lang="en-US" sz="3000" dirty="0" smtClean="0"/>
              <a:t> and then it can work independently of the other robots</a:t>
            </a:r>
          </a:p>
          <a:p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Robot’s Launch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robot_0.launch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 the file for robot_1, robot_2 and robot_3</a:t>
            </a:r>
          </a:p>
          <a:p>
            <a:r>
              <a:rPr lang="en-US" dirty="0" smtClean="0"/>
              <a:t>In each launch file change the namespace and the </a:t>
            </a:r>
            <a:r>
              <a:rPr lang="en-US" dirty="0" err="1" smtClean="0"/>
              <a:t>tf_prefix</a:t>
            </a:r>
            <a:r>
              <a:rPr lang="en-US" dirty="0" smtClean="0"/>
              <a:t> and adjust the static transform to the robot’s initial location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905000"/>
            <a:ext cx="7696200" cy="203132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&lt;launch&gt;</a:t>
            </a:r>
          </a:p>
          <a:p>
            <a:pPr marL="0" lvl="1"/>
            <a:r>
              <a:rPr lang="en-US" dirty="0" smtClean="0"/>
              <a:t>    &lt;group ns="robot_0"&gt;</a:t>
            </a:r>
          </a:p>
          <a:p>
            <a:pPr marL="0" lvl="1"/>
            <a:r>
              <a:rPr lang="en-US" dirty="0" smtClean="0"/>
              <a:t>         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tf_prefix</a:t>
            </a:r>
            <a:r>
              <a:rPr lang="en-US" dirty="0" smtClean="0"/>
              <a:t>" value="robot_0" /&gt;</a:t>
            </a:r>
          </a:p>
          <a:p>
            <a:pPr marL="0" lvl="1"/>
            <a:r>
              <a:rPr lang="en-US" dirty="0" smtClean="0"/>
              <a:t>         &lt;node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tf</a:t>
            </a:r>
            <a:r>
              <a:rPr lang="en-US" dirty="0" smtClean="0"/>
              <a:t>" type="static_transform_publisher" name="</a:t>
            </a:r>
            <a:r>
              <a:rPr lang="en-US" dirty="0" err="1" smtClean="0"/>
              <a:t>link_broadcaster</a:t>
            </a:r>
            <a:r>
              <a:rPr lang="en-US" dirty="0" smtClean="0"/>
              <a:t>" </a:t>
            </a:r>
            <a:r>
              <a:rPr lang="en-US" dirty="0" err="1" smtClean="0"/>
              <a:t>args</a:t>
            </a:r>
            <a:r>
              <a:rPr lang="en-US" dirty="0" smtClean="0"/>
              <a:t>="6.5 18.5 0 0 0 0 /map /robot_0/</a:t>
            </a:r>
            <a:r>
              <a:rPr lang="en-US" dirty="0" err="1" smtClean="0"/>
              <a:t>odom</a:t>
            </a:r>
            <a:r>
              <a:rPr lang="en-US" dirty="0" smtClean="0"/>
              <a:t> 100" /&gt;</a:t>
            </a:r>
          </a:p>
          <a:p>
            <a:pPr marL="0" lvl="1"/>
            <a:r>
              <a:rPr lang="en-US" dirty="0" smtClean="0"/>
              <a:t>    &lt;/group&gt;</a:t>
            </a:r>
          </a:p>
          <a:p>
            <a:pPr marL="0" lvl="1"/>
            <a:r>
              <a:rPr lang="en-US" dirty="0" smtClean="0"/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monitor node</a:t>
            </a:r>
          </a:p>
          <a:p>
            <a:r>
              <a:rPr lang="en-US" dirty="0" smtClean="0"/>
              <a:t>Multi-robot coordinate frames</a:t>
            </a:r>
            <a:endParaRPr lang="en-US" dirty="0" smtClean="0"/>
          </a:p>
          <a:p>
            <a:r>
              <a:rPr lang="en-US" dirty="0" smtClean="0"/>
              <a:t>Sharing robots’ positions</a:t>
            </a:r>
            <a:endParaRPr lang="en-US" dirty="0" smtClean="0"/>
          </a:p>
          <a:p>
            <a:r>
              <a:rPr lang="en-US" dirty="0" smtClean="0"/>
              <a:t>Leader-Followers </a:t>
            </a:r>
            <a:r>
              <a:rPr lang="en-US" dirty="0" smtClean="0"/>
              <a:t>formation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Launch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tf_multi.launch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 &lt;include&gt; tag enables you to import another </a:t>
            </a:r>
            <a:r>
              <a:rPr lang="en-US" dirty="0" err="1" smtClean="0"/>
              <a:t>roslaunch</a:t>
            </a:r>
            <a:r>
              <a:rPr lang="en-US" dirty="0" smtClean="0"/>
              <a:t> XML file into the current file </a:t>
            </a:r>
          </a:p>
          <a:p>
            <a:pPr lvl="1"/>
            <a:r>
              <a:rPr lang="en-US" dirty="0" smtClean="0"/>
              <a:t>It will be imported within the current scope of your document, including &lt;group&gt; and &lt;remap&gt; tags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752600"/>
            <a:ext cx="7772400" cy="258532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&lt;launch&gt;  </a:t>
            </a:r>
          </a:p>
          <a:p>
            <a:pPr marL="0" lvl="1"/>
            <a:r>
              <a:rPr lang="en-US" dirty="0" smtClean="0"/>
              <a:t>  &lt;</a:t>
            </a:r>
            <a:r>
              <a:rPr lang="en-US" dirty="0" err="1" smtClean="0"/>
              <a:t>param</a:t>
            </a:r>
            <a:r>
              <a:rPr lang="en-US" dirty="0" smtClean="0"/>
              <a:t> name="/</a:t>
            </a:r>
            <a:r>
              <a:rPr lang="en-US" dirty="0" err="1" smtClean="0"/>
              <a:t>use_sim_time</a:t>
            </a:r>
            <a:r>
              <a:rPr lang="en-US" dirty="0" smtClean="0"/>
              <a:t>" value="true"/&gt;</a:t>
            </a:r>
          </a:p>
          <a:p>
            <a:pPr marL="0" lvl="1"/>
            <a:r>
              <a:rPr lang="en-US" dirty="0" smtClean="0"/>
              <a:t>  &lt;node name="stage"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stage_ros</a:t>
            </a:r>
            <a:r>
              <a:rPr lang="en-US" dirty="0" smtClean="0"/>
              <a:t>" type="</a:t>
            </a:r>
            <a:r>
              <a:rPr lang="en-US" dirty="0" err="1" smtClean="0"/>
              <a:t>stageros</a:t>
            </a:r>
            <a:r>
              <a:rPr lang="en-US" dirty="0" smtClean="0"/>
              <a:t>" </a:t>
            </a:r>
            <a:r>
              <a:rPr lang="en-US" dirty="0" err="1" smtClean="0"/>
              <a:t>args</a:t>
            </a:r>
            <a:r>
              <a:rPr lang="en-US" dirty="0" smtClean="0"/>
              <a:t>="$(find </a:t>
            </a:r>
            <a:r>
              <a:rPr lang="en-US" dirty="0" err="1" smtClean="0"/>
              <a:t>tf_multi</a:t>
            </a:r>
            <a:r>
              <a:rPr lang="en-US" dirty="0" smtClean="0"/>
              <a:t>)/world/willow-multi-</a:t>
            </a:r>
            <a:r>
              <a:rPr lang="en-US" dirty="0" err="1" smtClean="0"/>
              <a:t>erratic.world</a:t>
            </a:r>
            <a:r>
              <a:rPr lang="en-US" dirty="0" smtClean="0"/>
              <a:t>"/&gt;  </a:t>
            </a:r>
          </a:p>
          <a:p>
            <a:pPr marL="0" lvl="1"/>
            <a:r>
              <a:rPr lang="en-US" dirty="0" smtClean="0"/>
              <a:t>  &lt;include file="$(find </a:t>
            </a:r>
            <a:r>
              <a:rPr lang="en-US" dirty="0" err="1" smtClean="0"/>
              <a:t>tf_multi</a:t>
            </a:r>
            <a:r>
              <a:rPr lang="en-US" dirty="0" smtClean="0"/>
              <a:t>)/launch/robot_0.launch" /&gt;</a:t>
            </a:r>
          </a:p>
          <a:p>
            <a:pPr marL="0" lvl="1"/>
            <a:r>
              <a:rPr lang="en-US" dirty="0" smtClean="0"/>
              <a:t>  &lt;include file="$(find </a:t>
            </a:r>
            <a:r>
              <a:rPr lang="en-US" dirty="0" err="1" smtClean="0"/>
              <a:t>tf_multi</a:t>
            </a:r>
            <a:r>
              <a:rPr lang="en-US" dirty="0" smtClean="0"/>
              <a:t>)/launch/robot_1.launch" /&gt;</a:t>
            </a:r>
          </a:p>
          <a:p>
            <a:pPr marL="0" lvl="1"/>
            <a:r>
              <a:rPr lang="en-US" dirty="0" smtClean="0"/>
              <a:t>  &lt;include file="$(find </a:t>
            </a:r>
            <a:r>
              <a:rPr lang="en-US" dirty="0" err="1" smtClean="0"/>
              <a:t>tf_multi</a:t>
            </a:r>
            <a:r>
              <a:rPr lang="en-US" dirty="0" smtClean="0"/>
              <a:t>)/launch/robot_2.launch" /&gt; </a:t>
            </a:r>
          </a:p>
          <a:p>
            <a:pPr marL="0" lvl="1"/>
            <a:r>
              <a:rPr lang="en-US" dirty="0" smtClean="0"/>
              <a:t>  &lt;include file="$(find </a:t>
            </a:r>
            <a:r>
              <a:rPr lang="en-US" dirty="0" err="1" smtClean="0"/>
              <a:t>tf_multi</a:t>
            </a:r>
            <a:r>
              <a:rPr lang="en-US" dirty="0" smtClean="0"/>
              <a:t>)/launch/robot_3.launch" /&gt; </a:t>
            </a:r>
          </a:p>
          <a:p>
            <a:pPr marL="0" lvl="1"/>
            <a:r>
              <a:rPr lang="en-US" dirty="0" smtClean="0"/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Tree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7848600" cy="413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99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after running </a:t>
            </a:r>
            <a:r>
              <a:rPr lang="en-US" dirty="0" err="1" smtClean="0"/>
              <a:t>tf_multi.launch</a:t>
            </a:r>
            <a:r>
              <a:rPr lang="en-US" dirty="0" smtClean="0"/>
              <a:t>, you will get the following TF tree: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now we can print the relative position between robot_0 and robot_1: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514600"/>
            <a:ext cx="5657850" cy="3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TF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now create a node that will print the robots’ positions using a TF listener</a:t>
            </a:r>
          </a:p>
          <a:p>
            <a:r>
              <a:rPr lang="en-US" dirty="0" smtClean="0"/>
              <a:t>First create a package called </a:t>
            </a:r>
            <a:r>
              <a:rPr lang="en-US" dirty="0" err="1" smtClean="0"/>
              <a:t>tf_multi</a:t>
            </a:r>
            <a:r>
              <a:rPr lang="en-US" dirty="0" smtClean="0"/>
              <a:t> that depends on </a:t>
            </a:r>
            <a:r>
              <a:rPr lang="en-US" dirty="0" err="1" smtClean="0"/>
              <a:t>roscpp</a:t>
            </a:r>
            <a:r>
              <a:rPr lang="en-US" dirty="0" smtClean="0"/>
              <a:t>, </a:t>
            </a:r>
            <a:r>
              <a:rPr lang="en-US" dirty="0" err="1" smtClean="0"/>
              <a:t>rospy</a:t>
            </a:r>
            <a:r>
              <a:rPr lang="en-US" dirty="0" smtClean="0"/>
              <a:t> and </a:t>
            </a:r>
            <a:r>
              <a:rPr lang="en-US" dirty="0" err="1" smtClean="0"/>
              <a:t>tf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 the world and map files from </a:t>
            </a:r>
            <a:r>
              <a:rPr lang="en-US" dirty="0" err="1" smtClean="0"/>
              <a:t>stage_multi</a:t>
            </a:r>
            <a:endParaRPr lang="en-US" dirty="0" smtClean="0"/>
          </a:p>
          <a:p>
            <a:r>
              <a:rPr lang="en-US" dirty="0" smtClean="0"/>
              <a:t>Build the package by calling </a:t>
            </a:r>
            <a:r>
              <a:rPr lang="en-US" dirty="0" err="1" smtClean="0"/>
              <a:t>catkin_make</a:t>
            </a:r>
            <a:endParaRPr lang="en-US" dirty="0" smtClean="0"/>
          </a:p>
          <a:p>
            <a:r>
              <a:rPr lang="en-US" dirty="0" smtClean="0"/>
              <a:t>Open the package in Eclipse and add a new source file called print_location.cpp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2766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tf_multi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tf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willow-multi-</a:t>
            </a:r>
            <a:r>
              <a:rPr lang="en-US" dirty="0" err="1" smtClean="0"/>
              <a:t>erratic.world</a:t>
            </a:r>
            <a:r>
              <a:rPr lang="en-US" dirty="0" smtClean="0"/>
              <a:t> file so the map won’t be rotated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2286000"/>
            <a:ext cx="7620000" cy="415498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200" dirty="0" smtClean="0"/>
              <a:t>window</a:t>
            </a:r>
          </a:p>
          <a:p>
            <a:pPr marL="0" lvl="1"/>
            <a:r>
              <a:rPr lang="en-US" sz="1200" dirty="0" smtClean="0"/>
              <a:t>( </a:t>
            </a:r>
          </a:p>
          <a:p>
            <a:pPr marL="0" lvl="1"/>
            <a:r>
              <a:rPr lang="en-US" sz="1200" dirty="0" smtClean="0"/>
              <a:t>  size [ 745.000 448.000 ] </a:t>
            </a:r>
          </a:p>
          <a:p>
            <a:pPr marL="0" lvl="1"/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#rotate [ 0.000 -1.560 ]</a:t>
            </a:r>
          </a:p>
          <a:p>
            <a:pPr marL="0" lvl="1"/>
            <a:r>
              <a:rPr lang="en-US" sz="1200" dirty="0" smtClean="0"/>
              <a:t>  scale 28.806 </a:t>
            </a:r>
          </a:p>
          <a:p>
            <a:pPr marL="0" lvl="1"/>
            <a:r>
              <a:rPr lang="en-US" sz="1200" dirty="0" smtClean="0"/>
              <a:t>)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 load an environment bitmap</a:t>
            </a:r>
          </a:p>
          <a:p>
            <a:pPr marL="0" lvl="1"/>
            <a:r>
              <a:rPr lang="en-US" sz="1200" dirty="0" err="1" smtClean="0"/>
              <a:t>floorplan</a:t>
            </a:r>
            <a:endParaRPr lang="en-US" sz="1200" dirty="0" smtClean="0"/>
          </a:p>
          <a:p>
            <a:pPr marL="0" lvl="1"/>
            <a:r>
              <a:rPr lang="en-US" sz="1200" dirty="0" smtClean="0"/>
              <a:t>( </a:t>
            </a:r>
          </a:p>
          <a:p>
            <a:pPr marL="0" lvl="1"/>
            <a:r>
              <a:rPr lang="en-US" sz="1200" dirty="0" smtClean="0"/>
              <a:t>  name "willow"</a:t>
            </a:r>
          </a:p>
          <a:p>
            <a:pPr marL="0" lvl="1"/>
            <a:r>
              <a:rPr lang="en-US" sz="1200" dirty="0" smtClean="0"/>
              <a:t>  bitmap "willow-full.pgm"</a:t>
            </a:r>
          </a:p>
          <a:p>
            <a:pPr marL="0" lvl="1"/>
            <a:r>
              <a:rPr lang="en-US" sz="1200" dirty="0" smtClean="0"/>
              <a:t>  size [54.0 58.7 0.5]</a:t>
            </a:r>
          </a:p>
          <a:p>
            <a:pPr marL="0" lvl="1"/>
            <a:r>
              <a:rPr lang="en-US" sz="1200" dirty="0" smtClean="0"/>
              <a:t>  # pose [ -29.350 27.000 0 90.000 ]</a:t>
            </a:r>
          </a:p>
          <a:p>
            <a:pPr marL="0" lvl="1"/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FF0000"/>
                </a:solidFill>
              </a:rPr>
              <a:t>pose [ 0 0 0 0 ]</a:t>
            </a:r>
          </a:p>
          <a:p>
            <a:pPr marL="0" lvl="1"/>
            <a:r>
              <a:rPr lang="en-US" sz="1200" dirty="0" smtClean="0"/>
              <a:t>)</a:t>
            </a:r>
          </a:p>
          <a:p>
            <a:pPr marL="0" lvl="1"/>
            <a:endParaRPr lang="en-US" sz="1200" dirty="0" smtClean="0"/>
          </a:p>
          <a:p>
            <a:pPr marL="0" lvl="1"/>
            <a:r>
              <a:rPr lang="en-US" sz="1200" dirty="0" smtClean="0"/>
              <a:t># robots</a:t>
            </a:r>
          </a:p>
          <a:p>
            <a:pPr marL="0" lvl="1"/>
            <a:r>
              <a:rPr lang="en-US" sz="1200" dirty="0" smtClean="0"/>
              <a:t>erratic( pose [ 6.5 18.5 0 0 ] name "robot0" color "blue")</a:t>
            </a:r>
          </a:p>
          <a:p>
            <a:pPr marL="0" lvl="1"/>
            <a:r>
              <a:rPr lang="en-US" sz="1200" dirty="0" smtClean="0"/>
              <a:t>erratic( pose [ 4.25 18.5 0 0 ] name "robot1" color "red")</a:t>
            </a:r>
          </a:p>
          <a:p>
            <a:pPr marL="0" lvl="1"/>
            <a:r>
              <a:rPr lang="en-US" sz="1200" dirty="0" smtClean="0"/>
              <a:t>erratic( pose [ 6.5 16.5 0 0 ] name "robot2" color "green")</a:t>
            </a:r>
          </a:p>
          <a:p>
            <a:pPr marL="0" lvl="1"/>
            <a:r>
              <a:rPr lang="en-US" sz="1200" dirty="0" smtClean="0"/>
              <a:t>erratic( pose [ 4.25 16.5 0 0 ] name "robot3" color "magenta")</a:t>
            </a:r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605587" cy="464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TF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tf</a:t>
            </a:r>
            <a:r>
              <a:rPr lang="en-US" dirty="0" smtClean="0"/>
              <a:t> listener receives and buffers all coordinate frames that are broadcasted in the system, and queries for specific transforms between frames</a:t>
            </a:r>
          </a:p>
          <a:p>
            <a:r>
              <a:rPr lang="en-US" dirty="0" smtClean="0"/>
              <a:t>Once the listener is created, it starts receiving </a:t>
            </a:r>
            <a:r>
              <a:rPr lang="en-US" dirty="0" err="1" smtClean="0"/>
              <a:t>tf</a:t>
            </a:r>
            <a:r>
              <a:rPr lang="en-US" dirty="0" smtClean="0"/>
              <a:t> transformations over the wire, and buffers them for up to 10 seconds </a:t>
            </a:r>
          </a:p>
          <a:p>
            <a:r>
              <a:rPr lang="en-US" dirty="0" smtClean="0"/>
              <a:t>To use the </a:t>
            </a:r>
            <a:r>
              <a:rPr lang="en-US" dirty="0" err="1" smtClean="0"/>
              <a:t>TransformListener</a:t>
            </a:r>
            <a:r>
              <a:rPr lang="en-US" dirty="0" smtClean="0"/>
              <a:t>, you need to include the </a:t>
            </a:r>
            <a:r>
              <a:rPr lang="en-US" dirty="0" err="1" smtClean="0"/>
              <a:t>tf</a:t>
            </a:r>
            <a:r>
              <a:rPr lang="en-US" dirty="0" smtClean="0"/>
              <a:t>/</a:t>
            </a:r>
            <a:r>
              <a:rPr lang="en-US" dirty="0" err="1" smtClean="0"/>
              <a:t>transform_listener.h</a:t>
            </a:r>
            <a:r>
              <a:rPr lang="en-US" dirty="0" smtClean="0"/>
              <a:t> header file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lookupTransform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query the listener for a specific transformation, you need to pass 4 arguments:</a:t>
            </a:r>
          </a:p>
          <a:p>
            <a:pPr lvl="1"/>
            <a:r>
              <a:rPr lang="en-US" dirty="0" smtClean="0"/>
              <a:t>We want the transform from this frame ...</a:t>
            </a:r>
          </a:p>
          <a:p>
            <a:pPr lvl="1"/>
            <a:r>
              <a:rPr lang="en-US" dirty="0" smtClean="0"/>
              <a:t>... to this frame.</a:t>
            </a:r>
          </a:p>
          <a:p>
            <a:pPr lvl="1"/>
            <a:r>
              <a:rPr lang="en-US" dirty="0" smtClean="0"/>
              <a:t>The time at which we want to transform. Providing </a:t>
            </a:r>
            <a:r>
              <a:rPr lang="en-US" dirty="0" err="1" smtClean="0"/>
              <a:t>ros</a:t>
            </a:r>
            <a:r>
              <a:rPr lang="en-US" dirty="0" smtClean="0"/>
              <a:t>::Time(0) will get us the latest available transform </a:t>
            </a:r>
          </a:p>
          <a:p>
            <a:pPr lvl="1"/>
            <a:r>
              <a:rPr lang="en-US" dirty="0" smtClean="0"/>
              <a:t>The object in which we store the resulting transform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3716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listener.lookupTransform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20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"/frame1"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20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"/frame2"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::Time(0), transform);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tf</a:t>
            </a:r>
            <a:r>
              <a:rPr lang="en-US" dirty="0" smtClean="0"/>
              <a:t>::resolve (string </a:t>
            </a:r>
            <a:r>
              <a:rPr lang="en-US" dirty="0" err="1" smtClean="0"/>
              <a:t>frame_id</a:t>
            </a:r>
            <a:r>
              <a:rPr lang="en-US" dirty="0" smtClean="0"/>
              <a:t>, string </a:t>
            </a:r>
            <a:r>
              <a:rPr lang="en-US" dirty="0" err="1" smtClean="0"/>
              <a:t>tf_prefix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determines the fully resolved </a:t>
            </a:r>
            <a:r>
              <a:rPr lang="en-US" dirty="0" err="1" smtClean="0"/>
              <a:t>frame_id</a:t>
            </a:r>
            <a:r>
              <a:rPr lang="en-US" dirty="0" smtClean="0"/>
              <a:t> obeying the </a:t>
            </a:r>
            <a:r>
              <a:rPr lang="en-US" dirty="0" err="1" smtClean="0"/>
              <a:t>tf_prefix</a:t>
            </a:r>
            <a:endParaRPr lang="en-US" dirty="0" smtClean="0"/>
          </a:p>
          <a:p>
            <a:r>
              <a:rPr lang="en-US" dirty="0" err="1" smtClean="0"/>
              <a:t>tf</a:t>
            </a:r>
            <a:r>
              <a:rPr lang="en-US" dirty="0" smtClean="0"/>
              <a:t>::</a:t>
            </a:r>
            <a:r>
              <a:rPr lang="en-US" dirty="0" err="1" smtClean="0"/>
              <a:t>TransformListener</a:t>
            </a:r>
            <a:r>
              <a:rPr lang="en-US" dirty="0" smtClean="0"/>
              <a:t>::</a:t>
            </a:r>
            <a:r>
              <a:rPr lang="en-US" dirty="0" err="1" smtClean="0"/>
              <a:t>waitForTransform</a:t>
            </a:r>
            <a:endParaRPr lang="en-US" dirty="0" smtClean="0"/>
          </a:p>
          <a:p>
            <a:pPr lvl="1"/>
            <a:r>
              <a:rPr lang="en-US" dirty="0" smtClean="0"/>
              <a:t>returns a </a:t>
            </a:r>
            <a:r>
              <a:rPr lang="en-US" dirty="0" err="1" smtClean="0"/>
              <a:t>bool</a:t>
            </a:r>
            <a:r>
              <a:rPr lang="en-US" dirty="0" smtClean="0"/>
              <a:t> whether the transform can be evaluated. It will sleep and retry until the duration of timeout has been passed. 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Robot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now create a TF listener to determine the current robot's position in the world </a:t>
            </a:r>
          </a:p>
          <a:p>
            <a:r>
              <a:rPr lang="en-US" dirty="0" smtClean="0"/>
              <a:t>The listener will listen for a transform from /map to the /</a:t>
            </a:r>
            <a:r>
              <a:rPr lang="en-US" dirty="0" err="1" smtClean="0"/>
              <a:t>robot_N</a:t>
            </a:r>
            <a:r>
              <a:rPr lang="en-US" dirty="0" smtClean="0"/>
              <a:t>/</a:t>
            </a:r>
            <a:r>
              <a:rPr lang="en-US" dirty="0" err="1" smtClean="0"/>
              <a:t>base_footprint</a:t>
            </a:r>
            <a:r>
              <a:rPr lang="en-US" dirty="0" smtClean="0"/>
              <a:t> frame</a:t>
            </a:r>
          </a:p>
          <a:p>
            <a:r>
              <a:rPr lang="en-US" dirty="0" smtClean="0"/>
              <a:t>Add the following code to print_position.cpp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monitor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will create the monitor node that will listen for the ready messages and announce when all robots are ready</a:t>
            </a:r>
          </a:p>
          <a:p>
            <a:r>
              <a:rPr lang="en-US" dirty="0" smtClean="0"/>
              <a:t>The monitor will receive the team size as an argument</a:t>
            </a:r>
          </a:p>
          <a:p>
            <a:r>
              <a:rPr lang="en-US" dirty="0" smtClean="0"/>
              <a:t>Add the file monitor.cpp to the package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getRobotPosition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95400"/>
            <a:ext cx="8077200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pair&lt;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getRobotPosition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TransformListener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listener;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StampedTransform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transform;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pair&lt;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string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base_footprint_frame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::resolve(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tf_prefix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base_footprint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listener.waitForTransform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"/map"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base_footprint_frame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::Time(0),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::Duration(10.0));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listener.lookupTransform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"/map"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base_footprint_frame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::Time(0), transform);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currPosition.first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transform.getOrigin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().x();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currPosition.second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transform.getOrigin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().y();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catch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TransformException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&amp;ex)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ROS_ERROR(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"%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s"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,ex.what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());</a:t>
            </a: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 function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19200"/>
            <a:ext cx="7924800" cy="489364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transform_listener.h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using namespace std;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string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tf_prefix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pair&lt;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getRobotPosition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main(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**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::init(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print_position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NodeHandle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Get </a:t>
            </a:r>
            <a:r>
              <a:rPr lang="en-US" sz="1200" dirty="0" err="1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tf_prefix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 from the parameter server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nh.getParam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tf_prefix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tf_prefix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pair&lt;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::Rate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loopRate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(1);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::ok())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getRobotPosition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"Current pose: (%.3f, %.3f)"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currPosition.first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currPosition.second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loopRate.sleep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0;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the Node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the following lines in CMakeLists.txt: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call </a:t>
            </a:r>
            <a:r>
              <a:rPr lang="en-US" dirty="0" err="1" smtClean="0"/>
              <a:t>catkin_make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600" y="1981200"/>
            <a:ext cx="7315200" cy="206210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err="1" smtClean="0"/>
              <a:t>cmake_minimum_required</a:t>
            </a:r>
            <a:r>
              <a:rPr lang="en-US" sz="1600" dirty="0" smtClean="0"/>
              <a:t>(VERSION 2.8.3)</a:t>
            </a:r>
          </a:p>
          <a:p>
            <a:pPr marL="0" lvl="1"/>
            <a:r>
              <a:rPr lang="en-US" sz="1600" dirty="0" smtClean="0"/>
              <a:t>project(</a:t>
            </a:r>
            <a:r>
              <a:rPr lang="en-US" sz="1600" dirty="0" err="1" smtClean="0"/>
              <a:t>tf_multi</a:t>
            </a:r>
            <a:r>
              <a:rPr lang="en-US" sz="1600" dirty="0" smtClean="0"/>
              <a:t>)</a:t>
            </a:r>
          </a:p>
          <a:p>
            <a:pPr marL="0" lvl="1"/>
            <a:r>
              <a:rPr lang="en-US" sz="1600" dirty="0" smtClean="0"/>
              <a:t>…</a:t>
            </a:r>
          </a:p>
          <a:p>
            <a:pPr marL="0" lvl="1"/>
            <a:r>
              <a:rPr lang="en-US" sz="1600" dirty="0" smtClean="0"/>
              <a:t>## Declare a </a:t>
            </a:r>
            <a:r>
              <a:rPr lang="en-US" sz="1600" dirty="0" err="1" smtClean="0"/>
              <a:t>cpp</a:t>
            </a:r>
            <a:r>
              <a:rPr lang="en-US" sz="1600" dirty="0" smtClean="0"/>
              <a:t> executable</a:t>
            </a:r>
          </a:p>
          <a:p>
            <a:pPr marL="0" lvl="1"/>
            <a:r>
              <a:rPr lang="en-US" sz="1600" dirty="0" err="1" smtClean="0">
                <a:solidFill>
                  <a:srgbClr val="FF0000"/>
                </a:solidFill>
              </a:rPr>
              <a:t>add_executable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print_position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src</a:t>
            </a:r>
            <a:r>
              <a:rPr lang="en-US" sz="1600" dirty="0" smtClean="0">
                <a:solidFill>
                  <a:srgbClr val="FF0000"/>
                </a:solidFill>
              </a:rPr>
              <a:t>/print_position.cpp)</a:t>
            </a:r>
          </a:p>
          <a:p>
            <a:pPr marL="0" lvl="1"/>
            <a:r>
              <a:rPr lang="en-US" sz="1600" dirty="0" smtClean="0"/>
              <a:t>…</a:t>
            </a:r>
          </a:p>
          <a:p>
            <a:pPr marL="0" lvl="1"/>
            <a:r>
              <a:rPr lang="en-US" sz="1600" dirty="0" smtClean="0"/>
              <a:t>## Specify libraries to link a library or executable target against</a:t>
            </a:r>
          </a:p>
          <a:p>
            <a:pPr marL="0" lvl="1"/>
            <a:r>
              <a:rPr lang="en-US" sz="1600" dirty="0" err="1" smtClean="0">
                <a:solidFill>
                  <a:srgbClr val="FF0000"/>
                </a:solidFill>
              </a:rPr>
              <a:t>target_link_libraries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print_position</a:t>
            </a:r>
            <a:r>
              <a:rPr lang="en-US" sz="1600" dirty="0" smtClean="0">
                <a:solidFill>
                  <a:srgbClr val="FF0000"/>
                </a:solidFill>
              </a:rPr>
              <a:t> ${</a:t>
            </a:r>
            <a:r>
              <a:rPr lang="en-US" sz="1600" dirty="0" err="1" smtClean="0">
                <a:solidFill>
                  <a:srgbClr val="FF0000"/>
                </a:solidFill>
              </a:rPr>
              <a:t>catkin_LIBRARIES</a:t>
            </a:r>
            <a:r>
              <a:rPr lang="en-US" sz="1600" dirty="0" smtClean="0">
                <a:solidFill>
                  <a:srgbClr val="FF0000"/>
                </a:solidFill>
              </a:rPr>
              <a:t>})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Robot’s Launch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to robot_0.launch: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905000"/>
            <a:ext cx="7696200" cy="258532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&lt;launch&gt;</a:t>
            </a:r>
          </a:p>
          <a:p>
            <a:pPr marL="0" lvl="1"/>
            <a:r>
              <a:rPr lang="en-US" dirty="0" smtClean="0"/>
              <a:t>    &lt;group ns="robot_0"&gt;</a:t>
            </a:r>
          </a:p>
          <a:p>
            <a:pPr marL="0" lvl="1"/>
            <a:r>
              <a:rPr lang="en-US" dirty="0" smtClean="0"/>
              <a:t>        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tf_prefix</a:t>
            </a:r>
            <a:r>
              <a:rPr lang="en-US" dirty="0" smtClean="0"/>
              <a:t>" value="robot_0" /&gt;</a:t>
            </a:r>
          </a:p>
          <a:p>
            <a:pPr marL="0" lvl="1"/>
            <a:r>
              <a:rPr lang="en-US" dirty="0" smtClean="0"/>
              <a:t>        &lt;node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tf</a:t>
            </a:r>
            <a:r>
              <a:rPr lang="en-US" dirty="0" smtClean="0"/>
              <a:t>" type="static_transform_publisher" name="</a:t>
            </a:r>
            <a:r>
              <a:rPr lang="en-US" dirty="0" err="1" smtClean="0"/>
              <a:t>link_broadcaster</a:t>
            </a:r>
            <a:r>
              <a:rPr lang="en-US" dirty="0" smtClean="0"/>
              <a:t>" </a:t>
            </a:r>
            <a:r>
              <a:rPr lang="en-US" dirty="0" err="1" smtClean="0"/>
              <a:t>args</a:t>
            </a:r>
            <a:r>
              <a:rPr lang="en-US" dirty="0" smtClean="0"/>
              <a:t>="6.5 18.5 0 0 0 0 /map /robot_0/</a:t>
            </a:r>
            <a:r>
              <a:rPr lang="en-US" dirty="0" err="1" smtClean="0"/>
              <a:t>odom</a:t>
            </a:r>
            <a:r>
              <a:rPr lang="en-US" dirty="0" smtClean="0"/>
              <a:t> 100" /&gt;</a:t>
            </a:r>
          </a:p>
          <a:p>
            <a:pPr marL="0" lvl="1"/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&lt;node </a:t>
            </a:r>
            <a:r>
              <a:rPr lang="en-US" dirty="0" err="1" smtClean="0">
                <a:solidFill>
                  <a:srgbClr val="FF0000"/>
                </a:solidFill>
              </a:rPr>
              <a:t>pkg</a:t>
            </a:r>
            <a:r>
              <a:rPr lang="en-US" dirty="0" smtClean="0">
                <a:solidFill>
                  <a:srgbClr val="FF0000"/>
                </a:solidFill>
              </a:rPr>
              <a:t>="</a:t>
            </a:r>
            <a:r>
              <a:rPr lang="en-US" dirty="0" err="1" smtClean="0">
                <a:solidFill>
                  <a:srgbClr val="FF0000"/>
                </a:solidFill>
              </a:rPr>
              <a:t>tf_multi</a:t>
            </a:r>
            <a:r>
              <a:rPr lang="en-US" dirty="0" smtClean="0">
                <a:solidFill>
                  <a:srgbClr val="FF0000"/>
                </a:solidFill>
              </a:rPr>
              <a:t>" type="</a:t>
            </a:r>
            <a:r>
              <a:rPr lang="en-US" dirty="0" err="1" smtClean="0">
                <a:solidFill>
                  <a:srgbClr val="FF0000"/>
                </a:solidFill>
              </a:rPr>
              <a:t>print_location</a:t>
            </a:r>
            <a:r>
              <a:rPr lang="en-US" dirty="0" smtClean="0">
                <a:solidFill>
                  <a:srgbClr val="FF0000"/>
                </a:solidFill>
              </a:rPr>
              <a:t>" name="</a:t>
            </a:r>
            <a:r>
              <a:rPr lang="en-US" dirty="0" err="1" smtClean="0">
                <a:solidFill>
                  <a:srgbClr val="FF0000"/>
                </a:solidFill>
              </a:rPr>
              <a:t>print_location</a:t>
            </a:r>
            <a:r>
              <a:rPr lang="en-US" dirty="0" smtClean="0">
                <a:solidFill>
                  <a:srgbClr val="FF0000"/>
                </a:solidFill>
              </a:rPr>
              <a:t>" output="screen" /&gt;</a:t>
            </a:r>
          </a:p>
          <a:p>
            <a:pPr marL="0" lvl="1"/>
            <a:r>
              <a:rPr lang="en-US" dirty="0" smtClean="0"/>
              <a:t>    &lt;/group&gt;</a:t>
            </a:r>
          </a:p>
          <a:p>
            <a:pPr marL="0" lvl="1"/>
            <a:r>
              <a:rPr lang="en-US" dirty="0" smtClean="0"/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Launch File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05000"/>
            <a:ext cx="5486400" cy="432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Now run </a:t>
            </a:r>
            <a:r>
              <a:rPr lang="en-US" dirty="0" err="1" smtClean="0"/>
              <a:t>roslaunch</a:t>
            </a:r>
            <a:r>
              <a:rPr lang="en-US" dirty="0" smtClean="0"/>
              <a:t> </a:t>
            </a:r>
            <a:r>
              <a:rPr lang="en-US" dirty="0" err="1" smtClean="0"/>
              <a:t>tf_multi</a:t>
            </a:r>
            <a:r>
              <a:rPr lang="en-US" dirty="0" smtClean="0"/>
              <a:t> </a:t>
            </a:r>
            <a:r>
              <a:rPr lang="en-US" dirty="0" err="1" smtClean="0"/>
              <a:t>tf_multi.launch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Robots’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robot can easily access the other robots’ positions using an appropriate TF listener</a:t>
            </a:r>
          </a:p>
          <a:p>
            <a:r>
              <a:rPr lang="en-US" dirty="0" smtClean="0"/>
              <a:t>We will add the robot number as an argument to the </a:t>
            </a:r>
            <a:r>
              <a:rPr lang="en-US" dirty="0" err="1" smtClean="0"/>
              <a:t>getRobotPosition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getRobotPosition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95400"/>
            <a:ext cx="8077200" cy="515371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pair&lt;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getRobotPosition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robot_no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TransformListener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listener;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StampedTransform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transform;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pair&lt;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{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string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robot_str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"/robot_"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robot_str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+= boost::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lexical_cast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&lt;string&gt;(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robot_no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string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base_footprint_frame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::resolve(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robot_str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base_footprint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listener.waitForTransform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"/map"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base_footprint_frame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::Time(0),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::Duration(10.0));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listener.lookupTransform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"/map"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base_footprint_frame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::Time(0), transform);</a:t>
            </a:r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currPosition.first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transform.getOrigin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().x();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currPosition.second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transform.getOrigin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().y();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catch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TransformException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&amp;ex) {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ROS_ERROR(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"%</a:t>
            </a:r>
            <a:r>
              <a:rPr lang="en-US" sz="13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s"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,ex.what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());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3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95400"/>
            <a:ext cx="8077200" cy="504753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**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::init(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print_position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Get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tf_prefix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 from the parameter server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nh.getParam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tf_prefix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tf_prefix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pair&lt;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::Rate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loopRate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(0.5);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team_size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4;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::ok())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team_size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++)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getRobotPosition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"Robot %d position: (%.3f, %.3f)"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currPosition.first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currPosition.second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}</a:t>
            </a: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"--------------------------"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loopRate.sleep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0;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Launch File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676400"/>
            <a:ext cx="5353050" cy="422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 Robot with </a:t>
            </a:r>
            <a:r>
              <a:rPr lang="en-US" dirty="0" err="1" smtClean="0"/>
              <a:t>Teleop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are going to move one of the robots using the teleop_twist_keyboard node </a:t>
            </a:r>
          </a:p>
          <a:p>
            <a:r>
              <a:rPr lang="en-US" dirty="0" smtClean="0"/>
              <a:t>Run the following command: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This assumes that you have installed the </a:t>
            </a:r>
            <a:r>
              <a:rPr lang="en-US" dirty="0" smtClean="0">
                <a:hlinkClick r:id="rId2"/>
              </a:rPr>
              <a:t>teleop_twist_keyboard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You should see console output that gives you the key-to-control mapping</a:t>
            </a:r>
          </a:p>
          <a:p>
            <a:r>
              <a:rPr lang="en-US" dirty="0" smtClean="0"/>
              <a:t>You can now control robot_0 with the keyboard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819400"/>
            <a:ext cx="7848600" cy="64633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$ </a:t>
            </a:r>
            <a:r>
              <a:rPr lang="en-US" dirty="0" err="1" smtClean="0"/>
              <a:t>rosrun</a:t>
            </a:r>
            <a:r>
              <a:rPr lang="en-US" dirty="0" smtClean="0"/>
              <a:t> teleop_twist_keyboard teleop_twist_keyboard.py </a:t>
            </a:r>
            <a:r>
              <a:rPr lang="en-US" dirty="0" err="1" smtClean="0"/>
              <a:t>cmd_vel</a:t>
            </a:r>
            <a:r>
              <a:rPr lang="en-US" dirty="0" smtClean="0"/>
              <a:t>:=robot_0/</a:t>
            </a:r>
            <a:r>
              <a:rPr lang="en-US" dirty="0" err="1" smtClean="0"/>
              <a:t>cmd_vel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monitor.cpp (1)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(C)2015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447800"/>
            <a:ext cx="7696200" cy="310854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multi_sync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RobotStatus.h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#define MAX_ROBOTS_NUM 20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unsigned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teamSize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unsigned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robotsCount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0;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robotsReady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[MAX_ROBOTS_NUM];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::Subscriber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team_status_sub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::Publisher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team_status_pub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teamStatusCallback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multi_sync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RobotStatus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status_msg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r>
              <a:rPr lang="en-US" sz="1200" dirty="0" smtClean="0">
                <a:ea typeface="Calibri"/>
                <a:cs typeface="Arial"/>
              </a:rPr>
              <a:t> 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 Robot with </a:t>
            </a:r>
            <a:r>
              <a:rPr lang="en-US" dirty="0" err="1" smtClean="0"/>
              <a:t>Teleop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267450" cy="400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 Robot with </a:t>
            </a:r>
            <a:r>
              <a:rPr lang="en-US" dirty="0" err="1" smtClean="0"/>
              <a:t>Teleop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5486400" cy="432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</p:spPr>
        <p:txBody>
          <a:bodyPr>
            <a:normAutofit/>
          </a:bodyPr>
          <a:lstStyle/>
          <a:p>
            <a:r>
              <a:rPr lang="en-US" dirty="0" smtClean="0"/>
              <a:t>Moving robot 0 forward: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Leader-Follower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We will now create a node named </a:t>
            </a:r>
            <a:r>
              <a:rPr lang="en-US" sz="3000" b="1" dirty="0" smtClean="0"/>
              <a:t>follower</a:t>
            </a:r>
            <a:r>
              <a:rPr lang="en-US" sz="3000" dirty="0" smtClean="0"/>
              <a:t> that will make one robot follow the footsteps of another robot</a:t>
            </a:r>
          </a:p>
          <a:p>
            <a:r>
              <a:rPr lang="en-US" sz="3000" dirty="0" smtClean="0"/>
              <a:t>The node will receive as a command-line argument the leader’s robot number</a:t>
            </a:r>
          </a:p>
          <a:p>
            <a:r>
              <a:rPr lang="en-US" sz="3000" dirty="0" smtClean="0"/>
              <a:t>We will use a TF listener between the two robots’ </a:t>
            </a:r>
            <a:r>
              <a:rPr lang="en-US" sz="3000" dirty="0" err="1" smtClean="0"/>
              <a:t>base_footprint</a:t>
            </a:r>
            <a:r>
              <a:rPr lang="en-US" sz="3000" dirty="0" smtClean="0"/>
              <a:t> frames</a:t>
            </a:r>
          </a:p>
          <a:p>
            <a:r>
              <a:rPr lang="en-US" sz="3000" dirty="0" smtClean="0"/>
              <a:t>The transform is used to calculate new linear and angular velocities for the follower, based on its distance and angle from the leader </a:t>
            </a:r>
          </a:p>
          <a:p>
            <a:r>
              <a:rPr lang="en-US" sz="3000" dirty="0" smtClean="0"/>
              <a:t>The new velocities are published in the </a:t>
            </a:r>
            <a:r>
              <a:rPr lang="en-US" sz="3000" dirty="0" err="1" smtClean="0"/>
              <a:t>cmd_vel</a:t>
            </a:r>
            <a:r>
              <a:rPr lang="en-US" sz="3000" dirty="0" smtClean="0"/>
              <a:t> topic of the follower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follower.cpp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95400"/>
            <a:ext cx="8077200" cy="461664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transform_listener.h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#include &lt;algorithm&gt;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#define MIN_DIST 0.8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#define MAX_LINEAR_VEL 0.7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#define MAX_ANGULAR_VEL 3.14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using namespace std;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**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2)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ROS_ERROR(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"You must specify leader robot id."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-1;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*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leader_id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[1];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::init(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"follower"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follower.cpp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95400"/>
            <a:ext cx="8077200" cy="431400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::Publisher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cmd_vel_pub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nh.advertise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::Twist&gt;(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cmd_vel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10);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TransformListener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listener;   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string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tf_prefix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nh.getParam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tf_prefix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tf_prefix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string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this_robot_frame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::resolve(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tf_prefix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base_footprint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this_robot_frame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string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leader_str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"/robot_"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leader_str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+=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leader_id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string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leader_frame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::resolve(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leader_str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base_footprint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leader_frame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listener.waitForTransform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this_robot_frame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leader_frame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::Time(0),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::Duration(10.0));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"%s is now following robot %s"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tf_prefix.c_str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leader_id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::Rate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loopRate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(10);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follower.cpp (3)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1219200"/>
            <a:ext cx="8077200" cy="526297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::ok())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StampedTransform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transform;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listener.lookupTransform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this_robot_frame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leader_frame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::Time(0), transform);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catch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TransformException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&amp;ex)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ROS_ERROR(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"%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s"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,ex.what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float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dist_from_leader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sqrt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transform.getOrigin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().x(), 2) +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pow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transform.getOrigin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().y(), 2));</a:t>
            </a: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::Twist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vel_msg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dist_from_leader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&gt; MIN_DIST)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vel_msg.linear.x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min(0.5 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dist_from_leader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MAX_LINEAR_VEL);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vel_msg.angular.z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min(4 * atan2(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transform.getOrigin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().y(),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       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transform.getOrigin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().x()), MAX_ANGULAR_VEL);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cmd_vel_pub.publish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vel_msg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loopRate.sleep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r>
              <a:rPr lang="en-US" sz="14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0;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the Follower Node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 the following lines in CMakeLists.txt: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call </a:t>
            </a:r>
            <a:r>
              <a:rPr lang="en-US" dirty="0" err="1" smtClean="0"/>
              <a:t>catkin_make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600" y="1905000"/>
            <a:ext cx="7315200" cy="255454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err="1" smtClean="0"/>
              <a:t>cmake_minimum_required</a:t>
            </a:r>
            <a:r>
              <a:rPr lang="en-US" sz="1600" dirty="0" smtClean="0"/>
              <a:t>(VERSION 2.8.3)</a:t>
            </a:r>
          </a:p>
          <a:p>
            <a:pPr marL="0" lvl="1"/>
            <a:r>
              <a:rPr lang="en-US" sz="1600" dirty="0" smtClean="0"/>
              <a:t>project(</a:t>
            </a:r>
            <a:r>
              <a:rPr lang="en-US" sz="1600" dirty="0" err="1" smtClean="0"/>
              <a:t>stage_multi</a:t>
            </a:r>
            <a:r>
              <a:rPr lang="en-US" sz="1600" dirty="0" smtClean="0"/>
              <a:t>)</a:t>
            </a:r>
          </a:p>
          <a:p>
            <a:pPr marL="0" lvl="1"/>
            <a:r>
              <a:rPr lang="en-US" sz="1600" dirty="0" smtClean="0"/>
              <a:t>…</a:t>
            </a:r>
          </a:p>
          <a:p>
            <a:pPr marL="0" lvl="1"/>
            <a:r>
              <a:rPr lang="en-US" sz="1600" dirty="0" smtClean="0"/>
              <a:t>## Declare a </a:t>
            </a:r>
            <a:r>
              <a:rPr lang="en-US" sz="1600" dirty="0" err="1" smtClean="0"/>
              <a:t>cpp</a:t>
            </a:r>
            <a:r>
              <a:rPr lang="en-US" sz="1600" dirty="0" smtClean="0"/>
              <a:t> executable</a:t>
            </a:r>
          </a:p>
          <a:p>
            <a:pPr marL="0" lvl="1"/>
            <a:r>
              <a:rPr lang="en-US" sz="1600" dirty="0" err="1" smtClean="0"/>
              <a:t>add_executable</a:t>
            </a:r>
            <a:r>
              <a:rPr lang="en-US" sz="1600" dirty="0" smtClean="0"/>
              <a:t>(</a:t>
            </a:r>
            <a:r>
              <a:rPr lang="en-US" sz="1600" dirty="0" err="1" smtClean="0"/>
              <a:t>print_position</a:t>
            </a:r>
            <a:r>
              <a:rPr lang="en-US" sz="1600" dirty="0" smtClean="0"/>
              <a:t> </a:t>
            </a:r>
            <a:r>
              <a:rPr lang="en-US" sz="1600" dirty="0" err="1" smtClean="0"/>
              <a:t>src</a:t>
            </a:r>
            <a:r>
              <a:rPr lang="en-US" sz="1600" dirty="0" smtClean="0"/>
              <a:t>/print_position.cpp)</a:t>
            </a:r>
          </a:p>
          <a:p>
            <a:pPr marL="0" lvl="1"/>
            <a:r>
              <a:rPr lang="en-US" sz="1600" dirty="0" err="1" smtClean="0">
                <a:solidFill>
                  <a:srgbClr val="FF0000"/>
                </a:solidFill>
              </a:rPr>
              <a:t>add_executable</a:t>
            </a:r>
            <a:r>
              <a:rPr lang="en-US" sz="1600" dirty="0" smtClean="0">
                <a:solidFill>
                  <a:srgbClr val="FF0000"/>
                </a:solidFill>
              </a:rPr>
              <a:t>(follower </a:t>
            </a:r>
            <a:r>
              <a:rPr lang="en-US" sz="1600" dirty="0" err="1" smtClean="0">
                <a:solidFill>
                  <a:srgbClr val="FF0000"/>
                </a:solidFill>
              </a:rPr>
              <a:t>src</a:t>
            </a:r>
            <a:r>
              <a:rPr lang="en-US" sz="1600" dirty="0" smtClean="0">
                <a:solidFill>
                  <a:srgbClr val="FF0000"/>
                </a:solidFill>
              </a:rPr>
              <a:t>/follower.cpp)</a:t>
            </a:r>
          </a:p>
          <a:p>
            <a:pPr marL="0" lvl="1"/>
            <a:r>
              <a:rPr lang="en-US" sz="1600" dirty="0" smtClean="0"/>
              <a:t>…</a:t>
            </a:r>
          </a:p>
          <a:p>
            <a:pPr marL="0" lvl="1"/>
            <a:r>
              <a:rPr lang="en-US" sz="1600" dirty="0" smtClean="0"/>
              <a:t>## Specify libraries to link a library or executable target against</a:t>
            </a:r>
          </a:p>
          <a:p>
            <a:pPr marL="0" lvl="1"/>
            <a:r>
              <a:rPr lang="en-US" sz="1600" dirty="0" err="1" smtClean="0"/>
              <a:t>target_link_libraries</a:t>
            </a:r>
            <a:r>
              <a:rPr lang="en-US" sz="1600" dirty="0" smtClean="0"/>
              <a:t>(</a:t>
            </a:r>
            <a:r>
              <a:rPr lang="en-US" sz="1600" dirty="0" err="1" smtClean="0"/>
              <a:t>print_position</a:t>
            </a:r>
            <a:r>
              <a:rPr lang="en-US" sz="1600" dirty="0" smtClean="0"/>
              <a:t> ${</a:t>
            </a:r>
            <a:r>
              <a:rPr lang="en-US" sz="1600" dirty="0" err="1" smtClean="0"/>
              <a:t>catkin_LIBRARIES</a:t>
            </a:r>
            <a:r>
              <a:rPr lang="en-US" sz="1600" dirty="0" smtClean="0"/>
              <a:t>})</a:t>
            </a:r>
          </a:p>
          <a:p>
            <a:pPr marL="0" lvl="1"/>
            <a:r>
              <a:rPr lang="en-US" sz="1600" dirty="0" err="1" smtClean="0">
                <a:solidFill>
                  <a:srgbClr val="FF0000"/>
                </a:solidFill>
              </a:rPr>
              <a:t>target_link_libraries</a:t>
            </a:r>
            <a:r>
              <a:rPr lang="en-US" sz="1600" dirty="0" smtClean="0">
                <a:solidFill>
                  <a:srgbClr val="FF0000"/>
                </a:solidFill>
              </a:rPr>
              <a:t>(follower ${</a:t>
            </a:r>
            <a:r>
              <a:rPr lang="en-US" sz="1600" dirty="0" err="1" smtClean="0">
                <a:solidFill>
                  <a:srgbClr val="FF0000"/>
                </a:solidFill>
              </a:rPr>
              <a:t>catkin_LIBRARIES</a:t>
            </a:r>
            <a:r>
              <a:rPr lang="en-US" sz="1600" dirty="0" smtClean="0">
                <a:solidFill>
                  <a:srgbClr val="FF0000"/>
                </a:solidFill>
              </a:rPr>
              <a:t>})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Leader-Follower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 the following example we will make robot_1 follow robot_0 and robot_2 follow robot_1 so they all move together in a line 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Robot’s Launch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 to robot_1.launch: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2072"/>
              </a:spcBef>
            </a:pPr>
            <a:r>
              <a:rPr lang="en-US" sz="2800" dirty="0" smtClean="0"/>
              <a:t>Add to robot_2.launch: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676400"/>
            <a:ext cx="7696200" cy="206210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&lt;launch&gt;</a:t>
            </a:r>
          </a:p>
          <a:p>
            <a:pPr marL="0" lvl="1"/>
            <a:r>
              <a:rPr lang="en-US" sz="1600" dirty="0" smtClean="0"/>
              <a:t>    &lt;group ns="robot_1"&gt;</a:t>
            </a:r>
          </a:p>
          <a:p>
            <a:pPr marL="0" lvl="1"/>
            <a:r>
              <a:rPr lang="en-US" sz="1600" dirty="0" smtClean="0"/>
              <a:t>        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 name="</a:t>
            </a:r>
            <a:r>
              <a:rPr lang="en-US" sz="1600" dirty="0" err="1" smtClean="0"/>
              <a:t>tf_prefix</a:t>
            </a:r>
            <a:r>
              <a:rPr lang="en-US" sz="1600" dirty="0" smtClean="0"/>
              <a:t>" value="robot_1" /&gt;</a:t>
            </a:r>
          </a:p>
          <a:p>
            <a:pPr marL="0" lvl="1"/>
            <a:r>
              <a:rPr lang="en-US" sz="1600" dirty="0" smtClean="0"/>
              <a:t>          &lt;node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tf</a:t>
            </a:r>
            <a:r>
              <a:rPr lang="en-US" sz="1600" dirty="0" smtClean="0"/>
              <a:t>" type="static_transform_publisher" name="</a:t>
            </a:r>
            <a:r>
              <a:rPr lang="en-US" sz="1600" dirty="0" err="1" smtClean="0"/>
              <a:t>link_broadcaster</a:t>
            </a:r>
            <a:r>
              <a:rPr lang="en-US" sz="1600" dirty="0" smtClean="0"/>
              <a:t>" </a:t>
            </a:r>
            <a:r>
              <a:rPr lang="en-US" sz="1600" dirty="0" err="1" smtClean="0"/>
              <a:t>args</a:t>
            </a:r>
            <a:r>
              <a:rPr lang="en-US" sz="1600" dirty="0" smtClean="0"/>
              <a:t>="4.25 18.5 0 0 0 0 /map /robot_1/</a:t>
            </a:r>
            <a:r>
              <a:rPr lang="en-US" sz="1600" dirty="0" err="1" smtClean="0"/>
              <a:t>odom</a:t>
            </a:r>
            <a:r>
              <a:rPr lang="en-US" sz="1600" dirty="0" smtClean="0"/>
              <a:t> 100" /&gt;</a:t>
            </a:r>
          </a:p>
          <a:p>
            <a:pPr marL="0" lvl="1"/>
            <a:r>
              <a:rPr lang="en-US" sz="1600" dirty="0" smtClean="0">
                <a:solidFill>
                  <a:srgbClr val="FF0000"/>
                </a:solidFill>
              </a:rPr>
              <a:t>          &lt;node </a:t>
            </a:r>
            <a:r>
              <a:rPr lang="en-US" sz="1600" dirty="0" err="1" smtClean="0">
                <a:solidFill>
                  <a:srgbClr val="FF0000"/>
                </a:solidFill>
              </a:rPr>
              <a:t>pkg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dirty="0" err="1" smtClean="0">
                <a:solidFill>
                  <a:srgbClr val="FF0000"/>
                </a:solidFill>
              </a:rPr>
              <a:t>tf_multi</a:t>
            </a:r>
            <a:r>
              <a:rPr lang="en-US" sz="1600" dirty="0" smtClean="0">
                <a:solidFill>
                  <a:srgbClr val="FF0000"/>
                </a:solidFill>
              </a:rPr>
              <a:t>" type="follower" name="follower" </a:t>
            </a:r>
            <a:r>
              <a:rPr lang="en-US" sz="1600" dirty="0" err="1" smtClean="0">
                <a:solidFill>
                  <a:srgbClr val="FF0000"/>
                </a:solidFill>
              </a:rPr>
              <a:t>args</a:t>
            </a:r>
            <a:r>
              <a:rPr lang="en-US" sz="1600" dirty="0" smtClean="0">
                <a:solidFill>
                  <a:srgbClr val="FF0000"/>
                </a:solidFill>
              </a:rPr>
              <a:t>="0" output="screen" /&gt;</a:t>
            </a:r>
          </a:p>
          <a:p>
            <a:pPr marL="0" lvl="1"/>
            <a:r>
              <a:rPr lang="en-US" sz="1600" dirty="0" smtClean="0"/>
              <a:t>    &lt;/group&gt;</a:t>
            </a:r>
          </a:p>
          <a:p>
            <a:pPr marL="0" lvl="1"/>
            <a:r>
              <a:rPr lang="en-US" sz="1600" dirty="0" smtClean="0"/>
              <a:t>&lt;/launch&gt;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191000"/>
            <a:ext cx="7696200" cy="206210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600" dirty="0" smtClean="0"/>
              <a:t>&lt;launch&gt;</a:t>
            </a:r>
          </a:p>
          <a:p>
            <a:pPr marL="0" lvl="1"/>
            <a:r>
              <a:rPr lang="en-US" sz="1600" dirty="0" smtClean="0"/>
              <a:t>    &lt;group ns="robot_2"&gt;</a:t>
            </a:r>
          </a:p>
          <a:p>
            <a:pPr marL="0" lvl="1"/>
            <a:r>
              <a:rPr lang="en-US" sz="1600" dirty="0" smtClean="0"/>
              <a:t>        &lt;</a:t>
            </a:r>
            <a:r>
              <a:rPr lang="en-US" sz="1600" dirty="0" err="1" smtClean="0"/>
              <a:t>param</a:t>
            </a:r>
            <a:r>
              <a:rPr lang="en-US" sz="1600" dirty="0" smtClean="0"/>
              <a:t> name="</a:t>
            </a:r>
            <a:r>
              <a:rPr lang="en-US" sz="1600" dirty="0" err="1" smtClean="0"/>
              <a:t>tf_prefix</a:t>
            </a:r>
            <a:r>
              <a:rPr lang="en-US" sz="1600" dirty="0" smtClean="0"/>
              <a:t>" value="robot_2" /&gt;</a:t>
            </a:r>
          </a:p>
          <a:p>
            <a:pPr marL="0" lvl="1"/>
            <a:r>
              <a:rPr lang="en-US" sz="1600" dirty="0" smtClean="0"/>
              <a:t>        &lt;node </a:t>
            </a:r>
            <a:r>
              <a:rPr lang="en-US" sz="1600" dirty="0" err="1" smtClean="0"/>
              <a:t>pkg</a:t>
            </a:r>
            <a:r>
              <a:rPr lang="en-US" sz="1600" dirty="0" smtClean="0"/>
              <a:t>="</a:t>
            </a:r>
            <a:r>
              <a:rPr lang="en-US" sz="1600" dirty="0" err="1" smtClean="0"/>
              <a:t>tf</a:t>
            </a:r>
            <a:r>
              <a:rPr lang="en-US" sz="1600" dirty="0" smtClean="0"/>
              <a:t>" type="static_transform_publisher" name="</a:t>
            </a:r>
            <a:r>
              <a:rPr lang="en-US" sz="1600" dirty="0" err="1" smtClean="0"/>
              <a:t>link_broadcaster</a:t>
            </a:r>
            <a:r>
              <a:rPr lang="en-US" sz="1600" dirty="0" smtClean="0"/>
              <a:t>" </a:t>
            </a:r>
            <a:r>
              <a:rPr lang="en-US" sz="1600" dirty="0" err="1" smtClean="0"/>
              <a:t>args</a:t>
            </a:r>
            <a:r>
              <a:rPr lang="en-US" sz="1600" dirty="0" smtClean="0"/>
              <a:t>="6.5 16.5 0 0 0 0 /map /robot_2/</a:t>
            </a:r>
            <a:r>
              <a:rPr lang="en-US" sz="1600" dirty="0" err="1" smtClean="0"/>
              <a:t>odom</a:t>
            </a:r>
            <a:r>
              <a:rPr lang="en-US" sz="1600" dirty="0" smtClean="0"/>
              <a:t> 100" /&gt;  </a:t>
            </a:r>
          </a:p>
          <a:p>
            <a:pPr marL="0" lvl="1"/>
            <a:r>
              <a:rPr lang="en-US" sz="1600" dirty="0" smtClean="0">
                <a:solidFill>
                  <a:srgbClr val="FF0000"/>
                </a:solidFill>
              </a:rPr>
              <a:t>        &lt;node </a:t>
            </a:r>
            <a:r>
              <a:rPr lang="en-US" sz="1600" dirty="0" err="1" smtClean="0">
                <a:solidFill>
                  <a:srgbClr val="FF0000"/>
                </a:solidFill>
              </a:rPr>
              <a:t>pkg</a:t>
            </a:r>
            <a:r>
              <a:rPr lang="en-US" sz="1600" dirty="0" smtClean="0">
                <a:solidFill>
                  <a:srgbClr val="FF0000"/>
                </a:solidFill>
              </a:rPr>
              <a:t>="</a:t>
            </a:r>
            <a:r>
              <a:rPr lang="en-US" sz="1600" dirty="0" err="1" smtClean="0">
                <a:solidFill>
                  <a:srgbClr val="FF0000"/>
                </a:solidFill>
              </a:rPr>
              <a:t>tf_multi</a:t>
            </a:r>
            <a:r>
              <a:rPr lang="en-US" sz="1600" dirty="0" smtClean="0">
                <a:solidFill>
                  <a:srgbClr val="FF0000"/>
                </a:solidFill>
              </a:rPr>
              <a:t>" type="follower" name="follower" </a:t>
            </a:r>
            <a:r>
              <a:rPr lang="en-US" sz="1600" dirty="0" err="1" smtClean="0">
                <a:solidFill>
                  <a:srgbClr val="FF0000"/>
                </a:solidFill>
              </a:rPr>
              <a:t>args</a:t>
            </a:r>
            <a:r>
              <a:rPr lang="en-US" sz="1600" dirty="0" smtClean="0">
                <a:solidFill>
                  <a:srgbClr val="FF0000"/>
                </a:solidFill>
              </a:rPr>
              <a:t>="1" output="screen" /&gt; </a:t>
            </a:r>
            <a:r>
              <a:rPr lang="en-US" sz="1600" dirty="0" smtClean="0"/>
              <a:t>    </a:t>
            </a:r>
          </a:p>
          <a:p>
            <a:pPr marL="0" lvl="1"/>
            <a:r>
              <a:rPr lang="en-US" sz="1600" dirty="0" smtClean="0"/>
              <a:t>    &lt;/group&gt;</a:t>
            </a:r>
          </a:p>
          <a:p>
            <a:pPr marL="0" lvl="1"/>
            <a:r>
              <a:rPr lang="en-US" sz="1600" dirty="0" smtClean="0"/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Leader-Followers Formation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477000" cy="441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monitor.cpp (2)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371600"/>
            <a:ext cx="7696200" cy="50783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main(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**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2)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ROS_ERROR(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"You must specify team size."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-1;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*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teamSizeStr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[1];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teamSize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atoi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teamSizeStr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Arial"/>
              </a:rPr>
              <a:t>// Check that robot id is between 0 and MAX_ROBOTS_NUM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teamSize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&gt; MAX_ROBOTS_NUM ||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teamSize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&lt; 1 ) {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ROS_ERROR(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"The team size must be an integer number between 1 and %d"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MAX_ROBOTS_NUM);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-1;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::init(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"monitor"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NodeHandle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team_status_pub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nh.advertise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multi_sync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RobotStatus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&gt;(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team_status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10);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team_status_sub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nh.subscribe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team_status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1, &amp;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teamStatusCallback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"Waiting for robots to connect..."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latin typeface="Consolas"/>
                <a:ea typeface="Calibri"/>
                <a:cs typeface="Arial"/>
              </a:rPr>
              <a:t> </a:t>
            </a:r>
            <a:endParaRPr lang="en-US" sz="1200" dirty="0" smtClean="0">
              <a:ea typeface="Calibri"/>
              <a:cs typeface="Arial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::spin();</a:t>
            </a:r>
            <a:endParaRPr lang="en-US" sz="1200" dirty="0" smtClean="0">
              <a:ea typeface="Calibri"/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endParaRPr lang="en-US" sz="12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Implement a simple line formation control for a team of robots</a:t>
            </a:r>
          </a:p>
          <a:p>
            <a:r>
              <a:rPr lang="en-US" sz="3000" dirty="0" smtClean="0"/>
              <a:t>More details can be found at: </a:t>
            </a:r>
            <a:r>
              <a:rPr lang="en-US" sz="3000" dirty="0" smtClean="0">
                <a:hlinkClick r:id="rId2"/>
              </a:rPr>
              <a:t>http://u.cs.biu.ac.il/~yehoshr1/89-689/assignment1/Assignment1.html</a:t>
            </a:r>
            <a:endParaRPr lang="en-US" sz="3000" dirty="0" smtClean="0"/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(C)2014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monitor.cpp (3)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1447800"/>
            <a:ext cx="7696200" cy="42934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teamStatusCallback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multi_sync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RobotStatus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ConstPtr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&amp;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status_msg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err="1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status_msg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-&gt;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(!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robotsReady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ROS_INFO(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"Robot %d is ready!\n"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robotsReady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[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robot_id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] =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true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robotsCount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++;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Arial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robotsCount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teamSize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 {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ROS_INFO(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"All robots GO!"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multi_sync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RobotStatus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status_msg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status_msg.header.stamp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::Time::now();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status_msg.header.frame_id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= 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Arial"/>
              </a:rPr>
              <a:t>"monitor"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latin typeface="Consolas"/>
                <a:ea typeface="Calibri"/>
                <a:cs typeface="Arial"/>
              </a:rPr>
              <a:t> 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team_status_pub.publish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status_msg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);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    }</a:t>
            </a:r>
            <a:endParaRPr lang="en-US" sz="1300" dirty="0" smtClean="0">
              <a:ea typeface="Calibri"/>
              <a:cs typeface="Arial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Arial"/>
              </a:rPr>
              <a:t>}</a:t>
            </a:r>
            <a:r>
              <a:rPr lang="en-US" sz="1300" dirty="0" smtClean="0">
                <a:ea typeface="Calibri"/>
                <a:cs typeface="Arial"/>
              </a:rPr>
              <a:t> </a:t>
            </a:r>
            <a:endParaRPr lang="en-US" sz="1300" dirty="0">
              <a:ea typeface="Calibri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the Node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Add the following lines to CMakeLists.txt: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call </a:t>
            </a:r>
            <a:r>
              <a:rPr lang="en-US" dirty="0" err="1" smtClean="0"/>
              <a:t>catkin_make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1828800"/>
            <a:ext cx="7315200" cy="332398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## Declare a </a:t>
            </a:r>
            <a:r>
              <a:rPr lang="en-US" sz="1400" dirty="0" err="1" smtClean="0"/>
              <a:t>cpp</a:t>
            </a:r>
            <a:r>
              <a:rPr lang="en-US" sz="1400" dirty="0" smtClean="0"/>
              <a:t> executable</a:t>
            </a:r>
          </a:p>
          <a:p>
            <a:pPr marL="0" lvl="1"/>
            <a:r>
              <a:rPr lang="en-US" sz="1400" dirty="0" err="1" smtClean="0"/>
              <a:t>add_executable</a:t>
            </a:r>
            <a:r>
              <a:rPr lang="en-US" sz="1400" dirty="0" smtClean="0"/>
              <a:t>(</a:t>
            </a:r>
            <a:r>
              <a:rPr lang="en-US" sz="1400" dirty="0" err="1" smtClean="0"/>
              <a:t>move_robot_sync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/move_robot.cpp)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add_executable</a:t>
            </a:r>
            <a:r>
              <a:rPr lang="en-US" sz="1400" dirty="0" smtClean="0">
                <a:solidFill>
                  <a:srgbClr val="FF0000"/>
                </a:solidFill>
              </a:rPr>
              <a:t>(monitor </a:t>
            </a:r>
            <a:r>
              <a:rPr lang="en-US" sz="1400" dirty="0" err="1" smtClean="0">
                <a:solidFill>
                  <a:srgbClr val="FF0000"/>
                </a:solidFill>
              </a:rPr>
              <a:t>src</a:t>
            </a:r>
            <a:r>
              <a:rPr lang="en-US" sz="1400" dirty="0" smtClean="0">
                <a:solidFill>
                  <a:srgbClr val="FF0000"/>
                </a:solidFill>
              </a:rPr>
              <a:t>/monitor.cpp)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Add </a:t>
            </a:r>
            <a:r>
              <a:rPr lang="en-US" sz="1400" dirty="0" err="1" smtClean="0"/>
              <a:t>cmake</a:t>
            </a:r>
            <a:r>
              <a:rPr lang="en-US" sz="1400" dirty="0" smtClean="0"/>
              <a:t> target dependencies of the executable/library</a:t>
            </a:r>
          </a:p>
          <a:p>
            <a:pPr marL="0" lvl="1"/>
            <a:r>
              <a:rPr lang="en-US" sz="1400" dirty="0" smtClean="0"/>
              <a:t>## as an example, message headers may need to be generated before nodes</a:t>
            </a:r>
          </a:p>
          <a:p>
            <a:pPr marL="0" lvl="1"/>
            <a:r>
              <a:rPr lang="en-US" sz="1400" dirty="0" smtClean="0"/>
              <a:t># </a:t>
            </a:r>
            <a:r>
              <a:rPr lang="en-US" sz="1400" dirty="0" err="1" smtClean="0"/>
              <a:t>add_dependencies</a:t>
            </a:r>
            <a:r>
              <a:rPr lang="en-US" sz="1400" dirty="0" smtClean="0"/>
              <a:t>(</a:t>
            </a:r>
            <a:r>
              <a:rPr lang="en-US" sz="1400" dirty="0" err="1" smtClean="0"/>
              <a:t>multi_sync_node</a:t>
            </a:r>
            <a:r>
              <a:rPr lang="en-US" sz="1400" dirty="0" smtClean="0"/>
              <a:t> </a:t>
            </a:r>
            <a:r>
              <a:rPr lang="en-US" sz="1400" dirty="0" err="1" smtClean="0"/>
              <a:t>multi_sync_generate_messages_cpp</a:t>
            </a:r>
            <a:r>
              <a:rPr lang="en-US" sz="1400" dirty="0" smtClean="0"/>
              <a:t>)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## Specify libraries to link a library or executable target against</a:t>
            </a:r>
          </a:p>
          <a:p>
            <a:pPr marL="0" lvl="1"/>
            <a:r>
              <a:rPr lang="en-US" sz="1400" dirty="0" err="1" smtClean="0"/>
              <a:t>target_link_libraries</a:t>
            </a:r>
            <a:r>
              <a:rPr lang="en-US" sz="1400" dirty="0" smtClean="0"/>
              <a:t>(</a:t>
            </a:r>
            <a:r>
              <a:rPr lang="en-US" sz="1400" dirty="0" err="1" smtClean="0"/>
              <a:t>move_robot_sync</a:t>
            </a:r>
            <a:endParaRPr lang="en-US" sz="1400" dirty="0" smtClean="0"/>
          </a:p>
          <a:p>
            <a:pPr marL="0" lvl="1"/>
            <a:r>
              <a:rPr lang="en-US" sz="1400" dirty="0" smtClean="0"/>
              <a:t>  ${</a:t>
            </a:r>
            <a:r>
              <a:rPr lang="en-US" sz="1400" dirty="0" err="1" smtClean="0"/>
              <a:t>catkin_LIBRARIES</a:t>
            </a:r>
            <a:r>
              <a:rPr lang="en-US" sz="1400" dirty="0" smtClean="0"/>
              <a:t>}</a:t>
            </a:r>
          </a:p>
          <a:p>
            <a:pPr marL="0" lvl="1"/>
            <a:r>
              <a:rPr lang="en-US" sz="1400" dirty="0" smtClean="0"/>
              <a:t>)</a:t>
            </a:r>
          </a:p>
          <a:p>
            <a:pPr marL="0" lvl="1"/>
            <a:r>
              <a:rPr lang="en-US" sz="1400" dirty="0" err="1" smtClean="0">
                <a:solidFill>
                  <a:srgbClr val="FF0000"/>
                </a:solidFill>
              </a:rPr>
              <a:t>target_link_libraries</a:t>
            </a:r>
            <a:r>
              <a:rPr lang="en-US" sz="1400" dirty="0" smtClean="0">
                <a:solidFill>
                  <a:srgbClr val="FF0000"/>
                </a:solidFill>
              </a:rPr>
              <a:t>(monitor</a:t>
            </a:r>
          </a:p>
          <a:p>
            <a:pPr marL="0" lvl="1"/>
            <a:r>
              <a:rPr lang="en-US" sz="1400" dirty="0" smtClean="0">
                <a:solidFill>
                  <a:srgbClr val="FF0000"/>
                </a:solidFill>
              </a:rPr>
              <a:t>  ${</a:t>
            </a:r>
            <a:r>
              <a:rPr lang="en-US" sz="1400" dirty="0" err="1" smtClean="0">
                <a:solidFill>
                  <a:srgbClr val="FF0000"/>
                </a:solidFill>
              </a:rPr>
              <a:t>catkin_LIBRARIES</a:t>
            </a:r>
            <a:r>
              <a:rPr lang="en-US" sz="1400" dirty="0" smtClean="0">
                <a:solidFill>
                  <a:srgbClr val="FF0000"/>
                </a:solidFill>
              </a:rPr>
              <a:t>}</a:t>
            </a:r>
          </a:p>
          <a:p>
            <a:pPr marL="0" lvl="1"/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monitor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Open a new terminal and run 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1905000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multi_sync</a:t>
            </a:r>
            <a:r>
              <a:rPr lang="en-US" sz="2000" dirty="0" smtClean="0"/>
              <a:t> monitor 4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67000"/>
            <a:ext cx="5276850" cy="337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monitor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You should now see the robots start to move after receiving the team ready signal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86000"/>
            <a:ext cx="5029200" cy="396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159520</TotalTime>
  <Words>1995</Words>
  <Application>Microsoft Office PowerPoint</Application>
  <PresentationFormat>On-screen Show (4:3)</PresentationFormat>
  <Paragraphs>610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PresentationPro_WaterWavesWide</vt:lpstr>
      <vt:lpstr>Multi-Robot Systems with ROS   Lesson 3</vt:lpstr>
      <vt:lpstr>Agenda</vt:lpstr>
      <vt:lpstr>Creating the monitor node</vt:lpstr>
      <vt:lpstr>monitor.cpp (1)</vt:lpstr>
      <vt:lpstr>monitor.cpp (2)</vt:lpstr>
      <vt:lpstr>monitor.cpp (3)</vt:lpstr>
      <vt:lpstr>Compiling the Node</vt:lpstr>
      <vt:lpstr>Running the monitor</vt:lpstr>
      <vt:lpstr>Running the monitor</vt:lpstr>
      <vt:lpstr>Running the monitor</vt:lpstr>
      <vt:lpstr>Coordinate Frames</vt:lpstr>
      <vt:lpstr>Multi-Robot Coordinate Frames</vt:lpstr>
      <vt:lpstr>TF Tree</vt:lpstr>
      <vt:lpstr>tf_echo</vt:lpstr>
      <vt:lpstr>tf_echo</vt:lpstr>
      <vt:lpstr>tf_echo</vt:lpstr>
      <vt:lpstr>Static Transform Publisher</vt:lpstr>
      <vt:lpstr>tf_prefix</vt:lpstr>
      <vt:lpstr>Robot’s Launch File</vt:lpstr>
      <vt:lpstr>Package Launch File</vt:lpstr>
      <vt:lpstr>TF Tree</vt:lpstr>
      <vt:lpstr>TF Tree</vt:lpstr>
      <vt:lpstr>Writing a TF listener</vt:lpstr>
      <vt:lpstr>World File</vt:lpstr>
      <vt:lpstr>World File</vt:lpstr>
      <vt:lpstr>Creating a TF Listener</vt:lpstr>
      <vt:lpstr>lookupTransform</vt:lpstr>
      <vt:lpstr>Helper Methods</vt:lpstr>
      <vt:lpstr>Find Robot Position</vt:lpstr>
      <vt:lpstr>getRobotPosition()</vt:lpstr>
      <vt:lpstr>main() function</vt:lpstr>
      <vt:lpstr>Compiling the Node</vt:lpstr>
      <vt:lpstr>Robot’s Launch File</vt:lpstr>
      <vt:lpstr>Running the Launch File</vt:lpstr>
      <vt:lpstr>Other Robots’ Positions</vt:lpstr>
      <vt:lpstr>getRobotPosition()</vt:lpstr>
      <vt:lpstr>main()</vt:lpstr>
      <vt:lpstr>Running the Launch File</vt:lpstr>
      <vt:lpstr>Moving a Robot with Teleop</vt:lpstr>
      <vt:lpstr>Moving a Robot with Teleop</vt:lpstr>
      <vt:lpstr>Moving a Robot with Teleop</vt:lpstr>
      <vt:lpstr>Leader-Follower Formation</vt:lpstr>
      <vt:lpstr>follower.cpp (1)</vt:lpstr>
      <vt:lpstr>follower.cpp (2)</vt:lpstr>
      <vt:lpstr>follower.cpp (3)</vt:lpstr>
      <vt:lpstr>Compiling the Follower Node</vt:lpstr>
      <vt:lpstr>Leader-Follower Formation</vt:lpstr>
      <vt:lpstr>Robot’s Launch File</vt:lpstr>
      <vt:lpstr>Leader-Followers Formation</vt:lpstr>
      <vt:lpstr>Homework – Assignment 1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</dc:title>
  <dc:creator>Roi Yehoshua</dc:creator>
  <cp:lastModifiedBy>Roi</cp:lastModifiedBy>
  <cp:revision>3133</cp:revision>
  <dcterms:created xsi:type="dcterms:W3CDTF">2007-12-16T19:09:03Z</dcterms:created>
  <dcterms:modified xsi:type="dcterms:W3CDTF">2015-03-22T00:30:16Z</dcterms:modified>
</cp:coreProperties>
</file>