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0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32" y="3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0A-F11D-2027-2932-AEEB4CEF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D985-40E1-6A74-95B0-025992F3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02BC-D5E1-0FE9-FECE-E5749FD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20EE7-515F-C9B6-78AF-435DBE9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BD533-42C7-E897-6044-B16E079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6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05404-18A1-D14E-B21C-07FCF72F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3E16C-1475-D8CB-12A7-C749B906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263FF-3B57-C777-8592-C8398F7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E428-D161-F9E2-97D1-CF303D5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4F1F5-9A61-2A03-B874-65537F1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6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5BA-3DB6-2B91-4850-527B0F6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B8551-298E-F333-1CC2-E1C25675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9B94-DF21-B7AB-32FF-E55500D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36E6-9CD2-9618-3E46-DF1DED8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714BD-4B9D-3D68-7935-2B6BC1BA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8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28F7-A92F-D4E9-D90D-D2295290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1D656-3049-A4FC-E835-17E38E1F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A96-1AFA-C4D1-5AA6-40651505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99507-4765-ADA7-4310-77394D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9399-3283-B9A1-B687-25A4E9C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3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0AAD-4693-249A-58E4-9CE1523E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3902-DDCA-EE56-2751-440DFD6F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3B15-6A9D-38B3-4989-E092AEE5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380F-103F-EFBF-E6BB-179F21E9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7343C-DC5E-B84F-9D6D-551C24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B4F4-5E44-4F3E-31C9-2B35E68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493E-0E1B-23F0-13B4-1CC3CE4F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809B3-7ABB-2882-23CE-57CAFBB3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DCB47-7EFC-A615-A507-1D3004D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C7703-2435-E048-3CDF-712A5DC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A2553-DF0C-4814-09E7-67E8E480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CFD37-E128-F7E5-0EC6-60F4E9F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9C20A-019D-5098-6228-7FD7448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30E71-F7C4-73B7-9AE2-5449D79B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06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95ED-D1E0-EE77-203E-EA6E740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3B96E-7B4E-106F-1D3B-54AAA1F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AAA4-2235-176B-1BA0-B904575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1BC4F3-7380-9963-647B-0A44809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60F3-5BFE-19D6-042D-63E8F9F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9E6-FD86-EF87-A4F0-A1F3EFC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8833A-B844-B1AC-AE3E-5F002D2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BBA7-2A60-B22D-F141-06AA142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CACC9-AF83-5760-F69E-E70B5AB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025556-AE5D-65FF-C915-93F4900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1EA3-D0CE-1693-28C6-7E0440A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9C42-A167-9976-920C-1946EFC5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9D29A-1E83-A122-47D0-EA872782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17EEA-C1F7-94CE-1406-7EEC19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DB1CD-3889-5D7B-936C-F9491FAA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BCC1E-A14F-FEBA-B651-35F9A5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8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FF16-659E-118A-59DF-ECA7B7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20F56-9A52-F2BD-166B-48865B79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1782E-3DF6-F80C-4A5F-721F6E9D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81C8F-E775-1443-5757-4304911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FF63-3C1D-8692-957D-5B88D6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93064-CFD8-398A-F8E7-D983356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F897C-9E95-15E7-BD6A-178C7F7C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B5295-3A44-5764-6310-3BFC9CCC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CB87-D3EE-9714-212D-0465F855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F3152-8DDE-209E-3D55-24F36BBF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9D2E-2659-2A17-FB9B-953D3A1F57C2}"/>
              </a:ext>
            </a:extLst>
          </p:cNvPr>
          <p:cNvSpPr txBox="1"/>
          <p:nvPr/>
        </p:nvSpPr>
        <p:spPr>
          <a:xfrm>
            <a:off x="1054046" y="1905506"/>
            <a:ext cx="10083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ОБРАБОТКА ТЕКСТА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D70C2-08BA-99A6-FC1E-811CFA68D41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54CE-2D1C-9BDF-6298-58B5334BEA8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2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A7232-98D6-8EEC-7DF3-408C61563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F3810D-E7E8-DCF4-CB9D-EB2AFD76E72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BDF94F-11DA-285B-AB40-A5D1326B9F1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76C7-7A5B-3D82-54F5-0FFAEFDB21CF}"/>
              </a:ext>
            </a:extLst>
          </p:cNvPr>
          <p:cNvSpPr txBox="1"/>
          <p:nvPr/>
        </p:nvSpPr>
        <p:spPr>
          <a:xfrm>
            <a:off x="272276" y="2125935"/>
            <a:ext cx="14211300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welcome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message.chat.id, 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Добро пожаловать в бот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9A8ABA-C35C-5304-42CC-782E0B720A24}"/>
              </a:ext>
            </a:extLst>
          </p:cNvPr>
          <p:cNvSpPr txBox="1"/>
          <p:nvPr/>
        </p:nvSpPr>
        <p:spPr>
          <a:xfrm>
            <a:off x="272276" y="551700"/>
            <a:ext cx="117533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Теперь мы можем отправлять нашу клавиатуру вместе с сообщениями</a:t>
            </a:r>
          </a:p>
        </p:txBody>
      </p:sp>
    </p:spTree>
    <p:extLst>
      <p:ext uri="{BB962C8B-B14F-4D97-AF65-F5344CB8AC3E}">
        <p14:creationId xmlns:p14="http://schemas.microsoft.com/office/powerpoint/2010/main" val="2726842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08CD-0FAC-7DA0-EE1C-B59FF108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47818-FA8D-5EE5-1DE2-37DB9D49FDD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F254-28F4-A6EC-8215-136CD0D7ED2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9C4E-5AD4-680B-2A8B-172465A9CA79}"/>
              </a:ext>
            </a:extLst>
          </p:cNvPr>
          <p:cNvSpPr txBox="1"/>
          <p:nvPr/>
        </p:nvSpPr>
        <p:spPr>
          <a:xfrm>
            <a:off x="108488" y="1800413"/>
            <a:ext cx="11975024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i="0" dirty="0">
                <a:solidFill>
                  <a:srgbClr val="F8FAFF"/>
                </a:solidFill>
                <a:effectLst/>
                <a:latin typeface="Inter"/>
              </a:rPr>
              <a:t>Лямбда-функция -  это короткий способ создать маленькую функцию «на лету»</a:t>
            </a:r>
          </a:p>
          <a:p>
            <a:pPr>
              <a:lnSpc>
                <a:spcPct val="150000"/>
              </a:lnSpc>
            </a:pPr>
            <a:r>
              <a:rPr lang="ru-RU" sz="2800" dirty="0">
                <a:solidFill>
                  <a:srgbClr val="F8FAFF"/>
                </a:solidFill>
                <a:latin typeface="Inter"/>
              </a:rPr>
              <a:t>Используется когда н</a:t>
            </a:r>
            <a:r>
              <a:rPr lang="ru-RU" sz="2800" i="0" dirty="0">
                <a:solidFill>
                  <a:srgbClr val="F8FAFF"/>
                </a:solidFill>
                <a:effectLst/>
                <a:latin typeface="Inter"/>
              </a:rPr>
              <a:t>ужно быстро создать простую функцию, которая выполняет одно действие.</a:t>
            </a:r>
          </a:p>
          <a:p>
            <a:pPr>
              <a:lnSpc>
                <a:spcPct val="150000"/>
              </a:lnSpc>
            </a:pP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7303E-41F9-3B91-12C3-B1AD14E87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5DC49C5-9AD7-24D9-DE96-6C201E714864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D05355-B8CD-FCD1-D408-80D0CC63F96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2AE45D-891E-C6FC-84E0-FAA8CBB57B66}"/>
              </a:ext>
            </a:extLst>
          </p:cNvPr>
          <p:cNvSpPr txBox="1"/>
          <p:nvPr/>
        </p:nvSpPr>
        <p:spPr>
          <a:xfrm>
            <a:off x="50370" y="2457616"/>
            <a:ext cx="142113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"help"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echo_message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36FF0-0B5C-1DD9-AC6D-427C87A06DAC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Разница между текстом и командами  </a:t>
            </a:r>
          </a:p>
        </p:txBody>
      </p:sp>
    </p:spTree>
    <p:extLst>
      <p:ext uri="{BB962C8B-B14F-4D97-AF65-F5344CB8AC3E}">
        <p14:creationId xmlns:p14="http://schemas.microsoft.com/office/powerpoint/2010/main" val="2378449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2DBA5-4525-63DE-800E-BF2254E4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DAFACD-79E0-A05F-DE89-F24D35EF3B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455E-4AA9-6164-DDE5-602F7091C54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590A-DB41-1657-0956-F3C25335512A}"/>
              </a:ext>
            </a:extLst>
          </p:cNvPr>
          <p:cNvSpPr txBox="1"/>
          <p:nvPr/>
        </p:nvSpPr>
        <p:spPr>
          <a:xfrm>
            <a:off x="50370" y="3619666"/>
            <a:ext cx="14211300" cy="1869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@bot.message_handler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echo_message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bot.reply_to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(message,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Привет"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B0CB0-4BDD-653B-610A-09FBEFDBDA9C}"/>
              </a:ext>
            </a:extLst>
          </p:cNvPr>
          <p:cNvSpPr txBox="1"/>
          <p:nvPr/>
        </p:nvSpPr>
        <p:spPr>
          <a:xfrm>
            <a:off x="272276" y="551700"/>
            <a:ext cx="11753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Таким образом мы отвечаем на конкретный текст</a:t>
            </a:r>
          </a:p>
        </p:txBody>
      </p:sp>
    </p:spTree>
    <p:extLst>
      <p:ext uri="{BB962C8B-B14F-4D97-AF65-F5344CB8AC3E}">
        <p14:creationId xmlns:p14="http://schemas.microsoft.com/office/powerpoint/2010/main" val="33038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F97057-542D-9285-6527-0D1FF9B88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190E02-F2DD-A8A6-6343-7D75D224E970}"/>
              </a:ext>
            </a:extLst>
          </p:cNvPr>
          <p:cNvSpPr txBox="1"/>
          <p:nvPr/>
        </p:nvSpPr>
        <p:spPr>
          <a:xfrm>
            <a:off x="1054046" y="1905506"/>
            <a:ext cx="100839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Добавление</a:t>
            </a:r>
          </a:p>
          <a:p>
            <a:pPr algn="ctr"/>
            <a:r>
              <a:rPr lang="ru-RU" sz="9600" dirty="0">
                <a:solidFill>
                  <a:schemeClr val="bg1"/>
                </a:solidFill>
              </a:rPr>
              <a:t>кнопок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73114B-3FB9-C450-4A32-6C9F8654E012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CB0A88-B228-6FA2-3F39-C0E38B7024C3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375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1D962-E3F8-BB45-2ED1-90FD66CB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0BBB3-E166-11B1-9FFB-8BEB873B840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E9BA1-DE7C-2D20-C460-F42D26E9F62B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5CBB9-1571-6C11-8684-2697A04C1139}"/>
              </a:ext>
            </a:extLst>
          </p:cNvPr>
          <p:cNvSpPr txBox="1"/>
          <p:nvPr/>
        </p:nvSpPr>
        <p:spPr>
          <a:xfrm>
            <a:off x="50370" y="2457616"/>
            <a:ext cx="142113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 </a:t>
            </a:r>
            <a:r>
              <a:rPr lang="en-US" sz="2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telebot.types.ReplyKeyboardMarkup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2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08AC80-C334-C2DD-F919-36728A52DC3D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Этап первый: создание клавиатуры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80F1C-1FCC-125B-2E99-3B7F82412A2C}"/>
              </a:ext>
            </a:extLst>
          </p:cNvPr>
          <p:cNvSpPr txBox="1"/>
          <p:nvPr/>
        </p:nvSpPr>
        <p:spPr>
          <a:xfrm>
            <a:off x="272276" y="3851364"/>
            <a:ext cx="11753351" cy="225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bg1"/>
                </a:solidFill>
              </a:rPr>
              <a:t>Класс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создаёт клавиатура куда мы можем в будущем добавлять наши кнопки.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BBBBBB"/>
                </a:solidFill>
                <a:latin typeface="Consolas" panose="020B0609020204030204" pitchFamily="49" charset="0"/>
              </a:rPr>
              <a:t>Параметр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ru-RU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со значением </a:t>
            </a:r>
            <a:r>
              <a:rPr lang="en-US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sz="2400" dirty="0">
                <a:solidFill>
                  <a:schemeClr val="bg1"/>
                </a:solidFill>
                <a:latin typeface="Consolas" panose="020B0609020204030204" pitchFamily="49" charset="0"/>
              </a:rPr>
              <a:t> нужен чтобы размеры кнопок регулировались по их содержимому</a:t>
            </a:r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525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A034C-190D-96A7-D938-8AA3F5718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24F4F4-43C8-0CD6-B215-FDCE11DACC92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4C7A3-4A26-D48B-B3F4-57D634A91794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3C3289-1FF2-1B05-F250-BBB71DB6D64D}"/>
              </a:ext>
            </a:extLst>
          </p:cNvPr>
          <p:cNvSpPr txBox="1"/>
          <p:nvPr/>
        </p:nvSpPr>
        <p:spPr>
          <a:xfrm>
            <a:off x="50370" y="1973607"/>
            <a:ext cx="14211300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button1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1"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button2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2"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button3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3"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19D59-594D-F668-7467-2F76C39CFD1E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Второй этап: создание кнопок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056A0-BB4B-DE5F-D998-3A1C68BC37E2}"/>
              </a:ext>
            </a:extLst>
          </p:cNvPr>
          <p:cNvSpPr txBox="1"/>
          <p:nvPr/>
        </p:nvSpPr>
        <p:spPr>
          <a:xfrm>
            <a:off x="272276" y="4641666"/>
            <a:ext cx="117533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>
                <a:solidFill>
                  <a:schemeClr val="bg1"/>
                </a:solidFill>
              </a:rPr>
              <a:t>Класс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создаёт кнопку с указанным нами текстом.</a:t>
            </a:r>
          </a:p>
        </p:txBody>
      </p:sp>
    </p:spTree>
    <p:extLst>
      <p:ext uri="{BB962C8B-B14F-4D97-AF65-F5344CB8AC3E}">
        <p14:creationId xmlns:p14="http://schemas.microsoft.com/office/powerpoint/2010/main" val="3375454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7A4AC-EC1D-2815-BD21-A04533BF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6D3C85-504B-A65D-F517-854C63FDE03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5504-3350-E430-2241-F38B4CADECBB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5966A-211C-7A0E-AE49-A7B2F7BFE890}"/>
              </a:ext>
            </a:extLst>
          </p:cNvPr>
          <p:cNvSpPr txBox="1"/>
          <p:nvPr/>
        </p:nvSpPr>
        <p:spPr>
          <a:xfrm>
            <a:off x="272276" y="2468907"/>
            <a:ext cx="1421130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keyboard.add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(button1, button2, button3)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01DD7B-8803-9A74-8756-616BD8EBFADA}"/>
              </a:ext>
            </a:extLst>
          </p:cNvPr>
          <p:cNvSpPr txBox="1"/>
          <p:nvPr/>
        </p:nvSpPr>
        <p:spPr>
          <a:xfrm>
            <a:off x="272276" y="551700"/>
            <a:ext cx="117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Третий этап: добавление кнопок в клавиатуру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9BF8F-CD77-5A16-2618-5550E9BEE3EB}"/>
              </a:ext>
            </a:extLst>
          </p:cNvPr>
          <p:cNvSpPr txBox="1"/>
          <p:nvPr/>
        </p:nvSpPr>
        <p:spPr>
          <a:xfrm>
            <a:off x="272276" y="4641666"/>
            <a:ext cx="1175335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С помощью функции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add() </a:t>
            </a:r>
            <a:r>
              <a:rPr lang="ru-RU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мы добавляем наши кнопку в созданную ранее кнопку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9643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9B3DBF-3F8E-2890-CADF-69941797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053B0-90B9-0E2A-D8D9-3AD791019A83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1E626-2AAA-A077-E3FD-30F9F7C906B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E999E6-3D0E-D520-83F4-C3A0EC13849E}"/>
              </a:ext>
            </a:extLst>
          </p:cNvPr>
          <p:cNvSpPr txBox="1"/>
          <p:nvPr/>
        </p:nvSpPr>
        <p:spPr>
          <a:xfrm>
            <a:off x="50370" y="2125935"/>
            <a:ext cx="14211300" cy="4547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 </a:t>
            </a:r>
            <a:r>
              <a:rPr lang="en-US" sz="2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6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telebot.types.ReplyKeyboardMarkup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6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26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6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button1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1"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button2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2"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button3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telebot.types.KeyboardButton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Кнопка 3"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b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keyboard.add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(button1, button2, button3)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4875D-5C7A-E85E-0046-711ECC73D695}"/>
              </a:ext>
            </a:extLst>
          </p:cNvPr>
          <p:cNvSpPr txBox="1"/>
          <p:nvPr/>
        </p:nvSpPr>
        <p:spPr>
          <a:xfrm>
            <a:off x="272276" y="551700"/>
            <a:ext cx="117533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Весь код будет </a:t>
            </a:r>
            <a:r>
              <a:rPr lang="ru-RU" sz="4400" dirty="0" err="1">
                <a:solidFill>
                  <a:schemeClr val="bg1"/>
                </a:solidFill>
              </a:rPr>
              <a:t>выглядет</a:t>
            </a:r>
            <a:r>
              <a:rPr lang="ru-RU" sz="4400" dirty="0">
                <a:solidFill>
                  <a:schemeClr val="bg1"/>
                </a:solidFill>
              </a:rPr>
              <a:t> так:</a:t>
            </a:r>
          </a:p>
        </p:txBody>
      </p:sp>
    </p:spTree>
    <p:extLst>
      <p:ext uri="{BB962C8B-B14F-4D97-AF65-F5344CB8AC3E}">
        <p14:creationId xmlns:p14="http://schemas.microsoft.com/office/powerpoint/2010/main" val="3780262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413</Words>
  <Application>Microsoft Office PowerPoint</Application>
  <PresentationFormat>Широкоэкранный</PresentationFormat>
  <Paragraphs>60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2025-02-10T18:28:24Z</dcterms:created>
  <dcterms:modified xsi:type="dcterms:W3CDTF">2025-02-12T18:49:44Z</dcterms:modified>
</cp:coreProperties>
</file>