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56" d="100"/>
          <a:sy n="56" d="100"/>
        </p:scale>
        <p:origin x="1020" y="19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0A-F11D-2027-2932-AEEB4CEF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D985-40E1-6A74-95B0-025992F3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02BC-D5E1-0FE9-FECE-E5749FD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20EE7-515F-C9B6-78AF-435DBE9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BD533-42C7-E897-6044-B16E079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6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05404-18A1-D14E-B21C-07FCF72F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3E16C-1475-D8CB-12A7-C749B906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263FF-3B57-C777-8592-C8398F7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E428-D161-F9E2-97D1-CF303D5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4F1F5-9A61-2A03-B874-65537F1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67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5BA-3DB6-2B91-4850-527B0F6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B8551-298E-F333-1CC2-E1C25675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9B94-DF21-B7AB-32FF-E55500D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36E6-9CD2-9618-3E46-DF1DED8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714BD-4B9D-3D68-7935-2B6BC1BA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28F7-A92F-D4E9-D90D-D2295290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1D656-3049-A4FC-E835-17E38E1F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A96-1AFA-C4D1-5AA6-40651505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99507-4765-ADA7-4310-77394D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9399-3283-B9A1-B687-25A4E9C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3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0AAD-4693-249A-58E4-9CE1523E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3902-DDCA-EE56-2751-440DFD6F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3B15-6A9D-38B3-4989-E092AEE5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380F-103F-EFBF-E6BB-179F21E9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7343C-DC5E-B84F-9D6D-551C24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B4F4-5E44-4F3E-31C9-2B35E68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3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493E-0E1B-23F0-13B4-1CC3CE4F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809B3-7ABB-2882-23CE-57CAFBB3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DCB47-7EFC-A615-A507-1D3004D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C7703-2435-E048-3CDF-712A5DC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A2553-DF0C-4814-09E7-67E8E480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CFD37-E128-F7E5-0EC6-60F4E9F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9C20A-019D-5098-6228-7FD7448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30E71-F7C4-73B7-9AE2-5449D79B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0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95ED-D1E0-EE77-203E-EA6E740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3B96E-7B4E-106F-1D3B-54AAA1F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AAA4-2235-176B-1BA0-B904575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1BC4F3-7380-9963-647B-0A44809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60F3-5BFE-19D6-042D-63E8F9F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9E6-FD86-EF87-A4F0-A1F3EFC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8833A-B844-B1AC-AE3E-5F002D2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BBA7-2A60-B22D-F141-06AA142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CACC9-AF83-5760-F69E-E70B5AB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025556-AE5D-65FF-C915-93F4900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1EA3-D0CE-1693-28C6-7E0440A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9C42-A167-9976-920C-1946EFC5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9D29A-1E83-A122-47D0-EA872782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17EEA-C1F7-94CE-1406-7EEC19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DB1CD-3889-5D7B-936C-F9491FAA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BCC1E-A14F-FEBA-B651-35F9A5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FF16-659E-118A-59DF-ECA7B7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20F56-9A52-F2BD-166B-48865B79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1782E-3DF6-F80C-4A5F-721F6E9D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81C8F-E775-1443-5757-4304911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FF63-3C1D-8692-957D-5B88D6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93064-CFD8-398A-F8E7-D983356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F897C-9E95-15E7-BD6A-178C7F7C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B5295-3A44-5764-6310-3BFC9CCC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7DD-7BCB-4CF1-A295-38E9C5F0FDF5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CB87-D3EE-9714-212D-0465F855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F3152-8DDE-209E-3D55-24F36BBF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9D2E-2659-2A17-FB9B-953D3A1F57C2}"/>
              </a:ext>
            </a:extLst>
          </p:cNvPr>
          <p:cNvSpPr txBox="1"/>
          <p:nvPr/>
        </p:nvSpPr>
        <p:spPr>
          <a:xfrm>
            <a:off x="3099661" y="1905506"/>
            <a:ext cx="576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TELEGRAM</a:t>
            </a:r>
          </a:p>
          <a:p>
            <a:pPr algn="ctr"/>
            <a:r>
              <a:rPr lang="ru-RU" sz="9600" dirty="0">
                <a:solidFill>
                  <a:schemeClr val="bg1"/>
                </a:solidFill>
              </a:rPr>
              <a:t>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D70C2-08BA-99A6-FC1E-811CFA68D41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54CE-2D1C-9BDF-6298-58B5334BEA8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2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77C14-2C49-2C5D-B8D0-2BB8AD04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8E8E8-C795-16D6-CDDC-5766C22695EB}"/>
              </a:ext>
            </a:extLst>
          </p:cNvPr>
          <p:cNvSpPr txBox="1"/>
          <p:nvPr/>
        </p:nvSpPr>
        <p:spPr>
          <a:xfrm>
            <a:off x="272276" y="3603263"/>
            <a:ext cx="12494818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Привет"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(message.chat.id,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Другой привет"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DF48C-DCE1-E27E-8E79-7986F133E934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89454-BCF1-4150-B60D-A74537E197E0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61A07-08D2-A06E-74C3-C9BFC07B9489}"/>
              </a:ext>
            </a:extLst>
          </p:cNvPr>
          <p:cNvSpPr txBox="1"/>
          <p:nvPr/>
        </p:nvSpPr>
        <p:spPr>
          <a:xfrm>
            <a:off x="272276" y="95735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Обработка команд</a:t>
            </a:r>
          </a:p>
        </p:txBody>
      </p:sp>
    </p:spTree>
    <p:extLst>
      <p:ext uri="{BB962C8B-B14F-4D97-AF65-F5344CB8AC3E}">
        <p14:creationId xmlns:p14="http://schemas.microsoft.com/office/powerpoint/2010/main" val="287901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08CD-0FAC-7DA0-EE1C-B59FF108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FA2B06-FD67-246C-44A1-9959CE8DB155}"/>
              </a:ext>
            </a:extLst>
          </p:cNvPr>
          <p:cNvSpPr txBox="1"/>
          <p:nvPr/>
        </p:nvSpPr>
        <p:spPr>
          <a:xfrm>
            <a:off x="6148952" y="369332"/>
            <a:ext cx="12429641" cy="557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Bot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send_message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reply_message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send_photo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7818-FA8D-5EE5-1DE2-37DB9D49FDD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F254-28F4-A6EC-8215-136CD0D7ED2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9C4E-5AD4-680B-2A8B-172465A9CA79}"/>
              </a:ext>
            </a:extLst>
          </p:cNvPr>
          <p:cNvSpPr txBox="1"/>
          <p:nvPr/>
        </p:nvSpPr>
        <p:spPr>
          <a:xfrm>
            <a:off x="216976" y="893674"/>
            <a:ext cx="57653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У классов есть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27176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C510-F727-93A0-C63A-DA07431D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3C998-0DDC-A34B-6974-9913C9D7F102}"/>
              </a:ext>
            </a:extLst>
          </p:cNvPr>
          <p:cNvSpPr txBox="1"/>
          <p:nvPr/>
        </p:nvSpPr>
        <p:spPr>
          <a:xfrm>
            <a:off x="6657367" y="854079"/>
            <a:ext cx="12429641" cy="46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de-DE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5400" dirty="0">
                <a:solidFill>
                  <a:srgbClr val="C00000"/>
                </a:solidFill>
                <a:latin typeface="Consolas" panose="020B0609020204030204" pitchFamily="49" charset="0"/>
              </a:rPr>
              <a:t>==</a:t>
            </a:r>
            <a:endParaRPr lang="de-DE" sz="5400" b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de-DE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 </a:t>
            </a:r>
            <a:r>
              <a:rPr lang="de-DE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Bot()</a:t>
            </a:r>
          </a:p>
          <a:p>
            <a:pPr>
              <a:lnSpc>
                <a:spcPct val="150000"/>
              </a:lnSpc>
            </a:pPr>
            <a:endParaRPr lang="de-DE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de-DE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664F8-EEF5-9E40-05D0-9CE16F78DB21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E85D-9E35-B511-275A-AF993F12D6C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A800C-0D3D-90C7-1335-16EFCA63E1DC}"/>
              </a:ext>
            </a:extLst>
          </p:cNvPr>
          <p:cNvSpPr txBox="1"/>
          <p:nvPr/>
        </p:nvSpPr>
        <p:spPr>
          <a:xfrm>
            <a:off x="216976" y="1263005"/>
            <a:ext cx="57653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Экземпляр класса, переменная равная классу</a:t>
            </a:r>
          </a:p>
        </p:txBody>
      </p:sp>
    </p:spTree>
    <p:extLst>
      <p:ext uri="{BB962C8B-B14F-4D97-AF65-F5344CB8AC3E}">
        <p14:creationId xmlns:p14="http://schemas.microsoft.com/office/powerpoint/2010/main" val="1264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BE0D8-A942-286E-0CF1-0F840CC0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B5E62-4D28-8A1F-03D0-660B7B6F43E7}"/>
              </a:ext>
            </a:extLst>
          </p:cNvPr>
          <p:cNvSpPr txBox="1"/>
          <p:nvPr/>
        </p:nvSpPr>
        <p:spPr>
          <a:xfrm>
            <a:off x="1887013" y="3693308"/>
            <a:ext cx="815201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Привет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EFE3-F976-1C11-371E-CC03417C712B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0B3A-C8BC-BE09-8DB5-429C67F760E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0E00A-B827-943E-BBD9-4B7B1072BCB1}"/>
              </a:ext>
            </a:extLst>
          </p:cNvPr>
          <p:cNvSpPr txBox="1"/>
          <p:nvPr/>
        </p:nvSpPr>
        <p:spPr>
          <a:xfrm>
            <a:off x="272276" y="551700"/>
            <a:ext cx="1175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Декоратор  позволяет взять существующую функцию и изменить или расширить её поведение.</a:t>
            </a:r>
          </a:p>
        </p:txBody>
      </p:sp>
    </p:spTree>
    <p:extLst>
      <p:ext uri="{BB962C8B-B14F-4D97-AF65-F5344CB8AC3E}">
        <p14:creationId xmlns:p14="http://schemas.microsoft.com/office/powerpoint/2010/main" val="366306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2DBA5-4525-63DE-800E-BF2254E4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2C2C3-2675-5C38-6D11-FDDC47306029}"/>
              </a:ext>
            </a:extLst>
          </p:cNvPr>
          <p:cNvSpPr txBox="1"/>
          <p:nvPr/>
        </p:nvSpPr>
        <p:spPr>
          <a:xfrm>
            <a:off x="1887013" y="4282988"/>
            <a:ext cx="815201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Привет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FACD-79E0-A05F-DE89-F24D35EF3B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455E-4AA9-6164-DDE5-602F7091C54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590A-DB41-1657-0956-F3C25335512A}"/>
              </a:ext>
            </a:extLst>
          </p:cNvPr>
          <p:cNvSpPr txBox="1"/>
          <p:nvPr/>
        </p:nvSpPr>
        <p:spPr>
          <a:xfrm>
            <a:off x="0" y="612936"/>
            <a:ext cx="6096000" cy="257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Bot</a:t>
            </a:r>
            <a:r>
              <a:rPr lang="en-US" sz="2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def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message_handler</a:t>
            </a:r>
            <a:r>
              <a:rPr lang="en-US" sz="2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commands</a:t>
            </a:r>
            <a:r>
              <a:rPr lang="en-US" sz="2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US" sz="2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2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8A6A0-D8BE-C8BF-52A8-9EFEE836CD9B}"/>
              </a:ext>
            </a:extLst>
          </p:cNvPr>
          <p:cNvSpPr txBox="1"/>
          <p:nvPr/>
        </p:nvSpPr>
        <p:spPr>
          <a:xfrm>
            <a:off x="6148952" y="815904"/>
            <a:ext cx="6096000" cy="114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Привет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831B51F-0B94-B4B5-9E09-5429108206F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3429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868FADC-E818-A51A-97EC-A4A76D23229F}"/>
              </a:ext>
            </a:extLst>
          </p:cNvPr>
          <p:cNvCxnSpPr/>
          <p:nvPr/>
        </p:nvCxnSpPr>
        <p:spPr>
          <a:xfrm>
            <a:off x="2576945" y="2743200"/>
            <a:ext cx="1712422" cy="1280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1AA0EF0-D3A7-E773-9641-EBBEAAFD3E09}"/>
              </a:ext>
            </a:extLst>
          </p:cNvPr>
          <p:cNvCxnSpPr/>
          <p:nvPr/>
        </p:nvCxnSpPr>
        <p:spPr>
          <a:xfrm flipH="1">
            <a:off x="7115695" y="2575012"/>
            <a:ext cx="1379912" cy="14643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88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796BC-4581-E98E-8667-D356B16F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A67ED1-65E4-698D-AE9D-0785DAB4D1A7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C31B6-918D-8796-4F34-8B0EE637C46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7D41A-DC4B-01D7-92EC-9E783A2CA99D}"/>
              </a:ext>
            </a:extLst>
          </p:cNvPr>
          <p:cNvSpPr txBox="1"/>
          <p:nvPr/>
        </p:nvSpPr>
        <p:spPr>
          <a:xfrm>
            <a:off x="216976" y="603987"/>
            <a:ext cx="576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Создание бота</a:t>
            </a:r>
          </a:p>
        </p:txBody>
      </p:sp>
      <p:pic>
        <p:nvPicPr>
          <p:cNvPr id="1026" name="Picture 2" descr="Обратите внимание на галочку!">
            <a:extLst>
              <a:ext uri="{FF2B5EF4-FFF2-40B4-BE49-F238E27FC236}">
                <a16:creationId xmlns:a16="http://schemas.microsoft.com/office/drawing/2014/main" id="{8B7F3297-86FB-F404-6034-4B9B34C7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1700"/>
            <a:ext cx="103632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966AF-9677-D32B-6363-FA78F8E9F9C1}"/>
              </a:ext>
            </a:extLst>
          </p:cNvPr>
          <p:cNvSpPr txBox="1"/>
          <p:nvPr/>
        </p:nvSpPr>
        <p:spPr>
          <a:xfrm>
            <a:off x="383582" y="5238350"/>
            <a:ext cx="5765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/</a:t>
            </a:r>
            <a:r>
              <a:rPr lang="en-US" sz="6000" dirty="0" err="1">
                <a:solidFill>
                  <a:schemeClr val="bg1"/>
                </a:solidFill>
              </a:rPr>
              <a:t>newbot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6F414-ED68-B68E-EF83-40F85AF9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5536D7-626D-D7B4-F9C9-9314735FCA43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A0F4D-21C9-8DC4-2D3E-5CD4D5BA0E5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нам нужна вот эта строчка из цифр и букв, это и есть токен">
            <a:extLst>
              <a:ext uri="{FF2B5EF4-FFF2-40B4-BE49-F238E27FC236}">
                <a16:creationId xmlns:a16="http://schemas.microsoft.com/office/drawing/2014/main" id="{5BA310E1-036A-76EA-B1D5-E355835B1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39" y="0"/>
            <a:ext cx="8172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7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C2ED3-3510-E1C9-5B58-6E1FB631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25BE2C-B365-155E-8595-0B899050B2F2}"/>
              </a:ext>
            </a:extLst>
          </p:cNvPr>
          <p:cNvSpPr txBox="1"/>
          <p:nvPr/>
        </p:nvSpPr>
        <p:spPr>
          <a:xfrm>
            <a:off x="6437233" y="3563413"/>
            <a:ext cx="12429641" cy="91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rgbClr val="BBBBBB"/>
                </a:solidFill>
                <a:latin typeface="Consolas" panose="020B0609020204030204" pitchFamily="49" charset="0"/>
              </a:rPr>
              <a:t>pyTelegramBotAPI</a:t>
            </a:r>
            <a:endParaRPr lang="de-DE" sz="4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A01AB-EB46-D4AB-9260-B6C3E00E8D39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35BCE-C6B7-F392-3206-559C075F974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9D2532-039F-3BB8-E6FD-66F164734E3F}"/>
              </a:ext>
            </a:extLst>
          </p:cNvPr>
          <p:cNvSpPr txBox="1"/>
          <p:nvPr/>
        </p:nvSpPr>
        <p:spPr>
          <a:xfrm>
            <a:off x="216976" y="1263005"/>
            <a:ext cx="576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</a:rPr>
              <a:t>Установка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78887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C6818-E14A-836C-257F-04404E402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C4C82-3745-1AA1-9469-0FFBC1DD1EF5}"/>
              </a:ext>
            </a:extLst>
          </p:cNvPr>
          <p:cNvSpPr txBox="1"/>
          <p:nvPr/>
        </p:nvSpPr>
        <p:spPr>
          <a:xfrm>
            <a:off x="6376262" y="2149483"/>
            <a:ext cx="12429641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sz="2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telebot.TeleBot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API_TOKEN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43BAF-4120-6C60-EEC2-45B4C13BC3F5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501C7-EB3E-53CF-D6B5-55FD387C50A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D8652-5144-816B-5E9D-85F9CBACB74F}"/>
              </a:ext>
            </a:extLst>
          </p:cNvPr>
          <p:cNvSpPr txBox="1"/>
          <p:nvPr/>
        </p:nvSpPr>
        <p:spPr>
          <a:xfrm>
            <a:off x="50370" y="1905506"/>
            <a:ext cx="57653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solidFill>
                  <a:schemeClr val="bg1"/>
                </a:solidFill>
              </a:rPr>
              <a:t>Первые шаги</a:t>
            </a:r>
          </a:p>
        </p:txBody>
      </p:sp>
    </p:spTree>
    <p:extLst>
      <p:ext uri="{BB962C8B-B14F-4D97-AF65-F5344CB8AC3E}">
        <p14:creationId xmlns:p14="http://schemas.microsoft.com/office/powerpoint/2010/main" val="2646027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286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2025-02-10T18:28:24Z</dcterms:created>
  <dcterms:modified xsi:type="dcterms:W3CDTF">2025-02-10T18:59:31Z</dcterms:modified>
</cp:coreProperties>
</file>