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5" r:id="rId10"/>
    <p:sldId id="269" r:id="rId11"/>
    <p:sldId id="270" r:id="rId12"/>
    <p:sldId id="271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32" y="3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0A-F11D-2027-2932-AEEB4CEF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FD985-40E1-6A74-95B0-025992F3A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202BC-D5E1-0FE9-FECE-E5749FD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20EE7-515F-C9B6-78AF-435DBE97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BD533-42C7-E897-6044-B16E079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06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05404-18A1-D14E-B21C-07FCF72F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3E16C-1475-D8CB-12A7-C749B906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263FF-3B57-C777-8592-C8398F7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E428-D161-F9E2-97D1-CF303D5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4F1F5-9A61-2A03-B874-65537F19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6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AF5BA-3DB6-2B91-4850-527B0F6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B8551-298E-F333-1CC2-E1C25675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49B94-DF21-B7AB-32FF-E55500D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836E6-9CD2-9618-3E46-DF1DED85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714BD-4B9D-3D68-7935-2B6BC1BA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8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A28F7-A92F-D4E9-D90D-D2295290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1D656-3049-A4FC-E835-17E38E1F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ADA96-1AFA-C4D1-5AA6-40651505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99507-4765-ADA7-4310-77394DA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B9399-3283-B9A1-B687-25A4E9C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34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0AAD-4693-249A-58E4-9CE1523E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13902-DDCA-EE56-2751-440DFD6F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3B15-6A9D-38B3-4989-E092AEE5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2380F-103F-EFBF-E6BB-179F21E9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67343C-DC5E-B84F-9D6D-551C244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9B4F4-5E44-4F3E-31C9-2B35E68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6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493E-0E1B-23F0-13B4-1CC3CE4F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809B3-7ABB-2882-23CE-57CAFBB3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DCB47-7EFC-A615-A507-1D3004D4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C7703-2435-E048-3CDF-712A5DC7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DA2553-DF0C-4814-09E7-67E8E480B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DCFD37-E128-F7E5-0EC6-60F4E9F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D9C20A-019D-5098-6228-7FD7448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230E71-F7C4-73B7-9AE2-5449D79B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06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95ED-D1E0-EE77-203E-EA6E740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3B96E-7B4E-106F-1D3B-54AAA1F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CAAA4-2235-176B-1BA0-B904575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1BC4F3-7380-9963-647B-0A44809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5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260F3-5BFE-19D6-042D-63E8F9F3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D9E6-FD86-EF87-A4F0-A1F3EFC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8833A-B844-B1AC-AE3E-5F002D27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B3BBA7-2A60-B22D-F141-06AA142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CACC9-AF83-5760-F69E-E70B5ABA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025556-AE5D-65FF-C915-93F49001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1EA3-D0CE-1693-28C6-7E0440A0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FC9C42-A167-9976-920C-1946EFC5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9D29A-1E83-A122-47D0-EA872782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17EEA-C1F7-94CE-1406-7EEC193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DB1CD-3889-5D7B-936C-F9491FAA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BCC1E-A14F-FEBA-B651-35F9A5D9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8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AFF16-659E-118A-59DF-ECA7B71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320F56-9A52-F2BD-166B-48865B79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1782E-3DF6-F80C-4A5F-721F6E9D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81C8F-E775-1443-5757-4304911B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2FF63-3C1D-8692-957D-5B88D67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7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93064-CFD8-398A-F8E7-D983356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F897C-9E95-15E7-BD6A-178C7F7C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B5295-3A44-5764-6310-3BFC9CCC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1CB87-D3EE-9714-212D-0465F855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F3152-8DDE-209E-3D55-24F36BBF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69D2E-2659-2A17-FB9B-953D3A1F57C2}"/>
              </a:ext>
            </a:extLst>
          </p:cNvPr>
          <p:cNvSpPr txBox="1"/>
          <p:nvPr/>
        </p:nvSpPr>
        <p:spPr>
          <a:xfrm>
            <a:off x="2508143" y="1905506"/>
            <a:ext cx="7175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МОДАЛЬНЫЕ ОКНА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D70C2-08BA-99A6-FC1E-811CFA68D41A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54CE-2D1C-9BDF-6298-58B5334BEA8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42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0C71E-D161-CE40-AA2A-577964E3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CACB0-1407-67D7-9F65-21B7728F7DAD}"/>
              </a:ext>
            </a:extLst>
          </p:cNvPr>
          <p:cNvSpPr txBox="1"/>
          <p:nvPr/>
        </p:nvSpPr>
        <p:spPr>
          <a:xfrm>
            <a:off x="144350" y="832135"/>
            <a:ext cx="11903299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A107E-339F-0B08-3C35-90A06F26246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35E50-448D-941A-7CAF-0292A3C19F81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21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48681-46AD-44AC-9B95-4D59B5C6C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A02BF-7F89-38BA-1A4B-17284FB70B13}"/>
              </a:ext>
            </a:extLst>
          </p:cNvPr>
          <p:cNvSpPr txBox="1"/>
          <p:nvPr/>
        </p:nvSpPr>
        <p:spPr>
          <a:xfrm>
            <a:off x="288701" y="1750495"/>
            <a:ext cx="11903299" cy="335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base_open_button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ft.ElevatedButton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Открыть обычное окно"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								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open_dialog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modal_open_button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ft.ElevatedButton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Открыть модальное окно"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								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open_dialog_modal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F132B-0E63-5978-17E0-9B274FEE08A7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4D255-96A1-2C58-F284-17EB77078A4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8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F4EA7-1645-29E7-E6CB-CDF2DC134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C2CAF-2CBD-0F04-23C3-20D630226BB6}"/>
              </a:ext>
            </a:extLst>
          </p:cNvPr>
          <p:cNvSpPr txBox="1"/>
          <p:nvPr/>
        </p:nvSpPr>
        <p:spPr>
          <a:xfrm>
            <a:off x="400061" y="408749"/>
            <a:ext cx="513249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open_dialog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page.dialog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dialog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A7C8A-8FFB-75C3-5E91-7D16934D34D3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78B49-3471-73DC-639A-674A06FE924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A189D-BA21-C332-90AB-25927A83104E}"/>
              </a:ext>
            </a:extLst>
          </p:cNvPr>
          <p:cNvSpPr txBox="1"/>
          <p:nvPr/>
        </p:nvSpPr>
        <p:spPr>
          <a:xfrm>
            <a:off x="6030792" y="408749"/>
            <a:ext cx="6743700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open_dialog_modal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page.dialog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2B4E6-DAF1-7832-3625-076D7CEC54B1}"/>
              </a:ext>
            </a:extLst>
          </p:cNvPr>
          <p:cNvSpPr txBox="1"/>
          <p:nvPr/>
        </p:nvSpPr>
        <p:spPr>
          <a:xfrm>
            <a:off x="82058" y="3771873"/>
            <a:ext cx="1213378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Внутри этих функций мы устанавливаем текущее диалоговое окно на странице с помощью </a:t>
            </a:r>
            <a:r>
              <a:rPr lang="ru-RU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page.dialog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и открываем его, устанавливая </a:t>
            </a:r>
            <a:r>
              <a:rPr lang="ru-RU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dialog.open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2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9796BC-4581-E98E-8667-D356B16F4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A67ED1-65E4-698D-AE9D-0785DAB4D1A7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C31B6-918D-8796-4F34-8B0EE637C467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7D41A-DC4B-01D7-92EC-9E783A2CA99D}"/>
              </a:ext>
            </a:extLst>
          </p:cNvPr>
          <p:cNvSpPr txBox="1"/>
          <p:nvPr/>
        </p:nvSpPr>
        <p:spPr>
          <a:xfrm>
            <a:off x="216976" y="603987"/>
            <a:ext cx="576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Создание бота</a:t>
            </a:r>
          </a:p>
        </p:txBody>
      </p:sp>
      <p:pic>
        <p:nvPicPr>
          <p:cNvPr id="1026" name="Picture 2" descr="Обратите внимание на галочку!">
            <a:extLst>
              <a:ext uri="{FF2B5EF4-FFF2-40B4-BE49-F238E27FC236}">
                <a16:creationId xmlns:a16="http://schemas.microsoft.com/office/drawing/2014/main" id="{8B7F3297-86FB-F404-6034-4B9B34C7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1700"/>
            <a:ext cx="10363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966AF-9677-D32B-6363-FA78F8E9F9C1}"/>
              </a:ext>
            </a:extLst>
          </p:cNvPr>
          <p:cNvSpPr txBox="1"/>
          <p:nvPr/>
        </p:nvSpPr>
        <p:spPr>
          <a:xfrm>
            <a:off x="383582" y="5238350"/>
            <a:ext cx="576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/</a:t>
            </a:r>
            <a:r>
              <a:rPr lang="en-US" sz="6000" dirty="0" err="1">
                <a:solidFill>
                  <a:schemeClr val="bg1"/>
                </a:solidFill>
              </a:rPr>
              <a:t>newbot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6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6F414-ED68-B68E-EF83-40F85AF9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5536D7-626D-D7B4-F9C9-9314735FCA43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A0F4D-21C9-8DC4-2D3E-5CD4D5BA0E5C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нам нужна вот эта строчка из цифр и букв, это и есть токен">
            <a:extLst>
              <a:ext uri="{FF2B5EF4-FFF2-40B4-BE49-F238E27FC236}">
                <a16:creationId xmlns:a16="http://schemas.microsoft.com/office/drawing/2014/main" id="{5BA310E1-036A-76EA-B1D5-E355835B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39" y="0"/>
            <a:ext cx="8172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7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C2ED3-3510-E1C9-5B58-6E1FB631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5BE2C-B365-155E-8595-0B899050B2F2}"/>
              </a:ext>
            </a:extLst>
          </p:cNvPr>
          <p:cNvSpPr txBox="1"/>
          <p:nvPr/>
        </p:nvSpPr>
        <p:spPr>
          <a:xfrm>
            <a:off x="6437233" y="3563413"/>
            <a:ext cx="12429641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rgbClr val="BBBBBB"/>
                </a:solidFill>
                <a:latin typeface="Consolas" panose="020B0609020204030204" pitchFamily="49" charset="0"/>
              </a:rPr>
              <a:t>pyTelegramBotAPI</a:t>
            </a:r>
            <a:endParaRPr lang="de-DE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A01AB-EB46-D4AB-9260-B6C3E00E8D39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35BCE-C6B7-F392-3206-559C075F974D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D2532-039F-3BB8-E6FD-66F164734E3F}"/>
              </a:ext>
            </a:extLst>
          </p:cNvPr>
          <p:cNvSpPr txBox="1"/>
          <p:nvPr/>
        </p:nvSpPr>
        <p:spPr>
          <a:xfrm>
            <a:off x="216976" y="1263005"/>
            <a:ext cx="576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Установка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7888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C6818-E14A-836C-257F-04404E402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4C4C82-3745-1AA1-9469-0FFBC1DD1EF5}"/>
              </a:ext>
            </a:extLst>
          </p:cNvPr>
          <p:cNvSpPr txBox="1"/>
          <p:nvPr/>
        </p:nvSpPr>
        <p:spPr>
          <a:xfrm>
            <a:off x="6376262" y="2149483"/>
            <a:ext cx="12429641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API_TOKEN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sz="2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api_token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&gt;'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telebot.TeleBot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API_TOKEN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3BAF-4120-6C60-EEC2-45B4C13BC3F5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501C7-EB3E-53CF-D6B5-55FD387C50A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D8652-5144-816B-5E9D-85F9CBACB74F}"/>
              </a:ext>
            </a:extLst>
          </p:cNvPr>
          <p:cNvSpPr txBox="1"/>
          <p:nvPr/>
        </p:nvSpPr>
        <p:spPr>
          <a:xfrm>
            <a:off x="50370" y="1905506"/>
            <a:ext cx="576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Первые шаги</a:t>
            </a:r>
          </a:p>
        </p:txBody>
      </p:sp>
    </p:spTree>
    <p:extLst>
      <p:ext uri="{BB962C8B-B14F-4D97-AF65-F5344CB8AC3E}">
        <p14:creationId xmlns:p14="http://schemas.microsoft.com/office/powerpoint/2010/main" val="264602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308CD-0FAC-7DA0-EE1C-B59FF108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B47818-FA8D-5EE5-1DE2-37DB9D49FDD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CF254-28F4-A6EC-8215-136CD0D7ED2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F9C4E-5AD4-680B-2A8B-172465A9CA79}"/>
              </a:ext>
            </a:extLst>
          </p:cNvPr>
          <p:cNvSpPr txBox="1"/>
          <p:nvPr/>
        </p:nvSpPr>
        <p:spPr>
          <a:xfrm>
            <a:off x="108488" y="1477248"/>
            <a:ext cx="1197502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0" i="0" dirty="0">
                <a:solidFill>
                  <a:srgbClr val="F8FAFF"/>
                </a:solidFill>
                <a:effectLst/>
                <a:latin typeface="Inter"/>
              </a:rPr>
              <a:t>Диалоговые окна — это небольшие всплывающие окна, которые используются для информирования пользователя или для получения подтверждения. </a:t>
            </a:r>
          </a:p>
          <a:p>
            <a:pPr>
              <a:lnSpc>
                <a:spcPct val="150000"/>
              </a:lnSpc>
            </a:pPr>
            <a:r>
              <a:rPr lang="ru-RU" sz="2800" b="0" i="0" dirty="0">
                <a:solidFill>
                  <a:srgbClr val="F8FAFF"/>
                </a:solidFill>
                <a:effectLst/>
                <a:latin typeface="Inter"/>
              </a:rPr>
              <a:t>Они могут быть базовыми, которые можно закрыть, просто нажав за пределами окна, и модальными, которые требуют от пользователя выбора одного из предложенных вариантов.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08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C510-F727-93A0-C63A-DA07431D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7664F8-EEF5-9E40-05D0-9CE16F78DB21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0E85D-9E35-B511-275A-AF993F12D6CC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47EDC-D2BA-F81B-F4ED-1FE34D4A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5" y="1335668"/>
            <a:ext cx="4510355" cy="418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06A943-D71D-CD3C-A270-42E09671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44" y="1304193"/>
            <a:ext cx="4510355" cy="41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4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BE0D8-A942-286E-0CF1-0F840CC0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EB5E62-4D28-8A1F-03D0-660B7B6F43E7}"/>
              </a:ext>
            </a:extLst>
          </p:cNvPr>
          <p:cNvSpPr txBox="1"/>
          <p:nvPr/>
        </p:nvSpPr>
        <p:spPr>
          <a:xfrm>
            <a:off x="-4090174" y="3600975"/>
            <a:ext cx="394519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flet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0EFE3-F976-1C11-371E-CC03417C712B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60B3A-C8BC-BE09-8DB5-429C67F760ED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0E00A-B827-943E-BBD9-4B7B1072BCB1}"/>
              </a:ext>
            </a:extLst>
          </p:cNvPr>
          <p:cNvSpPr txBox="1"/>
          <p:nvPr/>
        </p:nvSpPr>
        <p:spPr>
          <a:xfrm>
            <a:off x="272276" y="551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Что нам нужно первоначально?</a:t>
            </a:r>
          </a:p>
        </p:txBody>
      </p:sp>
    </p:spTree>
    <p:extLst>
      <p:ext uri="{BB962C8B-B14F-4D97-AF65-F5344CB8AC3E}">
        <p14:creationId xmlns:p14="http://schemas.microsoft.com/office/powerpoint/2010/main" val="3663068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581FB-721B-B256-739E-5AEDB8911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5356-6925-F3E5-927A-94168DD39FBA}"/>
              </a:ext>
            </a:extLst>
          </p:cNvPr>
          <p:cNvSpPr txBox="1"/>
          <p:nvPr/>
        </p:nvSpPr>
        <p:spPr>
          <a:xfrm>
            <a:off x="272275" y="3580543"/>
            <a:ext cx="394519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flet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A3634-E500-1C41-E440-F881A90BF14F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49BA0-6D07-9AC5-E191-37B514EEB862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88CAF-D060-EE5D-1A09-B69FC68AA5D5}"/>
              </a:ext>
            </a:extLst>
          </p:cNvPr>
          <p:cNvSpPr txBox="1"/>
          <p:nvPr/>
        </p:nvSpPr>
        <p:spPr>
          <a:xfrm>
            <a:off x="272276" y="551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Что нам нужно первоначально?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F61AD-5C58-5476-ABD0-0394B7298265}"/>
              </a:ext>
            </a:extLst>
          </p:cNvPr>
          <p:cNvSpPr txBox="1"/>
          <p:nvPr/>
        </p:nvSpPr>
        <p:spPr>
          <a:xfrm>
            <a:off x="-8648701" y="3257377"/>
            <a:ext cx="86990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ft.Page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page.title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Страховое приложение"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ABD6-BFB5-FCB2-5288-2E80084B2896}"/>
              </a:ext>
            </a:extLst>
          </p:cNvPr>
          <p:cNvSpPr txBox="1"/>
          <p:nvPr/>
        </p:nvSpPr>
        <p:spPr>
          <a:xfrm>
            <a:off x="272275" y="-1100947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Следующий шаг</a:t>
            </a:r>
          </a:p>
        </p:txBody>
      </p:sp>
    </p:spTree>
    <p:extLst>
      <p:ext uri="{BB962C8B-B14F-4D97-AF65-F5344CB8AC3E}">
        <p14:creationId xmlns:p14="http://schemas.microsoft.com/office/powerpoint/2010/main" val="253948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D757E-7464-DF14-A14D-D17ABCAF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B842-F302-A90C-15A0-ED18F49697FA}"/>
              </a:ext>
            </a:extLst>
          </p:cNvPr>
          <p:cNvSpPr txBox="1"/>
          <p:nvPr/>
        </p:nvSpPr>
        <p:spPr>
          <a:xfrm>
            <a:off x="272275" y="8991465"/>
            <a:ext cx="394519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flet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03253-11FC-AF39-E6A2-2ED0C5EE539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45ECE-2870-EC52-04AA-94D9142B6BEF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F0102-A3B5-BD20-1119-ADDE6E19BCEE}"/>
              </a:ext>
            </a:extLst>
          </p:cNvPr>
          <p:cNvSpPr txBox="1"/>
          <p:nvPr/>
        </p:nvSpPr>
        <p:spPr>
          <a:xfrm>
            <a:off x="272274" y="7256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Что нам нужно первоначально?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57C5A-BDF8-8CB4-7D51-3A6EF759A459}"/>
              </a:ext>
            </a:extLst>
          </p:cNvPr>
          <p:cNvSpPr txBox="1"/>
          <p:nvPr/>
        </p:nvSpPr>
        <p:spPr>
          <a:xfrm>
            <a:off x="-8648701" y="3257377"/>
            <a:ext cx="86990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ft.Page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page.title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Страховое приложение"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5C5A8-03B8-8AD7-9710-1B5C5D7AACBE}"/>
              </a:ext>
            </a:extLst>
          </p:cNvPr>
          <p:cNvSpPr txBox="1"/>
          <p:nvPr/>
        </p:nvSpPr>
        <p:spPr>
          <a:xfrm>
            <a:off x="272275" y="442103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Следующий шаг</a:t>
            </a:r>
          </a:p>
        </p:txBody>
      </p:sp>
    </p:spTree>
    <p:extLst>
      <p:ext uri="{BB962C8B-B14F-4D97-AF65-F5344CB8AC3E}">
        <p14:creationId xmlns:p14="http://schemas.microsoft.com/office/powerpoint/2010/main" val="2309908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E3935-3021-504B-3E94-3CBF906E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CB5369-AD21-17FE-58CE-A8F189E50386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63F31-0B71-4BDD-7E4C-F514A68DF9F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F23E8-800A-CF4A-A8D0-D4563AE63C00}"/>
              </a:ext>
            </a:extLst>
          </p:cNvPr>
          <p:cNvSpPr txBox="1"/>
          <p:nvPr/>
        </p:nvSpPr>
        <p:spPr>
          <a:xfrm>
            <a:off x="272275" y="3257377"/>
            <a:ext cx="86990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ft.Page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page.title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Страховое приложение"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2607D-F633-35ED-549F-4A93F3B378C7}"/>
              </a:ext>
            </a:extLst>
          </p:cNvPr>
          <p:cNvSpPr txBox="1"/>
          <p:nvPr/>
        </p:nvSpPr>
        <p:spPr>
          <a:xfrm>
            <a:off x="272275" y="442103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Следующий шаг</a:t>
            </a:r>
          </a:p>
        </p:txBody>
      </p:sp>
    </p:spTree>
    <p:extLst>
      <p:ext uri="{BB962C8B-B14F-4D97-AF65-F5344CB8AC3E}">
        <p14:creationId xmlns:p14="http://schemas.microsoft.com/office/powerpoint/2010/main" val="3929758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2DBA5-4525-63DE-800E-BF2254E4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2C2C3-2675-5C38-6D11-FDDC47306029}"/>
              </a:ext>
            </a:extLst>
          </p:cNvPr>
          <p:cNvSpPr txBox="1"/>
          <p:nvPr/>
        </p:nvSpPr>
        <p:spPr>
          <a:xfrm>
            <a:off x="-4426" y="3331697"/>
            <a:ext cx="12133787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Мы создаем объект </a:t>
            </a: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AlertDialog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который представляет собой базовое диалоговое окно.</a:t>
            </a:r>
            <a:b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Параметр </a:t>
            </a: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задает заголовок окна.</a:t>
            </a:r>
          </a:p>
          <a:p>
            <a:pPr>
              <a:lnSpc>
                <a:spcPct val="150000"/>
              </a:lnSpc>
            </a:pP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Параметр </a:t>
            </a: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on_dismiss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позволяет задать функцию, которая будет вызвана при закрытии окна. В данном случае мы просто выводим сообщение в консоль.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FACD-79E0-A05F-DE89-F24D35EF3B9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455E-4AA9-6164-DDE5-602F7091C547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590A-DB41-1657-0956-F3C25335512A}"/>
              </a:ext>
            </a:extLst>
          </p:cNvPr>
          <p:cNvSpPr txBox="1"/>
          <p:nvPr/>
        </p:nvSpPr>
        <p:spPr>
          <a:xfrm>
            <a:off x="400050" y="369332"/>
            <a:ext cx="13754100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ft.AlertDialog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on_dismiss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"Basic dialog dismissed!"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88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77C14-2C49-2C5D-B8D0-2BB8AD04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8E8E8-C795-16D6-CDDC-5766C22695EB}"/>
              </a:ext>
            </a:extLst>
          </p:cNvPr>
          <p:cNvSpPr txBox="1"/>
          <p:nvPr/>
        </p:nvSpPr>
        <p:spPr>
          <a:xfrm>
            <a:off x="144351" y="365501"/>
            <a:ext cx="11903299" cy="612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ft.AlertDialog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"Please confirm"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"Are you sure you want to delete this file?"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confirm),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"Cancel"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cancel),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actions_alignment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ft.MainAxisAlignment.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on_dismiss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"Modal dialog dismissed!"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DF48C-DCE1-E27E-8E79-7986F133E934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89454-BCF1-4150-B60D-A74537E197E0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1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568</Words>
  <Application>Microsoft Office PowerPoint</Application>
  <PresentationFormat>Широкоэкранный</PresentationFormat>
  <Paragraphs>94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Inter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2025-02-10T18:28:24Z</dcterms:created>
  <dcterms:modified xsi:type="dcterms:W3CDTF">2025-02-12T18:12:40Z</dcterms:modified>
</cp:coreProperties>
</file>