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5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432" y="31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6B0A-F11D-2027-2932-AEEB4CEFD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5FD985-40E1-6A74-95B0-025992F3A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0202BC-D5E1-0FE9-FECE-E5749FD81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520EE7-515F-C9B6-78AF-435DBE97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1BD533-42C7-E897-6044-B16E079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9206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EB05404-18A1-D14E-B21C-07FCF72F4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63E16C-1475-D8CB-12A7-C749B9068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C263FF-3B57-C777-8592-C8398F72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7EE428-D161-F9E2-97D1-CF303D5F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44F1F5-9A61-2A03-B874-65537F19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59675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AF5BA-3DB6-2B91-4850-527B0F614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B8551-298E-F333-1CC2-E1C25675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49B94-DF21-B7AB-32FF-E55500DF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3836E6-9CD2-9618-3E46-DF1DED85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2714BD-4B9D-3D68-7935-2B6BC1BA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0688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BA28F7-A92F-D4E9-D90D-D2295290B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1D656-3049-A4FC-E835-17E38E1F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3ADA96-1AFA-C4D1-5AA6-40651505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99507-4765-ADA7-4310-77394DA4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6B9399-3283-B9A1-B687-25A4E9CA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3034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0AAD-4693-249A-58E4-9CE1523E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D13902-DDCA-EE56-2751-440DFD6F8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393B15-6A9D-38B3-4989-E092AEE52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2380F-103F-EFBF-E6BB-179F21E98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67343C-DC5E-B84F-9D6D-551C2442E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59B4F4-5E44-4F3E-31C9-2B35E686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5630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0493E-0E1B-23F0-13B4-1CC3CE4F3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1809B3-7ABB-2882-23CE-57CAFBB3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BDCB47-7EFC-A615-A507-1D3004D4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AC7703-2435-E048-3CDF-712A5DC74B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DA2553-DF0C-4814-09E7-67E8E480B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7DCFD37-E128-F7E5-0EC6-60F4E9F6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9D9C20A-019D-5098-6228-7FD7448D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1230E71-F7C4-73B7-9AE2-5449D79B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6060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6995ED-D1E0-EE77-203E-EA6E7408C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3B96E-7B4E-106F-1D3B-54AAA1FD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00CAAA4-2235-176B-1BA0-B904575B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71BC4F3-7380-9963-647B-0A4480922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54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260F3-5BFE-19D6-042D-63E8F9F3F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B9D9E6-FD86-EF87-A4F0-A1F3EFCCD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8833A-B844-B1AC-AE3E-5F002D270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B3BBA7-2A60-B22D-F141-06AA1423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3CACC9-AF83-5760-F69E-E70B5ABA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025556-AE5D-65FF-C915-93F490016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79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71EA3-D0CE-1693-28C6-7E0440A0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FFC9C42-A167-9976-920C-1946EFC5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F9D29A-1E83-A122-47D0-EA872782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E17EEA-C1F7-94CE-1406-7EEC1939B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BDB1CD-3889-5D7B-936C-F9491FAA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4BCC1E-A14F-FEBA-B651-35F9A5D9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838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AFF16-659E-118A-59DF-ECA7B71E2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320F56-9A52-F2BD-166B-48865B79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81782E-3DF6-F80C-4A5F-721F6E9D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481C8F-E775-1443-5757-4304911BF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02FF63-3C1D-8692-957D-5B88D67E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6774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93064-CFD8-398A-F8E7-D9833566A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F897C-9E95-15E7-BD6A-178C7F7CE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2B5295-3A44-5764-6310-3BFC9CCC5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367DD-7BCB-4CF1-A295-38E9C5F0FDF5}" type="datetimeFigureOut">
              <a:rPr lang="ru-RU" smtClean="0"/>
              <a:t>12.02.2025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91CB87-D3EE-9714-212D-0465F855D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9F3152-8DDE-209E-3D55-24F36BBF7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C3BE8-D20A-491D-9F88-6DE348F2B16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4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69D2E-2659-2A17-FB9B-953D3A1F57C2}"/>
              </a:ext>
            </a:extLst>
          </p:cNvPr>
          <p:cNvSpPr txBox="1"/>
          <p:nvPr/>
        </p:nvSpPr>
        <p:spPr>
          <a:xfrm>
            <a:off x="2508143" y="1905506"/>
            <a:ext cx="717571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МОДАЛЬНЫЕ ОКНА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9D70C2-08BA-99A6-FC1E-811CFA68D41A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954CE-2D1C-9BDF-6298-58B5334BEA8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642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0C71E-D161-CE40-AA2A-577964E32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ACACB0-1407-67D7-9F65-21B7728F7DAD}"/>
              </a:ext>
            </a:extLst>
          </p:cNvPr>
          <p:cNvSpPr txBox="1"/>
          <p:nvPr/>
        </p:nvSpPr>
        <p:spPr>
          <a:xfrm>
            <a:off x="144350" y="832135"/>
            <a:ext cx="11903299" cy="5193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50000"/>
              </a:lnSpc>
            </a:pP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b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cancel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A107E-339F-0B08-3C35-90A06F262460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F35E50-448D-941A-7CAF-0292A3C19F81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52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48681-46AD-44AC-9B95-4D59B5C6C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A02BF-7F89-38BA-1A4B-17284FB70B13}"/>
              </a:ext>
            </a:extLst>
          </p:cNvPr>
          <p:cNvSpPr txBox="1"/>
          <p:nvPr/>
        </p:nvSpPr>
        <p:spPr>
          <a:xfrm>
            <a:off x="288701" y="1750495"/>
            <a:ext cx="11903299" cy="3357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base_open_button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ft.ElevatedButton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Открыть обычное окно"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								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on_click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open_dialog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modal_open_button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ft.ElevatedButton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Открыть модальное окно"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								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on_click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open_dialog_modal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BF132B-0E63-5978-17E0-9B274FEE08A7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64D255-96A1-2C58-F284-17EB77078A4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9180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DF4EA7-1645-29E7-E6CB-CDF2DC134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5C2CAF-2CBD-0F04-23C3-20D630226BB6}"/>
              </a:ext>
            </a:extLst>
          </p:cNvPr>
          <p:cNvSpPr txBox="1"/>
          <p:nvPr/>
        </p:nvSpPr>
        <p:spPr>
          <a:xfrm>
            <a:off x="400061" y="408749"/>
            <a:ext cx="5132499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open_dialog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page.dialog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dialog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A7C8A-8FFB-75C3-5E91-7D16934D34D3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678B49-3471-73DC-639A-674A06FE924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A189D-BA21-C332-90AB-25927A83104E}"/>
              </a:ext>
            </a:extLst>
          </p:cNvPr>
          <p:cNvSpPr txBox="1"/>
          <p:nvPr/>
        </p:nvSpPr>
        <p:spPr>
          <a:xfrm>
            <a:off x="6030792" y="408749"/>
            <a:ext cx="6743700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open_dialog_modal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page.dialog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dialog_modal.open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page.update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2B4E6-DAF1-7832-3625-076D7CEC54B1}"/>
              </a:ext>
            </a:extLst>
          </p:cNvPr>
          <p:cNvSpPr txBox="1"/>
          <p:nvPr/>
        </p:nvSpPr>
        <p:spPr>
          <a:xfrm>
            <a:off x="82058" y="3771873"/>
            <a:ext cx="12133787" cy="1962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Внутри этих функций мы устанавливаем текущее диалоговое окно на странице с помощью </a:t>
            </a:r>
            <a:r>
              <a:rPr lang="ru-RU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page.dialog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и открываем его, устанавливая </a:t>
            </a:r>
            <a:r>
              <a:rPr lang="ru-RU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dialog.open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ru-RU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1308CD-0FAC-7DA0-EE1C-B59FF108C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B47818-FA8D-5EE5-1DE2-37DB9D49FDD0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CF254-28F4-A6EC-8215-136CD0D7ED29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4F9C4E-5AD4-680B-2A8B-172465A9CA79}"/>
              </a:ext>
            </a:extLst>
          </p:cNvPr>
          <p:cNvSpPr txBox="1"/>
          <p:nvPr/>
        </p:nvSpPr>
        <p:spPr>
          <a:xfrm>
            <a:off x="108488" y="1477248"/>
            <a:ext cx="11975024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b="0" i="0" dirty="0">
                <a:solidFill>
                  <a:srgbClr val="F8FAFF"/>
                </a:solidFill>
                <a:effectLst/>
                <a:latin typeface="Inter"/>
              </a:rPr>
              <a:t>Диалоговые окна — это небольшие всплывающие окна, которые используются для информирования пользователя или для получения подтверждения. </a:t>
            </a:r>
          </a:p>
          <a:p>
            <a:pPr>
              <a:lnSpc>
                <a:spcPct val="150000"/>
              </a:lnSpc>
            </a:pPr>
            <a:r>
              <a:rPr lang="ru-RU" sz="2800" b="0" i="0" dirty="0">
                <a:solidFill>
                  <a:srgbClr val="F8FAFF"/>
                </a:solidFill>
                <a:effectLst/>
                <a:latin typeface="Inter"/>
              </a:rPr>
              <a:t>Они могут быть базовыми, которые можно закрыть, просто нажав за пределами окна, и модальными, которые требуют от пользователя выбора одного из предложенных вариантов.</a:t>
            </a:r>
            <a:endParaRPr lang="ru-RU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608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DC510-F727-93A0-C63A-DA07431D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7664F8-EEF5-9E40-05D0-9CE16F78DB21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20E85D-9E35-B511-275A-AF993F12D6CC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847EDC-D2BA-F81B-F4ED-1FE34D4AA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65" y="1335668"/>
            <a:ext cx="4510355" cy="4186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06A943-D71D-CD3C-A270-42E09671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44" y="1304193"/>
            <a:ext cx="4510355" cy="417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54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BE0D8-A942-286E-0CF1-0F840CC0B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EB5E62-4D28-8A1F-03D0-660B7B6F43E7}"/>
              </a:ext>
            </a:extLst>
          </p:cNvPr>
          <p:cNvSpPr txBox="1"/>
          <p:nvPr/>
        </p:nvSpPr>
        <p:spPr>
          <a:xfrm>
            <a:off x="-4090174" y="3600975"/>
            <a:ext cx="394519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flet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0EFE3-F976-1C11-371E-CC03417C712B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560B3A-C8BC-BE09-8DB5-429C67F760ED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80E00A-B827-943E-BBD9-4B7B1072BCB1}"/>
              </a:ext>
            </a:extLst>
          </p:cNvPr>
          <p:cNvSpPr txBox="1"/>
          <p:nvPr/>
        </p:nvSpPr>
        <p:spPr>
          <a:xfrm>
            <a:off x="272276" y="551700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Что нам нужно первоначально?</a:t>
            </a:r>
          </a:p>
        </p:txBody>
      </p:sp>
    </p:spTree>
    <p:extLst>
      <p:ext uri="{BB962C8B-B14F-4D97-AF65-F5344CB8AC3E}">
        <p14:creationId xmlns:p14="http://schemas.microsoft.com/office/powerpoint/2010/main" val="36630680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581FB-721B-B256-739E-5AEDB8911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F95356-6925-F3E5-927A-94168DD39FBA}"/>
              </a:ext>
            </a:extLst>
          </p:cNvPr>
          <p:cNvSpPr txBox="1"/>
          <p:nvPr/>
        </p:nvSpPr>
        <p:spPr>
          <a:xfrm>
            <a:off x="272275" y="3580543"/>
            <a:ext cx="394519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flet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A3634-E500-1C41-E440-F881A90BF14F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749BA0-6D07-9AC5-E191-37B514EEB862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88CAF-D060-EE5D-1A09-B69FC68AA5D5}"/>
              </a:ext>
            </a:extLst>
          </p:cNvPr>
          <p:cNvSpPr txBox="1"/>
          <p:nvPr/>
        </p:nvSpPr>
        <p:spPr>
          <a:xfrm>
            <a:off x="272276" y="551700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Что нам нужно первоначально?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F61AD-5C58-5476-ABD0-0394B7298265}"/>
              </a:ext>
            </a:extLst>
          </p:cNvPr>
          <p:cNvSpPr txBox="1"/>
          <p:nvPr/>
        </p:nvSpPr>
        <p:spPr>
          <a:xfrm>
            <a:off x="-8648701" y="3257377"/>
            <a:ext cx="869907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ft.Page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page.title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Страховое приложение"</a:t>
            </a:r>
            <a:endParaRPr lang="ru-RU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ABD6-BFB5-FCB2-5288-2E80084B2896}"/>
              </a:ext>
            </a:extLst>
          </p:cNvPr>
          <p:cNvSpPr txBox="1"/>
          <p:nvPr/>
        </p:nvSpPr>
        <p:spPr>
          <a:xfrm>
            <a:off x="272275" y="-1100947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Следующий шаг</a:t>
            </a:r>
          </a:p>
        </p:txBody>
      </p:sp>
    </p:spTree>
    <p:extLst>
      <p:ext uri="{BB962C8B-B14F-4D97-AF65-F5344CB8AC3E}">
        <p14:creationId xmlns:p14="http://schemas.microsoft.com/office/powerpoint/2010/main" val="25394816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D757E-7464-DF14-A14D-D17ABCAF0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6BB842-F302-A90C-15A0-ED18F49697FA}"/>
              </a:ext>
            </a:extLst>
          </p:cNvPr>
          <p:cNvSpPr txBox="1"/>
          <p:nvPr/>
        </p:nvSpPr>
        <p:spPr>
          <a:xfrm>
            <a:off x="272275" y="8991465"/>
            <a:ext cx="3945193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lang="en-US" sz="28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flet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 as </a:t>
            </a:r>
            <a:r>
              <a:rPr lang="en-US" sz="28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E03253-11FC-AF39-E6A2-2ED0C5EE539C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545ECE-2870-EC52-04AA-94D9142B6BEF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DF0102-A3B5-BD20-1119-ADDE6E19BCEE}"/>
              </a:ext>
            </a:extLst>
          </p:cNvPr>
          <p:cNvSpPr txBox="1"/>
          <p:nvPr/>
        </p:nvSpPr>
        <p:spPr>
          <a:xfrm>
            <a:off x="272274" y="7256700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Что нам нужно первоначально?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57C5A-BDF8-8CB4-7D51-3A6EF759A459}"/>
              </a:ext>
            </a:extLst>
          </p:cNvPr>
          <p:cNvSpPr txBox="1"/>
          <p:nvPr/>
        </p:nvSpPr>
        <p:spPr>
          <a:xfrm>
            <a:off x="-8648701" y="3257377"/>
            <a:ext cx="869907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ft.Page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page.title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Страховое приложение"</a:t>
            </a:r>
            <a:endParaRPr lang="ru-RU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5C5A8-03B8-8AD7-9710-1B5C5D7AACBE}"/>
              </a:ext>
            </a:extLst>
          </p:cNvPr>
          <p:cNvSpPr txBox="1"/>
          <p:nvPr/>
        </p:nvSpPr>
        <p:spPr>
          <a:xfrm>
            <a:off x="272275" y="442103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Следующий шаг</a:t>
            </a:r>
          </a:p>
        </p:txBody>
      </p:sp>
    </p:spTree>
    <p:extLst>
      <p:ext uri="{BB962C8B-B14F-4D97-AF65-F5344CB8AC3E}">
        <p14:creationId xmlns:p14="http://schemas.microsoft.com/office/powerpoint/2010/main" val="2309908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E3935-3021-504B-3E94-3CBF906E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CB5369-AD21-17FE-58CE-A8F189E50386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63F31-0B71-4BDD-7E4C-F514A68DF9FA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F23E8-800A-CF4A-A8D0-D4563AE63C00}"/>
              </a:ext>
            </a:extLst>
          </p:cNvPr>
          <p:cNvSpPr txBox="1"/>
          <p:nvPr/>
        </p:nvSpPr>
        <p:spPr>
          <a:xfrm>
            <a:off x="272275" y="3257377"/>
            <a:ext cx="869907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ft.Page</a:t>
            </a:r>
            <a:r>
              <a:rPr lang="en-US" sz="28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page.title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Страховое приложение"</a:t>
            </a:r>
            <a:endParaRPr lang="ru-RU" sz="2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02607D-F633-35ED-549F-4A93F3B378C7}"/>
              </a:ext>
            </a:extLst>
          </p:cNvPr>
          <p:cNvSpPr txBox="1"/>
          <p:nvPr/>
        </p:nvSpPr>
        <p:spPr>
          <a:xfrm>
            <a:off x="272275" y="442103"/>
            <a:ext cx="11753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</a:rPr>
              <a:t>Следующий шаг</a:t>
            </a:r>
          </a:p>
        </p:txBody>
      </p:sp>
    </p:spTree>
    <p:extLst>
      <p:ext uri="{BB962C8B-B14F-4D97-AF65-F5344CB8AC3E}">
        <p14:creationId xmlns:p14="http://schemas.microsoft.com/office/powerpoint/2010/main" val="39297583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E2DBA5-4525-63DE-800E-BF2254E47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92C2C3-2675-5C38-6D11-FDDC47306029}"/>
              </a:ext>
            </a:extLst>
          </p:cNvPr>
          <p:cNvSpPr txBox="1"/>
          <p:nvPr/>
        </p:nvSpPr>
        <p:spPr>
          <a:xfrm>
            <a:off x="-4426" y="3331697"/>
            <a:ext cx="12133787" cy="2803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Мы создаем объект </a:t>
            </a: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AlertDialog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который представляет собой базовое диалоговое окно.</a:t>
            </a:r>
            <a:b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Параметр </a:t>
            </a: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задает заголовок окна.</a:t>
            </a:r>
          </a:p>
          <a:p>
            <a:pPr>
              <a:lnSpc>
                <a:spcPct val="150000"/>
              </a:lnSpc>
            </a:pP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Параметр </a:t>
            </a:r>
            <a:r>
              <a:rPr lang="ru-RU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on_dismiss</a:t>
            </a:r>
            <a:r>
              <a:rPr lang="ru-RU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позволяет задать функцию, которая будет вызвана при закрытии окна. В данном случае мы просто выводим сообщение в консоль.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DAFACD-79E0-A05F-DE89-F24D35EF3B9C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1455E-4AA9-6164-DDE5-602F7091C547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9590A-DB41-1657-0956-F3C25335512A}"/>
              </a:ext>
            </a:extLst>
          </p:cNvPr>
          <p:cNvSpPr txBox="1"/>
          <p:nvPr/>
        </p:nvSpPr>
        <p:spPr>
          <a:xfrm>
            <a:off x="400050" y="369332"/>
            <a:ext cx="13754100" cy="2608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 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ft.AlertDialog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8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8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on_dismiss</a:t>
            </a:r>
            <a:r>
              <a:rPr lang="en-US" sz="28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8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"Basic dialog dismissed!"</a:t>
            </a: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8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03882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777C14-2C49-2C5D-B8D0-2BB8AD04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8E8E8-C795-16D6-CDDC-5766C22695EB}"/>
              </a:ext>
            </a:extLst>
          </p:cNvPr>
          <p:cNvSpPr txBox="1"/>
          <p:nvPr/>
        </p:nvSpPr>
        <p:spPr>
          <a:xfrm>
            <a:off x="144351" y="365501"/>
            <a:ext cx="11903299" cy="612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dialog_modal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ft.AlertDialog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modal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"Please confirm"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"Are you sure you want to delete this file?"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actions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[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"Yes"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on_click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confirm),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ft.TextButton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"Cancel"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on_click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cancel),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actions_alignment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ft.MainAxisAlignment.</a:t>
            </a:r>
            <a:r>
              <a:rPr lang="en-US" sz="24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 err="1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on_dismiss</a:t>
            </a:r>
            <a:r>
              <a:rPr lang="en-US" sz="2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=lambda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"Modal dialog dismissed!"</a:t>
            </a: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ADF48C-DCE1-E27E-8E79-7986F133E934}"/>
              </a:ext>
            </a:extLst>
          </p:cNvPr>
          <p:cNvSpPr txBox="1"/>
          <p:nvPr/>
        </p:nvSpPr>
        <p:spPr>
          <a:xfrm>
            <a:off x="10039028" y="64886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01110000 01111001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89454-BCF1-4150-B60D-A74537E197E0}"/>
              </a:ext>
            </a:extLst>
          </p:cNvPr>
          <p:cNvSpPr txBox="1"/>
          <p:nvPr/>
        </p:nvSpPr>
        <p:spPr>
          <a:xfrm>
            <a:off x="50370" y="0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py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90183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524</Words>
  <Application>Microsoft Office PowerPoint</Application>
  <PresentationFormat>Широкоэкранный</PresentationFormat>
  <Paragraphs>78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Inter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3</cp:revision>
  <dcterms:created xsi:type="dcterms:W3CDTF">2025-02-10T18:28:24Z</dcterms:created>
  <dcterms:modified xsi:type="dcterms:W3CDTF">2025-02-12T18:16:24Z</dcterms:modified>
</cp:coreProperties>
</file>