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510" r:id="rId4"/>
    <p:sldId id="511" r:id="rId6"/>
    <p:sldId id="512" r:id="rId7"/>
    <p:sldId id="513" r:id="rId8"/>
    <p:sldId id="514" r:id="rId9"/>
    <p:sldId id="515" r:id="rId10"/>
    <p:sldId id="516" r:id="rId11"/>
    <p:sldId id="517" r:id="rId12"/>
    <p:sldId id="518" r:id="rId13"/>
    <p:sldId id="519" r:id="rId14"/>
    <p:sldId id="520" r:id="rId15"/>
    <p:sldId id="521" r:id="rId16"/>
    <p:sldId id="522" r:id="rId17"/>
    <p:sldId id="523" r:id="rId18"/>
    <p:sldId id="524" r:id="rId19"/>
    <p:sldId id="525" r:id="rId20"/>
    <p:sldId id="526" r:id="rId21"/>
    <p:sldId id="527" r:id="rId22"/>
    <p:sldId id="528" r:id="rId23"/>
    <p:sldId id="529" r:id="rId24"/>
    <p:sldId id="530" r:id="rId25"/>
    <p:sldId id="531" r:id="rId26"/>
    <p:sldId id="532" r:id="rId27"/>
    <p:sldId id="533" r:id="rId28"/>
    <p:sldId id="534" r:id="rId29"/>
    <p:sldId id="535" r:id="rId30"/>
    <p:sldId id="536" r:id="rId31"/>
    <p:sldId id="537" r:id="rId32"/>
    <p:sldId id="538" r:id="rId33"/>
    <p:sldId id="539" r:id="rId34"/>
    <p:sldId id="540" r:id="rId35"/>
    <p:sldId id="541" r:id="rId36"/>
    <p:sldId id="542" r:id="rId37"/>
    <p:sldId id="543" r:id="rId38"/>
    <p:sldId id="544" r:id="rId39"/>
    <p:sldId id="545" r:id="rId40"/>
    <p:sldId id="546" r:id="rId41"/>
    <p:sldId id="547" r:id="rId42"/>
    <p:sldId id="548" r:id="rId43"/>
    <p:sldId id="549" r:id="rId44"/>
    <p:sldId id="550" r:id="rId45"/>
    <p:sldId id="551" r:id="rId46"/>
    <p:sldId id="552" r:id="rId47"/>
    <p:sldId id="553" r:id="rId48"/>
    <p:sldId id="554" r:id="rId49"/>
    <p:sldId id="555" r:id="rId50"/>
  </p:sldIdLst>
  <p:sldSz cx="9144000" cy="6858000" type="screen4x3"/>
  <p:notesSz cx="6858000" cy="9144000"/>
  <p:custDataLst>
    <p:tags r:id="rId55"/>
  </p:custDataLst>
  <p:defaultTextStyle>
    <a:defPPr>
      <a:defRPr lang="en-US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w Cen MT" panose="020B0602020104020603"/>
        <a:ea typeface="+mn-ea"/>
        <a:cs typeface="+mn-cs"/>
      </a:defRPr>
    </a:lvl1pPr>
    <a:lvl2pPr marL="457200" lvl="1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w Cen MT" panose="020B0602020104020603"/>
        <a:ea typeface="+mn-ea"/>
        <a:cs typeface="+mn-cs"/>
      </a:defRPr>
    </a:lvl2pPr>
    <a:lvl3pPr marL="914400" lvl="2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w Cen MT" panose="020B0602020104020603"/>
        <a:ea typeface="+mn-ea"/>
        <a:cs typeface="+mn-cs"/>
      </a:defRPr>
    </a:lvl3pPr>
    <a:lvl4pPr marL="1371600" lvl="3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w Cen MT" panose="020B0602020104020603"/>
        <a:ea typeface="+mn-ea"/>
        <a:cs typeface="+mn-cs"/>
      </a:defRPr>
    </a:lvl4pPr>
    <a:lvl5pPr marL="1828800" lvl="4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w Cen MT" panose="020B0602020104020603"/>
        <a:ea typeface="+mn-ea"/>
        <a:cs typeface="+mn-cs"/>
      </a:defRPr>
    </a:lvl5pPr>
    <a:lvl6pPr marL="2286000" lvl="5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w Cen MT" panose="020B0602020104020603"/>
        <a:ea typeface="+mn-ea"/>
        <a:cs typeface="+mn-cs"/>
      </a:defRPr>
    </a:lvl6pPr>
    <a:lvl7pPr marL="2743200" lvl="6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w Cen MT" panose="020B0602020104020603"/>
        <a:ea typeface="+mn-ea"/>
        <a:cs typeface="+mn-cs"/>
      </a:defRPr>
    </a:lvl7pPr>
    <a:lvl8pPr marL="3200400" lvl="7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w Cen MT" panose="020B0602020104020603"/>
        <a:ea typeface="+mn-ea"/>
        <a:cs typeface="+mn-cs"/>
      </a:defRPr>
    </a:lvl8pPr>
    <a:lvl9pPr marL="3657600" lvl="8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w Cen MT" panose="020B0602020104020603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996600"/>
    <a:srgbClr val="6633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69859"/>
  </p:normalViewPr>
  <p:slideViewPr>
    <p:cSldViewPr showGuides="1">
      <p:cViewPr varScale="1">
        <p:scale>
          <a:sx n="84" d="100"/>
          <a:sy n="84" d="100"/>
        </p:scale>
        <p:origin x="2220" y="78"/>
      </p:cViewPr>
      <p:guideLst>
        <p:guide orient="horz" pos="2148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5" Type="http://schemas.openxmlformats.org/officeDocument/2006/relationships/tags" Target="tags/tag713.xml"/><Relationship Id="rId54" Type="http://schemas.openxmlformats.org/officeDocument/2006/relationships/commentAuthors" Target="commentAuthors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0BDC6F-4E7D-4E66-AA37-CDA4BAEB82D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DC711F0-06BB-4927-83FF-592BDEE13E3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02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dcddabbadccabadd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2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image" Target="../media/image2.jpeg"/><Relationship Id="rId2" Type="http://schemas.openxmlformats.org/officeDocument/2006/relationships/tags" Target="../tags/tag57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reeform 9"/>
          <p:cNvSpPr/>
          <p:nvPr/>
        </p:nvSpPr>
        <p:spPr>
          <a:xfrm>
            <a:off x="4763" y="0"/>
            <a:ext cx="9139238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单击以编辑母版副标题样式</a:t>
            </a:r>
            <a:endParaRPr lang="en-US" strike="noStrike" noProof="1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all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696236-08C7-464E-8E00-0AA3A35D8220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all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10807-6051-47A2-8634-E6D30A4AEF4C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6"/>
          <p:cNvCxnSpPr/>
          <p:nvPr/>
        </p:nvCxnSpPr>
        <p:spPr>
          <a:xfrm rot="5400000" flipV="1">
            <a:off x="7543800" y="173038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all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10807-6051-47A2-8634-E6D30A4AEF4C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all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78695BF-04D7-474B-BF29-8DC16236E859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2"/>
            </p:custDataLst>
          </p:nvPr>
        </p:nvSpPr>
        <p:spPr>
          <a:xfrm>
            <a:off x="0" y="6595230"/>
            <a:ext cx="9155430" cy="262770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9763"/>
            <a:ext cx="9144000" cy="23788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2143800" y="2427196"/>
            <a:ext cx="4869513" cy="674375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3040" spc="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2143800" y="1859938"/>
            <a:ext cx="4869513" cy="230029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790" i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3291300" y="6105723"/>
            <a:ext cx="2563469" cy="209237"/>
          </a:xfrm>
        </p:spPr>
        <p:txBody>
          <a:bodyPr lIns="90000" tIns="46800" rIns="90000" bIns="468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790" i="1" spc="300" baseline="0"/>
            </a:lvl1pPr>
          </a:lstStyle>
          <a:p>
            <a:pPr lvl="0"/>
            <a:r>
              <a:rPr lang="zh-CN" altLang="en-US" dirty="0"/>
              <a:t>汇报人信息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1" y="1626121"/>
            <a:ext cx="8139178" cy="4041680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146500" y="2911743"/>
            <a:ext cx="4860188" cy="622459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700" b="0" u="none" strike="noStrike" kern="1200" cap="none" spc="6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146500" y="3907552"/>
            <a:ext cx="4860188" cy="714851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200000"/>
              </a:lnSpc>
              <a:spcAft>
                <a:spcPts val="0"/>
              </a:spcAft>
              <a:buNone/>
              <a:defRPr kumimoji="0" lang="zh-CN" altLang="en-US" sz="79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 descr="e7d195523061f1c0d318120d6aeaf1b6ccceb6ba3da59c0775C5DE19DDDEBC09ED96DBD9900D9848D623ECAD1D4904B78047D0015C22C8BE97228BE8B5BFF08FE7A3AE04126DA07312A96C0F69F9BAB774A1A80D3F634447614569C9F3240A90E4AE33FB4ACD86DDE6F14078B6B5087E12C18EC1B0027BE38FC0CC5B27EC895096B39F09E44028FE"/>
          <p:cNvSpPr/>
          <p:nvPr userDrawn="1">
            <p:custDataLst>
              <p:tags r:id="rId7"/>
            </p:custDataLst>
          </p:nvPr>
        </p:nvSpPr>
        <p:spPr>
          <a:xfrm>
            <a:off x="0" y="1"/>
            <a:ext cx="238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1626121"/>
            <a:ext cx="3962432" cy="4041680"/>
          </a:xfrm>
        </p:spPr>
        <p:txBody>
          <a:bodyPr>
            <a:noAutofit/>
          </a:bodyPr>
          <a:lstStyle>
            <a:lvl1pPr>
              <a:defRPr sz="9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9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9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9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9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7" y="1000133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125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2023369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2" y="1000133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125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2" y="2023369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2"/>
            </p:custDataLst>
          </p:nvPr>
        </p:nvSpPr>
        <p:spPr>
          <a:xfrm>
            <a:off x="636746" y="1270"/>
            <a:ext cx="3680936" cy="6856730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1" y="4984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all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10807-6051-47A2-8634-E6D30A4AEF4C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7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162612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162612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1626113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2447" y="1626121"/>
            <a:ext cx="8139178" cy="40416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9763"/>
            <a:ext cx="9144000" cy="2378869"/>
          </a:xfrm>
          <a:prstGeom prst="rect">
            <a:avLst/>
          </a:prstGeom>
        </p:spPr>
      </p:pic>
      <p:sp>
        <p:nvSpPr>
          <p:cNvPr id="15" name="矩形 14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4"/>
            </p:custDataLst>
          </p:nvPr>
        </p:nvSpPr>
        <p:spPr>
          <a:xfrm>
            <a:off x="0" y="6595230"/>
            <a:ext cx="9155430" cy="262770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142958" y="2430052"/>
            <a:ext cx="4869513" cy="69151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04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3291300" y="6103394"/>
            <a:ext cx="2563469" cy="195263"/>
          </a:xfrm>
        </p:spPr>
        <p:txBody>
          <a:bodyPr lIns="90000" tIns="46800" rIns="90000" bIns="468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790" i="1" spc="300" baseline="0"/>
            </a:lvl1pPr>
          </a:lstStyle>
          <a:p>
            <a:pPr lvl="0"/>
            <a:r>
              <a:rPr lang="zh-CN" altLang="en-US" dirty="0"/>
              <a:t>汇报人信息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2142958" y="1858446"/>
            <a:ext cx="4869513" cy="230029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790" i="1"/>
            </a:lvl1pPr>
            <a:lvl2pPr marL="257175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1" y="498476"/>
            <a:ext cx="8139178" cy="33147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961200" y="1339650"/>
            <a:ext cx="7219800" cy="542700"/>
          </a:xfrm>
        </p:spPr>
        <p:txBody>
          <a:bodyPr anchor="ctr"/>
          <a:lstStyle>
            <a:lvl1pPr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960835" y="25942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37400" y="880650"/>
            <a:ext cx="2970000" cy="661500"/>
          </a:xfrm>
        </p:spPr>
        <p:txBody>
          <a:bodyPr anchor="ctr"/>
          <a:lstStyle>
            <a:lvl1pPr>
              <a:defRPr sz="2025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40100" y="22756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3825900" y="1405930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9000" y="859500"/>
            <a:ext cx="8232300" cy="469800"/>
          </a:xfrm>
        </p:spPr>
        <p:txBody>
          <a:bodyPr anchor="ctr"/>
          <a:lstStyle>
            <a:lvl1pPr algn="ctr">
              <a:defRPr sz="2025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59000" y="17631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59581" y="32368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3600" y="740250"/>
            <a:ext cx="8232300" cy="423900"/>
          </a:xfrm>
        </p:spPr>
        <p:txBody>
          <a:bodyPr anchor="ctr"/>
          <a:lstStyle>
            <a:lvl1pPr algn="ctr"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453628" y="20826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445500" y="53068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34700" y="292846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434700" y="20250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681800" y="20250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429300" y="49144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4689900" y="49108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reeform 10"/>
          <p:cNvSpPr/>
          <p:nvPr/>
        </p:nvSpPr>
        <p:spPr>
          <a:xfrm>
            <a:off x="4763" y="0"/>
            <a:ext cx="9139238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all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29BD278-267E-4819-A4BF-16CBAD3F9715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142100" y="1637550"/>
            <a:ext cx="6858000" cy="1790100"/>
          </a:xfrm>
        </p:spPr>
        <p:txBody>
          <a:bodyPr anchor="b"/>
          <a:lstStyle>
            <a:lvl1pPr algn="ctr">
              <a:defRPr sz="3375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141810" y="40698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all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10807-6051-47A2-8634-E6D30A4AEF4C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all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10807-6051-47A2-8634-E6D30A4AEF4C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all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10807-6051-47A2-8634-E6D30A4AEF4C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all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8E8DE6-743E-47F8-9DF2-CB3917AB6E61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all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10807-6051-47A2-8634-E6D30A4AEF4C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vert="horz" lIns="457200" tIns="365760" rIns="45720" bIns="45720" rtlCol="0" anchor="t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all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10807-6051-47A2-8634-E6D30A4AEF4C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5" Type="http://schemas.openxmlformats.org/officeDocument/2006/relationships/theme" Target="../theme/theme2.xml"/><Relationship Id="rId24" Type="http://schemas.openxmlformats.org/officeDocument/2006/relationships/tags" Target="../tags/tag116.xml"/><Relationship Id="rId23" Type="http://schemas.openxmlformats.org/officeDocument/2006/relationships/tags" Target="../tags/tag115.xml"/><Relationship Id="rId22" Type="http://schemas.openxmlformats.org/officeDocument/2006/relationships/tags" Target="../tags/tag114.xml"/><Relationship Id="rId21" Type="http://schemas.openxmlformats.org/officeDocument/2006/relationships/tags" Target="../tags/tag113.xml"/><Relationship Id="rId20" Type="http://schemas.openxmlformats.org/officeDocument/2006/relationships/tags" Target="../tags/tag112.xml"/><Relationship Id="rId2" Type="http://schemas.openxmlformats.org/officeDocument/2006/relationships/slideLayout" Target="../slideLayouts/slideLayout14.xml"/><Relationship Id="rId19" Type="http://schemas.openxmlformats.org/officeDocument/2006/relationships/tags" Target="../tags/tag111.xml"/><Relationship Id="rId18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350" y="585788"/>
            <a:ext cx="7289800" cy="149860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fontAlgn="auto"/>
            <a:r>
              <a:rPr lang="zh-CN" altLang="en-US" strike="noStrike" noProof="1" dirty="0"/>
              <a:t>单击此处编辑母版标题样式</a:t>
            </a:r>
            <a:endParaRPr lang="en-US" altLang="zh-CN" strike="noStrike" noProof="1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768350" y="2286000"/>
            <a:ext cx="7289800" cy="4022725"/>
          </a:xfrm>
          <a:prstGeom prst="rect">
            <a:avLst/>
          </a:prstGeom>
          <a:noFill/>
          <a:ln w="9525">
            <a:noFill/>
          </a:ln>
        </p:spPr>
        <p:txBody>
          <a:bodyPr lIns="45720" rIns="45720" anchor="t" anchorCtr="0"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all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10807-6051-47A2-8634-E6D30A4AEF4C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514350" rtl="0" eaLnBrk="1" fontAlgn="auto" latinLnBrk="0" hangingPunct="1">
        <a:lnSpc>
          <a:spcPct val="100000"/>
        </a:lnSpc>
        <a:spcBef>
          <a:spcPct val="0"/>
        </a:spcBef>
        <a:buNone/>
        <a:defRPr sz="135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12890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386080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905510" algn="l"/>
        </a:tabLst>
        <a:defRPr sz="9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64325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900430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115760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141478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2" Type="http://schemas.openxmlformats.org/officeDocument/2006/relationships/slideLayout" Target="../slideLayouts/slideLayout19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tags" Target="../tags/tag15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0" Type="http://schemas.openxmlformats.org/officeDocument/2006/relationships/slideLayout" Target="../slideLayouts/slideLayout19.xml"/><Relationship Id="rId1" Type="http://schemas.openxmlformats.org/officeDocument/2006/relationships/tags" Target="../tags/tag16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1" Type="http://schemas.openxmlformats.org/officeDocument/2006/relationships/slideLayout" Target="../slideLayouts/slideLayout19.xml"/><Relationship Id="rId10" Type="http://schemas.openxmlformats.org/officeDocument/2006/relationships/tags" Target="../tags/tag184.xml"/><Relationship Id="rId1" Type="http://schemas.openxmlformats.org/officeDocument/2006/relationships/tags" Target="../tags/tag175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188.xml"/><Relationship Id="rId4" Type="http://schemas.openxmlformats.org/officeDocument/2006/relationships/image" Target="../media/image5.png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1" Type="http://schemas.openxmlformats.org/officeDocument/2006/relationships/slideLayout" Target="../slideLayouts/slideLayout19.xml"/><Relationship Id="rId20" Type="http://schemas.openxmlformats.org/officeDocument/2006/relationships/tags" Target="../tags/tag208.xml"/><Relationship Id="rId2" Type="http://schemas.openxmlformats.org/officeDocument/2006/relationships/tags" Target="../tags/tag190.xml"/><Relationship Id="rId19" Type="http://schemas.openxmlformats.org/officeDocument/2006/relationships/tags" Target="../tags/tag207.xml"/><Relationship Id="rId18" Type="http://schemas.openxmlformats.org/officeDocument/2006/relationships/tags" Target="../tags/tag206.xml"/><Relationship Id="rId17" Type="http://schemas.openxmlformats.org/officeDocument/2006/relationships/tags" Target="../tags/tag205.xml"/><Relationship Id="rId16" Type="http://schemas.openxmlformats.org/officeDocument/2006/relationships/tags" Target="../tags/tag204.xml"/><Relationship Id="rId15" Type="http://schemas.openxmlformats.org/officeDocument/2006/relationships/tags" Target="../tags/tag203.xm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tags" Target="../tags/tag18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Relationship Id="rId3" Type="http://schemas.openxmlformats.org/officeDocument/2006/relationships/tags" Target="../tags/tag211.xml"/><Relationship Id="rId20" Type="http://schemas.openxmlformats.org/officeDocument/2006/relationships/vmlDrawing" Target="../drawings/vmlDrawing1.vml"/><Relationship Id="rId2" Type="http://schemas.openxmlformats.org/officeDocument/2006/relationships/tags" Target="../tags/tag210.xml"/><Relationship Id="rId19" Type="http://schemas.openxmlformats.org/officeDocument/2006/relationships/slideLayout" Target="../slideLayouts/slideLayout19.xml"/><Relationship Id="rId18" Type="http://schemas.openxmlformats.org/officeDocument/2006/relationships/tags" Target="../tags/tag224.xml"/><Relationship Id="rId17" Type="http://schemas.openxmlformats.org/officeDocument/2006/relationships/tags" Target="../tags/tag223.xml"/><Relationship Id="rId16" Type="http://schemas.openxmlformats.org/officeDocument/2006/relationships/tags" Target="../tags/tag222.xml"/><Relationship Id="rId15" Type="http://schemas.openxmlformats.org/officeDocument/2006/relationships/tags" Target="../tags/tag221.xml"/><Relationship Id="rId14" Type="http://schemas.openxmlformats.org/officeDocument/2006/relationships/tags" Target="../tags/tag220.xml"/><Relationship Id="rId13" Type="http://schemas.openxmlformats.org/officeDocument/2006/relationships/tags" Target="../tags/tag219.xml"/><Relationship Id="rId12" Type="http://schemas.openxmlformats.org/officeDocument/2006/relationships/tags" Target="../tags/tag218.xml"/><Relationship Id="rId11" Type="http://schemas.openxmlformats.org/officeDocument/2006/relationships/tags" Target="../tags/tag217.xml"/><Relationship Id="rId10" Type="http://schemas.openxmlformats.org/officeDocument/2006/relationships/tags" Target="../tags/tag216.xml"/><Relationship Id="rId1" Type="http://schemas.openxmlformats.org/officeDocument/2006/relationships/tags" Target="../tags/tag20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3" Type="http://schemas.openxmlformats.org/officeDocument/2006/relationships/slideLayout" Target="../slideLayouts/slideLayout19.xml"/><Relationship Id="rId32" Type="http://schemas.openxmlformats.org/officeDocument/2006/relationships/tags" Target="../tags/tag256.xml"/><Relationship Id="rId31" Type="http://schemas.openxmlformats.org/officeDocument/2006/relationships/tags" Target="../tags/tag255.xml"/><Relationship Id="rId30" Type="http://schemas.openxmlformats.org/officeDocument/2006/relationships/tags" Target="../tags/tag254.xml"/><Relationship Id="rId3" Type="http://schemas.openxmlformats.org/officeDocument/2006/relationships/tags" Target="../tags/tag227.xml"/><Relationship Id="rId29" Type="http://schemas.openxmlformats.org/officeDocument/2006/relationships/tags" Target="../tags/tag253.xml"/><Relationship Id="rId28" Type="http://schemas.openxmlformats.org/officeDocument/2006/relationships/tags" Target="../tags/tag252.xml"/><Relationship Id="rId27" Type="http://schemas.openxmlformats.org/officeDocument/2006/relationships/tags" Target="../tags/tag251.xml"/><Relationship Id="rId26" Type="http://schemas.openxmlformats.org/officeDocument/2006/relationships/tags" Target="../tags/tag250.xml"/><Relationship Id="rId25" Type="http://schemas.openxmlformats.org/officeDocument/2006/relationships/tags" Target="../tags/tag249.xml"/><Relationship Id="rId24" Type="http://schemas.openxmlformats.org/officeDocument/2006/relationships/tags" Target="../tags/tag248.xml"/><Relationship Id="rId23" Type="http://schemas.openxmlformats.org/officeDocument/2006/relationships/tags" Target="../tags/tag247.xml"/><Relationship Id="rId22" Type="http://schemas.openxmlformats.org/officeDocument/2006/relationships/tags" Target="../tags/tag246.xml"/><Relationship Id="rId21" Type="http://schemas.openxmlformats.org/officeDocument/2006/relationships/tags" Target="../tags/tag245.xml"/><Relationship Id="rId20" Type="http://schemas.openxmlformats.org/officeDocument/2006/relationships/tags" Target="../tags/tag244.xml"/><Relationship Id="rId2" Type="http://schemas.openxmlformats.org/officeDocument/2006/relationships/tags" Target="../tags/tag226.xml"/><Relationship Id="rId19" Type="http://schemas.openxmlformats.org/officeDocument/2006/relationships/tags" Target="../tags/tag243.xml"/><Relationship Id="rId18" Type="http://schemas.openxmlformats.org/officeDocument/2006/relationships/tags" Target="../tags/tag242.xml"/><Relationship Id="rId17" Type="http://schemas.openxmlformats.org/officeDocument/2006/relationships/tags" Target="../tags/tag241.xml"/><Relationship Id="rId16" Type="http://schemas.openxmlformats.org/officeDocument/2006/relationships/tags" Target="../tags/tag240.xml"/><Relationship Id="rId15" Type="http://schemas.openxmlformats.org/officeDocument/2006/relationships/tags" Target="../tags/tag239.xml"/><Relationship Id="rId14" Type="http://schemas.openxmlformats.org/officeDocument/2006/relationships/tags" Target="../tags/tag238.xml"/><Relationship Id="rId13" Type="http://schemas.openxmlformats.org/officeDocument/2006/relationships/tags" Target="../tags/tag237.xml"/><Relationship Id="rId12" Type="http://schemas.openxmlformats.org/officeDocument/2006/relationships/tags" Target="../tags/tag236.xml"/><Relationship Id="rId11" Type="http://schemas.openxmlformats.org/officeDocument/2006/relationships/tags" Target="../tags/tag235.xml"/><Relationship Id="rId10" Type="http://schemas.openxmlformats.org/officeDocument/2006/relationships/tags" Target="../tags/tag234.xml"/><Relationship Id="rId1" Type="http://schemas.openxmlformats.org/officeDocument/2006/relationships/tags" Target="../tags/tag22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260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9.xml"/><Relationship Id="rId6" Type="http://schemas.openxmlformats.org/officeDocument/2006/relationships/tags" Target="../tags/tag270.xml"/><Relationship Id="rId5" Type="http://schemas.openxmlformats.org/officeDocument/2006/relationships/tags" Target="../tags/tag269.xml"/><Relationship Id="rId4" Type="http://schemas.openxmlformats.org/officeDocument/2006/relationships/tags" Target="../tags/tag268.xml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279.xml"/><Relationship Id="rId8" Type="http://schemas.openxmlformats.org/officeDocument/2006/relationships/tags" Target="../tags/tag278.xml"/><Relationship Id="rId7" Type="http://schemas.openxmlformats.org/officeDocument/2006/relationships/tags" Target="../tags/tag277.xml"/><Relationship Id="rId6" Type="http://schemas.openxmlformats.org/officeDocument/2006/relationships/tags" Target="../tags/tag276.xml"/><Relationship Id="rId5" Type="http://schemas.openxmlformats.org/officeDocument/2006/relationships/tags" Target="../tags/tag275.xml"/><Relationship Id="rId4" Type="http://schemas.openxmlformats.org/officeDocument/2006/relationships/tags" Target="../tags/tag274.xml"/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0" Type="http://schemas.openxmlformats.org/officeDocument/2006/relationships/slideLayout" Target="../slideLayouts/slideLayout19.xml"/><Relationship Id="rId1" Type="http://schemas.openxmlformats.org/officeDocument/2006/relationships/tags" Target="../tags/tag271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292.xml"/><Relationship Id="rId8" Type="http://schemas.openxmlformats.org/officeDocument/2006/relationships/tags" Target="../tags/tag291.xml"/><Relationship Id="rId7" Type="http://schemas.openxmlformats.org/officeDocument/2006/relationships/tags" Target="../tags/tag290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3" Type="http://schemas.openxmlformats.org/officeDocument/2006/relationships/tags" Target="../tags/tag286.xml"/><Relationship Id="rId23" Type="http://schemas.openxmlformats.org/officeDocument/2006/relationships/slideLayout" Target="../slideLayouts/slideLayout19.xml"/><Relationship Id="rId22" Type="http://schemas.openxmlformats.org/officeDocument/2006/relationships/tags" Target="../tags/tag305.xml"/><Relationship Id="rId21" Type="http://schemas.openxmlformats.org/officeDocument/2006/relationships/tags" Target="../tags/tag304.xml"/><Relationship Id="rId20" Type="http://schemas.openxmlformats.org/officeDocument/2006/relationships/tags" Target="../tags/tag303.xml"/><Relationship Id="rId2" Type="http://schemas.openxmlformats.org/officeDocument/2006/relationships/tags" Target="../tags/tag285.xml"/><Relationship Id="rId19" Type="http://schemas.openxmlformats.org/officeDocument/2006/relationships/tags" Target="../tags/tag302.xml"/><Relationship Id="rId18" Type="http://schemas.openxmlformats.org/officeDocument/2006/relationships/tags" Target="../tags/tag301.xml"/><Relationship Id="rId17" Type="http://schemas.openxmlformats.org/officeDocument/2006/relationships/tags" Target="../tags/tag300.xml"/><Relationship Id="rId16" Type="http://schemas.openxmlformats.org/officeDocument/2006/relationships/tags" Target="../tags/tag299.xml"/><Relationship Id="rId15" Type="http://schemas.openxmlformats.org/officeDocument/2006/relationships/tags" Target="../tags/tag298.xml"/><Relationship Id="rId14" Type="http://schemas.openxmlformats.org/officeDocument/2006/relationships/tags" Target="../tags/tag297.xml"/><Relationship Id="rId13" Type="http://schemas.openxmlformats.org/officeDocument/2006/relationships/tags" Target="../tags/tag296.xml"/><Relationship Id="rId12" Type="http://schemas.openxmlformats.org/officeDocument/2006/relationships/tags" Target="../tags/tag295.xml"/><Relationship Id="rId11" Type="http://schemas.openxmlformats.org/officeDocument/2006/relationships/tags" Target="../tags/tag294.xml"/><Relationship Id="rId10" Type="http://schemas.openxmlformats.org/officeDocument/2006/relationships/tags" Target="../tags/tag293.xml"/><Relationship Id="rId1" Type="http://schemas.openxmlformats.org/officeDocument/2006/relationships/tags" Target="../tags/tag284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9.xml"/><Relationship Id="rId6" Type="http://schemas.openxmlformats.org/officeDocument/2006/relationships/tags" Target="../tags/tag311.xml"/><Relationship Id="rId5" Type="http://schemas.openxmlformats.org/officeDocument/2006/relationships/tags" Target="../tags/tag310.xml"/><Relationship Id="rId4" Type="http://schemas.openxmlformats.org/officeDocument/2006/relationships/tags" Target="../tags/tag309.xml"/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320.xml"/><Relationship Id="rId8" Type="http://schemas.openxmlformats.org/officeDocument/2006/relationships/tags" Target="../tags/tag319.xml"/><Relationship Id="rId7" Type="http://schemas.openxmlformats.org/officeDocument/2006/relationships/tags" Target="../tags/tag318.xml"/><Relationship Id="rId6" Type="http://schemas.openxmlformats.org/officeDocument/2006/relationships/tags" Target="../tags/tag317.xml"/><Relationship Id="rId5" Type="http://schemas.openxmlformats.org/officeDocument/2006/relationships/tags" Target="../tags/tag316.xml"/><Relationship Id="rId4" Type="http://schemas.openxmlformats.org/officeDocument/2006/relationships/tags" Target="../tags/tag315.xml"/><Relationship Id="rId3" Type="http://schemas.openxmlformats.org/officeDocument/2006/relationships/tags" Target="../tags/tag314.xml"/><Relationship Id="rId22" Type="http://schemas.openxmlformats.org/officeDocument/2006/relationships/slideLayout" Target="../slideLayouts/slideLayout19.xml"/><Relationship Id="rId21" Type="http://schemas.openxmlformats.org/officeDocument/2006/relationships/tags" Target="../tags/tag332.xml"/><Relationship Id="rId20" Type="http://schemas.openxmlformats.org/officeDocument/2006/relationships/tags" Target="../tags/tag331.xml"/><Relationship Id="rId2" Type="http://schemas.openxmlformats.org/officeDocument/2006/relationships/tags" Target="../tags/tag313.xml"/><Relationship Id="rId19" Type="http://schemas.openxmlformats.org/officeDocument/2006/relationships/tags" Target="../tags/tag330.xml"/><Relationship Id="rId18" Type="http://schemas.openxmlformats.org/officeDocument/2006/relationships/tags" Target="../tags/tag329.xml"/><Relationship Id="rId17" Type="http://schemas.openxmlformats.org/officeDocument/2006/relationships/tags" Target="../tags/tag328.xml"/><Relationship Id="rId16" Type="http://schemas.openxmlformats.org/officeDocument/2006/relationships/tags" Target="../tags/tag327.xml"/><Relationship Id="rId15" Type="http://schemas.openxmlformats.org/officeDocument/2006/relationships/tags" Target="../tags/tag326.xml"/><Relationship Id="rId14" Type="http://schemas.openxmlformats.org/officeDocument/2006/relationships/tags" Target="../tags/tag325.xml"/><Relationship Id="rId13" Type="http://schemas.openxmlformats.org/officeDocument/2006/relationships/tags" Target="../tags/tag324.xml"/><Relationship Id="rId12" Type="http://schemas.openxmlformats.org/officeDocument/2006/relationships/tags" Target="../tags/tag323.xml"/><Relationship Id="rId11" Type="http://schemas.openxmlformats.org/officeDocument/2006/relationships/tags" Target="../tags/tag322.xml"/><Relationship Id="rId10" Type="http://schemas.openxmlformats.org/officeDocument/2006/relationships/tags" Target="../tags/tag321.xml"/><Relationship Id="rId1" Type="http://schemas.openxmlformats.org/officeDocument/2006/relationships/tags" Target="../tags/tag31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345.xml"/><Relationship Id="rId8" Type="http://schemas.openxmlformats.org/officeDocument/2006/relationships/tags" Target="../tags/tag344.xml"/><Relationship Id="rId7" Type="http://schemas.openxmlformats.org/officeDocument/2006/relationships/tags" Target="../tags/tag343.xml"/><Relationship Id="rId6" Type="http://schemas.openxmlformats.org/officeDocument/2006/relationships/tags" Target="../tags/tag342.xml"/><Relationship Id="rId5" Type="http://schemas.openxmlformats.org/officeDocument/2006/relationships/tags" Target="../tags/tag341.xml"/><Relationship Id="rId4" Type="http://schemas.openxmlformats.org/officeDocument/2006/relationships/tags" Target="../tags/tag340.xml"/><Relationship Id="rId3" Type="http://schemas.openxmlformats.org/officeDocument/2006/relationships/tags" Target="../tags/tag339.xml"/><Relationship Id="rId2" Type="http://schemas.openxmlformats.org/officeDocument/2006/relationships/tags" Target="../tags/tag338.xml"/><Relationship Id="rId19" Type="http://schemas.openxmlformats.org/officeDocument/2006/relationships/slideLayout" Target="../slideLayouts/slideLayout19.xml"/><Relationship Id="rId18" Type="http://schemas.openxmlformats.org/officeDocument/2006/relationships/tags" Target="../tags/tag354.xml"/><Relationship Id="rId17" Type="http://schemas.openxmlformats.org/officeDocument/2006/relationships/tags" Target="../tags/tag353.xml"/><Relationship Id="rId16" Type="http://schemas.openxmlformats.org/officeDocument/2006/relationships/tags" Target="../tags/tag352.xml"/><Relationship Id="rId15" Type="http://schemas.openxmlformats.org/officeDocument/2006/relationships/tags" Target="../tags/tag351.xml"/><Relationship Id="rId14" Type="http://schemas.openxmlformats.org/officeDocument/2006/relationships/tags" Target="../tags/tag350.xml"/><Relationship Id="rId13" Type="http://schemas.openxmlformats.org/officeDocument/2006/relationships/tags" Target="../tags/tag349.xml"/><Relationship Id="rId12" Type="http://schemas.openxmlformats.org/officeDocument/2006/relationships/tags" Target="../tags/tag348.xml"/><Relationship Id="rId11" Type="http://schemas.openxmlformats.org/officeDocument/2006/relationships/tags" Target="../tags/tag347.xml"/><Relationship Id="rId10" Type="http://schemas.openxmlformats.org/officeDocument/2006/relationships/tags" Target="../tags/tag346.xml"/><Relationship Id="rId1" Type="http://schemas.openxmlformats.org/officeDocument/2006/relationships/tags" Target="../tags/tag337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tags" Target="../tags/tag358.xml"/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" Type="http://schemas.openxmlformats.org/officeDocument/2006/relationships/tags" Target="../tags/tag355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363.xml"/><Relationship Id="rId4" Type="http://schemas.openxmlformats.org/officeDocument/2006/relationships/tags" Target="../tags/tag362.xml"/><Relationship Id="rId3" Type="http://schemas.openxmlformats.org/officeDocument/2006/relationships/tags" Target="../tags/tag361.xml"/><Relationship Id="rId2" Type="http://schemas.openxmlformats.org/officeDocument/2006/relationships/tags" Target="../tags/tag360.xml"/><Relationship Id="rId1" Type="http://schemas.openxmlformats.org/officeDocument/2006/relationships/tags" Target="../tags/tag359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9.xml"/><Relationship Id="rId6" Type="http://schemas.openxmlformats.org/officeDocument/2006/relationships/tags" Target="../tags/tag366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3.wmf"/><Relationship Id="rId2" Type="http://schemas.openxmlformats.org/officeDocument/2006/relationships/tags" Target="../tags/tag365.xml"/><Relationship Id="rId1" Type="http://schemas.openxmlformats.org/officeDocument/2006/relationships/tags" Target="../tags/tag36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371.xml"/><Relationship Id="rId4" Type="http://schemas.openxmlformats.org/officeDocument/2006/relationships/tags" Target="../tags/tag370.xml"/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" Type="http://schemas.openxmlformats.org/officeDocument/2006/relationships/tags" Target="../tags/tag367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tags" Target="../tags/tag375.xml"/><Relationship Id="rId3" Type="http://schemas.openxmlformats.org/officeDocument/2006/relationships/tags" Target="../tags/tag374.xml"/><Relationship Id="rId2" Type="http://schemas.openxmlformats.org/officeDocument/2006/relationships/tags" Target="../tags/tag373.xml"/><Relationship Id="rId1" Type="http://schemas.openxmlformats.org/officeDocument/2006/relationships/tags" Target="../tags/tag372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" Type="http://schemas.openxmlformats.org/officeDocument/2006/relationships/tags" Target="../tags/tag376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384.xml"/><Relationship Id="rId4" Type="http://schemas.openxmlformats.org/officeDocument/2006/relationships/tags" Target="../tags/tag383.xml"/><Relationship Id="rId3" Type="http://schemas.openxmlformats.org/officeDocument/2006/relationships/tags" Target="../tags/tag382.xml"/><Relationship Id="rId2" Type="http://schemas.openxmlformats.org/officeDocument/2006/relationships/tags" Target="../tags/tag381.xml"/><Relationship Id="rId1" Type="http://schemas.openxmlformats.org/officeDocument/2006/relationships/tags" Target="../tags/tag380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393.xml"/><Relationship Id="rId8" Type="http://schemas.openxmlformats.org/officeDocument/2006/relationships/tags" Target="../tags/tag392.xml"/><Relationship Id="rId7" Type="http://schemas.openxmlformats.org/officeDocument/2006/relationships/tags" Target="../tags/tag391.xml"/><Relationship Id="rId6" Type="http://schemas.openxmlformats.org/officeDocument/2006/relationships/tags" Target="../tags/tag390.xml"/><Relationship Id="rId5" Type="http://schemas.openxmlformats.org/officeDocument/2006/relationships/tags" Target="../tags/tag389.xml"/><Relationship Id="rId4" Type="http://schemas.openxmlformats.org/officeDocument/2006/relationships/tags" Target="../tags/tag388.xml"/><Relationship Id="rId3" Type="http://schemas.openxmlformats.org/officeDocument/2006/relationships/tags" Target="../tags/tag387.xml"/><Relationship Id="rId2" Type="http://schemas.openxmlformats.org/officeDocument/2006/relationships/tags" Target="../tags/tag386.xml"/><Relationship Id="rId10" Type="http://schemas.openxmlformats.org/officeDocument/2006/relationships/slideLayout" Target="../slideLayouts/slideLayout19.xml"/><Relationship Id="rId1" Type="http://schemas.openxmlformats.org/officeDocument/2006/relationships/tags" Target="../tags/tag385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402.xml"/><Relationship Id="rId8" Type="http://schemas.openxmlformats.org/officeDocument/2006/relationships/tags" Target="../tags/tag401.xml"/><Relationship Id="rId7" Type="http://schemas.openxmlformats.org/officeDocument/2006/relationships/tags" Target="../tags/tag400.xml"/><Relationship Id="rId6" Type="http://schemas.openxmlformats.org/officeDocument/2006/relationships/tags" Target="../tags/tag399.xml"/><Relationship Id="rId5" Type="http://schemas.openxmlformats.org/officeDocument/2006/relationships/tags" Target="../tags/tag398.xml"/><Relationship Id="rId4" Type="http://schemas.openxmlformats.org/officeDocument/2006/relationships/tags" Target="../tags/tag397.xml"/><Relationship Id="rId3" Type="http://schemas.openxmlformats.org/officeDocument/2006/relationships/tags" Target="../tags/tag396.xml"/><Relationship Id="rId20" Type="http://schemas.openxmlformats.org/officeDocument/2006/relationships/slideLayout" Target="../slideLayouts/slideLayout19.xml"/><Relationship Id="rId2" Type="http://schemas.openxmlformats.org/officeDocument/2006/relationships/tags" Target="../tags/tag395.xml"/><Relationship Id="rId19" Type="http://schemas.openxmlformats.org/officeDocument/2006/relationships/tags" Target="../tags/tag412.xml"/><Relationship Id="rId18" Type="http://schemas.openxmlformats.org/officeDocument/2006/relationships/tags" Target="../tags/tag411.xml"/><Relationship Id="rId17" Type="http://schemas.openxmlformats.org/officeDocument/2006/relationships/tags" Target="../tags/tag410.xml"/><Relationship Id="rId16" Type="http://schemas.openxmlformats.org/officeDocument/2006/relationships/tags" Target="../tags/tag409.xml"/><Relationship Id="rId15" Type="http://schemas.openxmlformats.org/officeDocument/2006/relationships/tags" Target="../tags/tag408.xml"/><Relationship Id="rId14" Type="http://schemas.openxmlformats.org/officeDocument/2006/relationships/tags" Target="../tags/tag407.xml"/><Relationship Id="rId13" Type="http://schemas.openxmlformats.org/officeDocument/2006/relationships/tags" Target="../tags/tag406.xml"/><Relationship Id="rId12" Type="http://schemas.openxmlformats.org/officeDocument/2006/relationships/tags" Target="../tags/tag405.xml"/><Relationship Id="rId11" Type="http://schemas.openxmlformats.org/officeDocument/2006/relationships/tags" Target="../tags/tag404.xml"/><Relationship Id="rId10" Type="http://schemas.openxmlformats.org/officeDocument/2006/relationships/tags" Target="../tags/tag403.xml"/><Relationship Id="rId1" Type="http://schemas.openxmlformats.org/officeDocument/2006/relationships/tags" Target="../tags/tag394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416.xml"/><Relationship Id="rId4" Type="http://schemas.openxmlformats.org/officeDocument/2006/relationships/image" Target="../media/image10.wmf"/><Relationship Id="rId3" Type="http://schemas.openxmlformats.org/officeDocument/2006/relationships/tags" Target="../tags/tag415.xml"/><Relationship Id="rId2" Type="http://schemas.openxmlformats.org/officeDocument/2006/relationships/tags" Target="../tags/tag414.xml"/><Relationship Id="rId1" Type="http://schemas.openxmlformats.org/officeDocument/2006/relationships/tags" Target="../tags/tag413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tags" Target="../tags/tag420.xml"/><Relationship Id="rId3" Type="http://schemas.openxmlformats.org/officeDocument/2006/relationships/tags" Target="../tags/tag419.xml"/><Relationship Id="rId2" Type="http://schemas.openxmlformats.org/officeDocument/2006/relationships/tags" Target="../tags/tag418.xml"/><Relationship Id="rId1" Type="http://schemas.openxmlformats.org/officeDocument/2006/relationships/tags" Target="../tags/tag417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tags" Target="../tags/tag429.xml"/><Relationship Id="rId8" Type="http://schemas.openxmlformats.org/officeDocument/2006/relationships/tags" Target="../tags/tag428.xml"/><Relationship Id="rId7" Type="http://schemas.openxmlformats.org/officeDocument/2006/relationships/tags" Target="../tags/tag427.xml"/><Relationship Id="rId6" Type="http://schemas.openxmlformats.org/officeDocument/2006/relationships/tags" Target="../tags/tag426.xml"/><Relationship Id="rId5" Type="http://schemas.openxmlformats.org/officeDocument/2006/relationships/tags" Target="../tags/tag425.xml"/><Relationship Id="rId4" Type="http://schemas.openxmlformats.org/officeDocument/2006/relationships/tags" Target="../tags/tag424.xml"/><Relationship Id="rId3" Type="http://schemas.openxmlformats.org/officeDocument/2006/relationships/tags" Target="../tags/tag423.xml"/><Relationship Id="rId26" Type="http://schemas.openxmlformats.org/officeDocument/2006/relationships/slideLayout" Target="../slideLayouts/slideLayout19.xml"/><Relationship Id="rId25" Type="http://schemas.openxmlformats.org/officeDocument/2006/relationships/tags" Target="../tags/tag445.xml"/><Relationship Id="rId24" Type="http://schemas.openxmlformats.org/officeDocument/2006/relationships/tags" Target="../tags/tag444.xml"/><Relationship Id="rId23" Type="http://schemas.openxmlformats.org/officeDocument/2006/relationships/tags" Target="../tags/tag443.xml"/><Relationship Id="rId22" Type="http://schemas.openxmlformats.org/officeDocument/2006/relationships/tags" Target="../tags/tag442.xml"/><Relationship Id="rId21" Type="http://schemas.openxmlformats.org/officeDocument/2006/relationships/tags" Target="../tags/tag441.xml"/><Relationship Id="rId20" Type="http://schemas.openxmlformats.org/officeDocument/2006/relationships/tags" Target="../tags/tag440.xml"/><Relationship Id="rId2" Type="http://schemas.openxmlformats.org/officeDocument/2006/relationships/tags" Target="../tags/tag422.xml"/><Relationship Id="rId19" Type="http://schemas.openxmlformats.org/officeDocument/2006/relationships/tags" Target="../tags/tag439.xml"/><Relationship Id="rId18" Type="http://schemas.openxmlformats.org/officeDocument/2006/relationships/tags" Target="../tags/tag438.xml"/><Relationship Id="rId17" Type="http://schemas.openxmlformats.org/officeDocument/2006/relationships/tags" Target="../tags/tag437.xml"/><Relationship Id="rId16" Type="http://schemas.openxmlformats.org/officeDocument/2006/relationships/tags" Target="../tags/tag436.xml"/><Relationship Id="rId15" Type="http://schemas.openxmlformats.org/officeDocument/2006/relationships/tags" Target="../tags/tag435.xml"/><Relationship Id="rId14" Type="http://schemas.openxmlformats.org/officeDocument/2006/relationships/tags" Target="../tags/tag434.xml"/><Relationship Id="rId13" Type="http://schemas.openxmlformats.org/officeDocument/2006/relationships/tags" Target="../tags/tag433.xml"/><Relationship Id="rId12" Type="http://schemas.openxmlformats.org/officeDocument/2006/relationships/tags" Target="../tags/tag432.xml"/><Relationship Id="rId11" Type="http://schemas.openxmlformats.org/officeDocument/2006/relationships/tags" Target="../tags/tag431.xml"/><Relationship Id="rId10" Type="http://schemas.openxmlformats.org/officeDocument/2006/relationships/tags" Target="../tags/tag430.xml"/><Relationship Id="rId1" Type="http://schemas.openxmlformats.org/officeDocument/2006/relationships/tags" Target="../tags/tag421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454.xml"/><Relationship Id="rId8" Type="http://schemas.openxmlformats.org/officeDocument/2006/relationships/tags" Target="../tags/tag453.xml"/><Relationship Id="rId7" Type="http://schemas.openxmlformats.org/officeDocument/2006/relationships/tags" Target="../tags/tag452.xml"/><Relationship Id="rId6" Type="http://schemas.openxmlformats.org/officeDocument/2006/relationships/tags" Target="../tags/tag451.xml"/><Relationship Id="rId5" Type="http://schemas.openxmlformats.org/officeDocument/2006/relationships/tags" Target="../tags/tag450.xml"/><Relationship Id="rId4" Type="http://schemas.openxmlformats.org/officeDocument/2006/relationships/tags" Target="../tags/tag449.xml"/><Relationship Id="rId36" Type="http://schemas.openxmlformats.org/officeDocument/2006/relationships/slideLayout" Target="../slideLayouts/slideLayout19.xml"/><Relationship Id="rId35" Type="http://schemas.openxmlformats.org/officeDocument/2006/relationships/tags" Target="../tags/tag480.xml"/><Relationship Id="rId34" Type="http://schemas.openxmlformats.org/officeDocument/2006/relationships/tags" Target="../tags/tag479.xml"/><Relationship Id="rId33" Type="http://schemas.openxmlformats.org/officeDocument/2006/relationships/tags" Target="../tags/tag478.xml"/><Relationship Id="rId32" Type="http://schemas.openxmlformats.org/officeDocument/2006/relationships/tags" Target="../tags/tag477.xml"/><Relationship Id="rId31" Type="http://schemas.openxmlformats.org/officeDocument/2006/relationships/tags" Target="../tags/tag476.xml"/><Relationship Id="rId30" Type="http://schemas.openxmlformats.org/officeDocument/2006/relationships/tags" Target="../tags/tag475.xml"/><Relationship Id="rId3" Type="http://schemas.openxmlformats.org/officeDocument/2006/relationships/tags" Target="../tags/tag448.xml"/><Relationship Id="rId29" Type="http://schemas.openxmlformats.org/officeDocument/2006/relationships/tags" Target="../tags/tag474.xml"/><Relationship Id="rId28" Type="http://schemas.openxmlformats.org/officeDocument/2006/relationships/tags" Target="../tags/tag473.xml"/><Relationship Id="rId27" Type="http://schemas.openxmlformats.org/officeDocument/2006/relationships/tags" Target="../tags/tag472.xml"/><Relationship Id="rId26" Type="http://schemas.openxmlformats.org/officeDocument/2006/relationships/tags" Target="../tags/tag471.xml"/><Relationship Id="rId25" Type="http://schemas.openxmlformats.org/officeDocument/2006/relationships/tags" Target="../tags/tag470.xml"/><Relationship Id="rId24" Type="http://schemas.openxmlformats.org/officeDocument/2006/relationships/tags" Target="../tags/tag469.xml"/><Relationship Id="rId23" Type="http://schemas.openxmlformats.org/officeDocument/2006/relationships/tags" Target="../tags/tag468.xml"/><Relationship Id="rId22" Type="http://schemas.openxmlformats.org/officeDocument/2006/relationships/tags" Target="../tags/tag467.xml"/><Relationship Id="rId21" Type="http://schemas.openxmlformats.org/officeDocument/2006/relationships/tags" Target="../tags/tag466.xml"/><Relationship Id="rId20" Type="http://schemas.openxmlformats.org/officeDocument/2006/relationships/tags" Target="../tags/tag465.xml"/><Relationship Id="rId2" Type="http://schemas.openxmlformats.org/officeDocument/2006/relationships/tags" Target="../tags/tag447.xml"/><Relationship Id="rId19" Type="http://schemas.openxmlformats.org/officeDocument/2006/relationships/tags" Target="../tags/tag464.xml"/><Relationship Id="rId18" Type="http://schemas.openxmlformats.org/officeDocument/2006/relationships/tags" Target="../tags/tag463.xml"/><Relationship Id="rId17" Type="http://schemas.openxmlformats.org/officeDocument/2006/relationships/tags" Target="../tags/tag462.xml"/><Relationship Id="rId16" Type="http://schemas.openxmlformats.org/officeDocument/2006/relationships/tags" Target="../tags/tag461.xml"/><Relationship Id="rId15" Type="http://schemas.openxmlformats.org/officeDocument/2006/relationships/tags" Target="../tags/tag460.xml"/><Relationship Id="rId14" Type="http://schemas.openxmlformats.org/officeDocument/2006/relationships/tags" Target="../tags/tag459.xml"/><Relationship Id="rId13" Type="http://schemas.openxmlformats.org/officeDocument/2006/relationships/tags" Target="../tags/tag458.xml"/><Relationship Id="rId12" Type="http://schemas.openxmlformats.org/officeDocument/2006/relationships/tags" Target="../tags/tag457.xml"/><Relationship Id="rId11" Type="http://schemas.openxmlformats.org/officeDocument/2006/relationships/tags" Target="../tags/tag456.xml"/><Relationship Id="rId10" Type="http://schemas.openxmlformats.org/officeDocument/2006/relationships/tags" Target="../tags/tag455.xml"/><Relationship Id="rId1" Type="http://schemas.openxmlformats.org/officeDocument/2006/relationships/tags" Target="../tags/tag44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tags" Target="../tags/tag489.xml"/><Relationship Id="rId8" Type="http://schemas.openxmlformats.org/officeDocument/2006/relationships/tags" Target="../tags/tag488.xml"/><Relationship Id="rId7" Type="http://schemas.openxmlformats.org/officeDocument/2006/relationships/tags" Target="../tags/tag487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Relationship Id="rId38" Type="http://schemas.openxmlformats.org/officeDocument/2006/relationships/slideLayout" Target="../slideLayouts/slideLayout19.xml"/><Relationship Id="rId37" Type="http://schemas.openxmlformats.org/officeDocument/2006/relationships/tags" Target="../tags/tag517.xml"/><Relationship Id="rId36" Type="http://schemas.openxmlformats.org/officeDocument/2006/relationships/tags" Target="../tags/tag516.xml"/><Relationship Id="rId35" Type="http://schemas.openxmlformats.org/officeDocument/2006/relationships/tags" Target="../tags/tag515.xml"/><Relationship Id="rId34" Type="http://schemas.openxmlformats.org/officeDocument/2006/relationships/tags" Target="../tags/tag514.xml"/><Relationship Id="rId33" Type="http://schemas.openxmlformats.org/officeDocument/2006/relationships/tags" Target="../tags/tag513.xml"/><Relationship Id="rId32" Type="http://schemas.openxmlformats.org/officeDocument/2006/relationships/tags" Target="../tags/tag512.xml"/><Relationship Id="rId31" Type="http://schemas.openxmlformats.org/officeDocument/2006/relationships/tags" Target="../tags/tag511.xml"/><Relationship Id="rId30" Type="http://schemas.openxmlformats.org/officeDocument/2006/relationships/tags" Target="../tags/tag510.xml"/><Relationship Id="rId3" Type="http://schemas.openxmlformats.org/officeDocument/2006/relationships/tags" Target="../tags/tag483.xml"/><Relationship Id="rId29" Type="http://schemas.openxmlformats.org/officeDocument/2006/relationships/tags" Target="../tags/tag509.xml"/><Relationship Id="rId28" Type="http://schemas.openxmlformats.org/officeDocument/2006/relationships/tags" Target="../tags/tag508.xml"/><Relationship Id="rId27" Type="http://schemas.openxmlformats.org/officeDocument/2006/relationships/tags" Target="../tags/tag507.xml"/><Relationship Id="rId26" Type="http://schemas.openxmlformats.org/officeDocument/2006/relationships/tags" Target="../tags/tag506.xml"/><Relationship Id="rId25" Type="http://schemas.openxmlformats.org/officeDocument/2006/relationships/tags" Target="../tags/tag505.xml"/><Relationship Id="rId24" Type="http://schemas.openxmlformats.org/officeDocument/2006/relationships/tags" Target="../tags/tag504.xml"/><Relationship Id="rId23" Type="http://schemas.openxmlformats.org/officeDocument/2006/relationships/tags" Target="../tags/tag503.xml"/><Relationship Id="rId22" Type="http://schemas.openxmlformats.org/officeDocument/2006/relationships/tags" Target="../tags/tag502.xml"/><Relationship Id="rId21" Type="http://schemas.openxmlformats.org/officeDocument/2006/relationships/tags" Target="../tags/tag501.xml"/><Relationship Id="rId20" Type="http://schemas.openxmlformats.org/officeDocument/2006/relationships/tags" Target="../tags/tag500.xml"/><Relationship Id="rId2" Type="http://schemas.openxmlformats.org/officeDocument/2006/relationships/tags" Target="../tags/tag482.xml"/><Relationship Id="rId19" Type="http://schemas.openxmlformats.org/officeDocument/2006/relationships/tags" Target="../tags/tag499.xml"/><Relationship Id="rId18" Type="http://schemas.openxmlformats.org/officeDocument/2006/relationships/tags" Target="../tags/tag498.xml"/><Relationship Id="rId17" Type="http://schemas.openxmlformats.org/officeDocument/2006/relationships/tags" Target="../tags/tag497.xml"/><Relationship Id="rId16" Type="http://schemas.openxmlformats.org/officeDocument/2006/relationships/tags" Target="../tags/tag496.xml"/><Relationship Id="rId15" Type="http://schemas.openxmlformats.org/officeDocument/2006/relationships/tags" Target="../tags/tag495.xml"/><Relationship Id="rId14" Type="http://schemas.openxmlformats.org/officeDocument/2006/relationships/tags" Target="../tags/tag494.xml"/><Relationship Id="rId13" Type="http://schemas.openxmlformats.org/officeDocument/2006/relationships/tags" Target="../tags/tag493.xml"/><Relationship Id="rId12" Type="http://schemas.openxmlformats.org/officeDocument/2006/relationships/tags" Target="../tags/tag492.xml"/><Relationship Id="rId11" Type="http://schemas.openxmlformats.org/officeDocument/2006/relationships/tags" Target="../tags/tag491.xml"/><Relationship Id="rId10" Type="http://schemas.openxmlformats.org/officeDocument/2006/relationships/tags" Target="../tags/tag490.xml"/><Relationship Id="rId1" Type="http://schemas.openxmlformats.org/officeDocument/2006/relationships/tags" Target="../tags/tag481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tags" Target="../tags/tag526.xml"/><Relationship Id="rId8" Type="http://schemas.openxmlformats.org/officeDocument/2006/relationships/tags" Target="../tags/tag525.xml"/><Relationship Id="rId7" Type="http://schemas.openxmlformats.org/officeDocument/2006/relationships/tags" Target="../tags/tag524.xml"/><Relationship Id="rId66" Type="http://schemas.openxmlformats.org/officeDocument/2006/relationships/slideLayout" Target="../slideLayouts/slideLayout19.xml"/><Relationship Id="rId65" Type="http://schemas.openxmlformats.org/officeDocument/2006/relationships/tags" Target="../tags/tag582.xml"/><Relationship Id="rId64" Type="http://schemas.openxmlformats.org/officeDocument/2006/relationships/tags" Target="../tags/tag581.xml"/><Relationship Id="rId63" Type="http://schemas.openxmlformats.org/officeDocument/2006/relationships/tags" Target="../tags/tag580.xml"/><Relationship Id="rId62" Type="http://schemas.openxmlformats.org/officeDocument/2006/relationships/tags" Target="../tags/tag579.xml"/><Relationship Id="rId61" Type="http://schemas.openxmlformats.org/officeDocument/2006/relationships/tags" Target="../tags/tag578.xml"/><Relationship Id="rId60" Type="http://schemas.openxmlformats.org/officeDocument/2006/relationships/tags" Target="../tags/tag577.xml"/><Relationship Id="rId6" Type="http://schemas.openxmlformats.org/officeDocument/2006/relationships/tags" Target="../tags/tag523.xml"/><Relationship Id="rId59" Type="http://schemas.openxmlformats.org/officeDocument/2006/relationships/tags" Target="../tags/tag576.xml"/><Relationship Id="rId58" Type="http://schemas.openxmlformats.org/officeDocument/2006/relationships/tags" Target="../tags/tag575.xml"/><Relationship Id="rId57" Type="http://schemas.openxmlformats.org/officeDocument/2006/relationships/tags" Target="../tags/tag574.xml"/><Relationship Id="rId56" Type="http://schemas.openxmlformats.org/officeDocument/2006/relationships/tags" Target="../tags/tag573.xml"/><Relationship Id="rId55" Type="http://schemas.openxmlformats.org/officeDocument/2006/relationships/tags" Target="../tags/tag572.xml"/><Relationship Id="rId54" Type="http://schemas.openxmlformats.org/officeDocument/2006/relationships/tags" Target="../tags/tag571.xml"/><Relationship Id="rId53" Type="http://schemas.openxmlformats.org/officeDocument/2006/relationships/tags" Target="../tags/tag570.xml"/><Relationship Id="rId52" Type="http://schemas.openxmlformats.org/officeDocument/2006/relationships/tags" Target="../tags/tag569.xml"/><Relationship Id="rId51" Type="http://schemas.openxmlformats.org/officeDocument/2006/relationships/tags" Target="../tags/tag568.xml"/><Relationship Id="rId50" Type="http://schemas.openxmlformats.org/officeDocument/2006/relationships/tags" Target="../tags/tag567.xml"/><Relationship Id="rId5" Type="http://schemas.openxmlformats.org/officeDocument/2006/relationships/tags" Target="../tags/tag522.xml"/><Relationship Id="rId49" Type="http://schemas.openxmlformats.org/officeDocument/2006/relationships/tags" Target="../tags/tag566.xml"/><Relationship Id="rId48" Type="http://schemas.openxmlformats.org/officeDocument/2006/relationships/tags" Target="../tags/tag565.xml"/><Relationship Id="rId47" Type="http://schemas.openxmlformats.org/officeDocument/2006/relationships/tags" Target="../tags/tag564.xml"/><Relationship Id="rId46" Type="http://schemas.openxmlformats.org/officeDocument/2006/relationships/tags" Target="../tags/tag563.xml"/><Relationship Id="rId45" Type="http://schemas.openxmlformats.org/officeDocument/2006/relationships/tags" Target="../tags/tag562.xml"/><Relationship Id="rId44" Type="http://schemas.openxmlformats.org/officeDocument/2006/relationships/tags" Target="../tags/tag561.xml"/><Relationship Id="rId43" Type="http://schemas.openxmlformats.org/officeDocument/2006/relationships/tags" Target="../tags/tag560.xml"/><Relationship Id="rId42" Type="http://schemas.openxmlformats.org/officeDocument/2006/relationships/tags" Target="../tags/tag559.xml"/><Relationship Id="rId41" Type="http://schemas.openxmlformats.org/officeDocument/2006/relationships/tags" Target="../tags/tag558.xml"/><Relationship Id="rId40" Type="http://schemas.openxmlformats.org/officeDocument/2006/relationships/tags" Target="../tags/tag557.xml"/><Relationship Id="rId4" Type="http://schemas.openxmlformats.org/officeDocument/2006/relationships/tags" Target="../tags/tag521.xml"/><Relationship Id="rId39" Type="http://schemas.openxmlformats.org/officeDocument/2006/relationships/tags" Target="../tags/tag556.xml"/><Relationship Id="rId38" Type="http://schemas.openxmlformats.org/officeDocument/2006/relationships/tags" Target="../tags/tag555.xml"/><Relationship Id="rId37" Type="http://schemas.openxmlformats.org/officeDocument/2006/relationships/tags" Target="../tags/tag554.xml"/><Relationship Id="rId36" Type="http://schemas.openxmlformats.org/officeDocument/2006/relationships/tags" Target="../tags/tag553.xml"/><Relationship Id="rId35" Type="http://schemas.openxmlformats.org/officeDocument/2006/relationships/tags" Target="../tags/tag552.xml"/><Relationship Id="rId34" Type="http://schemas.openxmlformats.org/officeDocument/2006/relationships/tags" Target="../tags/tag551.xml"/><Relationship Id="rId33" Type="http://schemas.openxmlformats.org/officeDocument/2006/relationships/tags" Target="../tags/tag550.xml"/><Relationship Id="rId32" Type="http://schemas.openxmlformats.org/officeDocument/2006/relationships/tags" Target="../tags/tag549.xml"/><Relationship Id="rId31" Type="http://schemas.openxmlformats.org/officeDocument/2006/relationships/tags" Target="../tags/tag548.xml"/><Relationship Id="rId30" Type="http://schemas.openxmlformats.org/officeDocument/2006/relationships/tags" Target="../tags/tag547.xml"/><Relationship Id="rId3" Type="http://schemas.openxmlformats.org/officeDocument/2006/relationships/tags" Target="../tags/tag520.xml"/><Relationship Id="rId29" Type="http://schemas.openxmlformats.org/officeDocument/2006/relationships/tags" Target="../tags/tag546.xml"/><Relationship Id="rId28" Type="http://schemas.openxmlformats.org/officeDocument/2006/relationships/tags" Target="../tags/tag545.xml"/><Relationship Id="rId27" Type="http://schemas.openxmlformats.org/officeDocument/2006/relationships/tags" Target="../tags/tag544.xml"/><Relationship Id="rId26" Type="http://schemas.openxmlformats.org/officeDocument/2006/relationships/tags" Target="../tags/tag543.xml"/><Relationship Id="rId25" Type="http://schemas.openxmlformats.org/officeDocument/2006/relationships/tags" Target="../tags/tag542.xml"/><Relationship Id="rId24" Type="http://schemas.openxmlformats.org/officeDocument/2006/relationships/tags" Target="../tags/tag541.xml"/><Relationship Id="rId23" Type="http://schemas.openxmlformats.org/officeDocument/2006/relationships/tags" Target="../tags/tag540.xml"/><Relationship Id="rId22" Type="http://schemas.openxmlformats.org/officeDocument/2006/relationships/tags" Target="../tags/tag539.xml"/><Relationship Id="rId21" Type="http://schemas.openxmlformats.org/officeDocument/2006/relationships/tags" Target="../tags/tag538.xml"/><Relationship Id="rId20" Type="http://schemas.openxmlformats.org/officeDocument/2006/relationships/tags" Target="../tags/tag537.xml"/><Relationship Id="rId2" Type="http://schemas.openxmlformats.org/officeDocument/2006/relationships/tags" Target="../tags/tag519.xml"/><Relationship Id="rId19" Type="http://schemas.openxmlformats.org/officeDocument/2006/relationships/tags" Target="../tags/tag536.xml"/><Relationship Id="rId18" Type="http://schemas.openxmlformats.org/officeDocument/2006/relationships/tags" Target="../tags/tag535.xml"/><Relationship Id="rId17" Type="http://schemas.openxmlformats.org/officeDocument/2006/relationships/tags" Target="../tags/tag534.xml"/><Relationship Id="rId16" Type="http://schemas.openxmlformats.org/officeDocument/2006/relationships/tags" Target="../tags/tag533.xml"/><Relationship Id="rId15" Type="http://schemas.openxmlformats.org/officeDocument/2006/relationships/tags" Target="../tags/tag532.xml"/><Relationship Id="rId14" Type="http://schemas.openxmlformats.org/officeDocument/2006/relationships/tags" Target="../tags/tag531.xml"/><Relationship Id="rId13" Type="http://schemas.openxmlformats.org/officeDocument/2006/relationships/tags" Target="../tags/tag530.xml"/><Relationship Id="rId12" Type="http://schemas.openxmlformats.org/officeDocument/2006/relationships/tags" Target="../tags/tag529.xml"/><Relationship Id="rId11" Type="http://schemas.openxmlformats.org/officeDocument/2006/relationships/tags" Target="../tags/tag528.xml"/><Relationship Id="rId10" Type="http://schemas.openxmlformats.org/officeDocument/2006/relationships/tags" Target="../tags/tag527.xml"/><Relationship Id="rId1" Type="http://schemas.openxmlformats.org/officeDocument/2006/relationships/tags" Target="../tags/tag518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tags" Target="../tags/tag586.xml"/><Relationship Id="rId3" Type="http://schemas.openxmlformats.org/officeDocument/2006/relationships/tags" Target="../tags/tag585.xml"/><Relationship Id="rId2" Type="http://schemas.openxmlformats.org/officeDocument/2006/relationships/tags" Target="../tags/tag584.xml"/><Relationship Id="rId1" Type="http://schemas.openxmlformats.org/officeDocument/2006/relationships/tags" Target="../tags/tag583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tags" Target="../tags/tag595.xml"/><Relationship Id="rId8" Type="http://schemas.openxmlformats.org/officeDocument/2006/relationships/tags" Target="../tags/tag594.xml"/><Relationship Id="rId74" Type="http://schemas.openxmlformats.org/officeDocument/2006/relationships/slideLayout" Target="../slideLayouts/slideLayout19.xml"/><Relationship Id="rId73" Type="http://schemas.openxmlformats.org/officeDocument/2006/relationships/tags" Target="../tags/tag659.xml"/><Relationship Id="rId72" Type="http://schemas.openxmlformats.org/officeDocument/2006/relationships/tags" Target="../tags/tag658.xml"/><Relationship Id="rId71" Type="http://schemas.openxmlformats.org/officeDocument/2006/relationships/tags" Target="../tags/tag657.xml"/><Relationship Id="rId70" Type="http://schemas.openxmlformats.org/officeDocument/2006/relationships/tags" Target="../tags/tag656.xml"/><Relationship Id="rId7" Type="http://schemas.openxmlformats.org/officeDocument/2006/relationships/tags" Target="../tags/tag593.xml"/><Relationship Id="rId69" Type="http://schemas.openxmlformats.org/officeDocument/2006/relationships/tags" Target="../tags/tag655.xml"/><Relationship Id="rId68" Type="http://schemas.openxmlformats.org/officeDocument/2006/relationships/tags" Target="../tags/tag654.xml"/><Relationship Id="rId67" Type="http://schemas.openxmlformats.org/officeDocument/2006/relationships/tags" Target="../tags/tag653.xml"/><Relationship Id="rId66" Type="http://schemas.openxmlformats.org/officeDocument/2006/relationships/tags" Target="../tags/tag652.xml"/><Relationship Id="rId65" Type="http://schemas.openxmlformats.org/officeDocument/2006/relationships/tags" Target="../tags/tag651.xml"/><Relationship Id="rId64" Type="http://schemas.openxmlformats.org/officeDocument/2006/relationships/tags" Target="../tags/tag650.xml"/><Relationship Id="rId63" Type="http://schemas.openxmlformats.org/officeDocument/2006/relationships/tags" Target="../tags/tag649.xml"/><Relationship Id="rId62" Type="http://schemas.openxmlformats.org/officeDocument/2006/relationships/tags" Target="../tags/tag648.xml"/><Relationship Id="rId61" Type="http://schemas.openxmlformats.org/officeDocument/2006/relationships/tags" Target="../tags/tag647.xml"/><Relationship Id="rId60" Type="http://schemas.openxmlformats.org/officeDocument/2006/relationships/tags" Target="../tags/tag646.xml"/><Relationship Id="rId6" Type="http://schemas.openxmlformats.org/officeDocument/2006/relationships/tags" Target="../tags/tag592.xml"/><Relationship Id="rId59" Type="http://schemas.openxmlformats.org/officeDocument/2006/relationships/tags" Target="../tags/tag645.xml"/><Relationship Id="rId58" Type="http://schemas.openxmlformats.org/officeDocument/2006/relationships/tags" Target="../tags/tag644.xml"/><Relationship Id="rId57" Type="http://schemas.openxmlformats.org/officeDocument/2006/relationships/tags" Target="../tags/tag643.xml"/><Relationship Id="rId56" Type="http://schemas.openxmlformats.org/officeDocument/2006/relationships/tags" Target="../tags/tag642.xml"/><Relationship Id="rId55" Type="http://schemas.openxmlformats.org/officeDocument/2006/relationships/tags" Target="../tags/tag641.xml"/><Relationship Id="rId54" Type="http://schemas.openxmlformats.org/officeDocument/2006/relationships/tags" Target="../tags/tag640.xml"/><Relationship Id="rId53" Type="http://schemas.openxmlformats.org/officeDocument/2006/relationships/tags" Target="../tags/tag639.xml"/><Relationship Id="rId52" Type="http://schemas.openxmlformats.org/officeDocument/2006/relationships/tags" Target="../tags/tag638.xml"/><Relationship Id="rId51" Type="http://schemas.openxmlformats.org/officeDocument/2006/relationships/tags" Target="../tags/tag637.xml"/><Relationship Id="rId50" Type="http://schemas.openxmlformats.org/officeDocument/2006/relationships/tags" Target="../tags/tag636.xml"/><Relationship Id="rId5" Type="http://schemas.openxmlformats.org/officeDocument/2006/relationships/tags" Target="../tags/tag591.xml"/><Relationship Id="rId49" Type="http://schemas.openxmlformats.org/officeDocument/2006/relationships/tags" Target="../tags/tag635.xml"/><Relationship Id="rId48" Type="http://schemas.openxmlformats.org/officeDocument/2006/relationships/tags" Target="../tags/tag634.xml"/><Relationship Id="rId47" Type="http://schemas.openxmlformats.org/officeDocument/2006/relationships/tags" Target="../tags/tag633.xml"/><Relationship Id="rId46" Type="http://schemas.openxmlformats.org/officeDocument/2006/relationships/tags" Target="../tags/tag632.xml"/><Relationship Id="rId45" Type="http://schemas.openxmlformats.org/officeDocument/2006/relationships/tags" Target="../tags/tag631.xml"/><Relationship Id="rId44" Type="http://schemas.openxmlformats.org/officeDocument/2006/relationships/tags" Target="../tags/tag630.xml"/><Relationship Id="rId43" Type="http://schemas.openxmlformats.org/officeDocument/2006/relationships/tags" Target="../tags/tag629.xml"/><Relationship Id="rId42" Type="http://schemas.openxmlformats.org/officeDocument/2006/relationships/tags" Target="../tags/tag628.xml"/><Relationship Id="rId41" Type="http://schemas.openxmlformats.org/officeDocument/2006/relationships/tags" Target="../tags/tag627.xml"/><Relationship Id="rId40" Type="http://schemas.openxmlformats.org/officeDocument/2006/relationships/tags" Target="../tags/tag626.xml"/><Relationship Id="rId4" Type="http://schemas.openxmlformats.org/officeDocument/2006/relationships/tags" Target="../tags/tag590.xml"/><Relationship Id="rId39" Type="http://schemas.openxmlformats.org/officeDocument/2006/relationships/tags" Target="../tags/tag625.xml"/><Relationship Id="rId38" Type="http://schemas.openxmlformats.org/officeDocument/2006/relationships/tags" Target="../tags/tag624.xml"/><Relationship Id="rId37" Type="http://schemas.openxmlformats.org/officeDocument/2006/relationships/tags" Target="../tags/tag623.xml"/><Relationship Id="rId36" Type="http://schemas.openxmlformats.org/officeDocument/2006/relationships/tags" Target="../tags/tag622.xml"/><Relationship Id="rId35" Type="http://schemas.openxmlformats.org/officeDocument/2006/relationships/tags" Target="../tags/tag621.xml"/><Relationship Id="rId34" Type="http://schemas.openxmlformats.org/officeDocument/2006/relationships/tags" Target="../tags/tag620.xml"/><Relationship Id="rId33" Type="http://schemas.openxmlformats.org/officeDocument/2006/relationships/tags" Target="../tags/tag619.xml"/><Relationship Id="rId32" Type="http://schemas.openxmlformats.org/officeDocument/2006/relationships/tags" Target="../tags/tag618.xml"/><Relationship Id="rId31" Type="http://schemas.openxmlformats.org/officeDocument/2006/relationships/tags" Target="../tags/tag617.xml"/><Relationship Id="rId30" Type="http://schemas.openxmlformats.org/officeDocument/2006/relationships/tags" Target="../tags/tag616.xml"/><Relationship Id="rId3" Type="http://schemas.openxmlformats.org/officeDocument/2006/relationships/tags" Target="../tags/tag589.xml"/><Relationship Id="rId29" Type="http://schemas.openxmlformats.org/officeDocument/2006/relationships/tags" Target="../tags/tag615.xml"/><Relationship Id="rId28" Type="http://schemas.openxmlformats.org/officeDocument/2006/relationships/tags" Target="../tags/tag614.xml"/><Relationship Id="rId27" Type="http://schemas.openxmlformats.org/officeDocument/2006/relationships/tags" Target="../tags/tag613.xml"/><Relationship Id="rId26" Type="http://schemas.openxmlformats.org/officeDocument/2006/relationships/tags" Target="../tags/tag612.xml"/><Relationship Id="rId25" Type="http://schemas.openxmlformats.org/officeDocument/2006/relationships/tags" Target="../tags/tag611.xml"/><Relationship Id="rId24" Type="http://schemas.openxmlformats.org/officeDocument/2006/relationships/tags" Target="../tags/tag610.xml"/><Relationship Id="rId23" Type="http://schemas.openxmlformats.org/officeDocument/2006/relationships/tags" Target="../tags/tag609.xml"/><Relationship Id="rId22" Type="http://schemas.openxmlformats.org/officeDocument/2006/relationships/tags" Target="../tags/tag608.xml"/><Relationship Id="rId21" Type="http://schemas.openxmlformats.org/officeDocument/2006/relationships/tags" Target="../tags/tag607.xml"/><Relationship Id="rId20" Type="http://schemas.openxmlformats.org/officeDocument/2006/relationships/tags" Target="../tags/tag606.xml"/><Relationship Id="rId2" Type="http://schemas.openxmlformats.org/officeDocument/2006/relationships/tags" Target="../tags/tag588.xml"/><Relationship Id="rId19" Type="http://schemas.openxmlformats.org/officeDocument/2006/relationships/tags" Target="../tags/tag605.xml"/><Relationship Id="rId18" Type="http://schemas.openxmlformats.org/officeDocument/2006/relationships/tags" Target="../tags/tag604.xml"/><Relationship Id="rId17" Type="http://schemas.openxmlformats.org/officeDocument/2006/relationships/tags" Target="../tags/tag603.xml"/><Relationship Id="rId16" Type="http://schemas.openxmlformats.org/officeDocument/2006/relationships/tags" Target="../tags/tag602.xml"/><Relationship Id="rId15" Type="http://schemas.openxmlformats.org/officeDocument/2006/relationships/tags" Target="../tags/tag601.xml"/><Relationship Id="rId14" Type="http://schemas.openxmlformats.org/officeDocument/2006/relationships/tags" Target="../tags/tag600.xml"/><Relationship Id="rId13" Type="http://schemas.openxmlformats.org/officeDocument/2006/relationships/tags" Target="../tags/tag599.xml"/><Relationship Id="rId12" Type="http://schemas.openxmlformats.org/officeDocument/2006/relationships/tags" Target="../tags/tag598.xml"/><Relationship Id="rId11" Type="http://schemas.openxmlformats.org/officeDocument/2006/relationships/tags" Target="../tags/tag597.xml"/><Relationship Id="rId10" Type="http://schemas.openxmlformats.org/officeDocument/2006/relationships/tags" Target="../tags/tag596.xml"/><Relationship Id="rId1" Type="http://schemas.openxmlformats.org/officeDocument/2006/relationships/tags" Target="../tags/tag587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tags" Target="../tags/tag668.xml"/><Relationship Id="rId8" Type="http://schemas.openxmlformats.org/officeDocument/2006/relationships/tags" Target="../tags/tag667.xml"/><Relationship Id="rId7" Type="http://schemas.openxmlformats.org/officeDocument/2006/relationships/tags" Target="../tags/tag666.xml"/><Relationship Id="rId6" Type="http://schemas.openxmlformats.org/officeDocument/2006/relationships/tags" Target="../tags/tag665.xml"/><Relationship Id="rId5" Type="http://schemas.openxmlformats.org/officeDocument/2006/relationships/tags" Target="../tags/tag664.xml"/><Relationship Id="rId4" Type="http://schemas.openxmlformats.org/officeDocument/2006/relationships/tags" Target="../tags/tag663.xml"/><Relationship Id="rId3" Type="http://schemas.openxmlformats.org/officeDocument/2006/relationships/tags" Target="../tags/tag662.xml"/><Relationship Id="rId2" Type="http://schemas.openxmlformats.org/officeDocument/2006/relationships/tags" Target="../tags/tag661.xml"/><Relationship Id="rId12" Type="http://schemas.openxmlformats.org/officeDocument/2006/relationships/slideLayout" Target="../slideLayouts/slideLayout19.xml"/><Relationship Id="rId11" Type="http://schemas.openxmlformats.org/officeDocument/2006/relationships/tags" Target="../tags/tag670.xml"/><Relationship Id="rId10" Type="http://schemas.openxmlformats.org/officeDocument/2006/relationships/tags" Target="../tags/tag669.xml"/><Relationship Id="rId1" Type="http://schemas.openxmlformats.org/officeDocument/2006/relationships/tags" Target="../tags/tag660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tags" Target="../tags/tag679.xml"/><Relationship Id="rId8" Type="http://schemas.openxmlformats.org/officeDocument/2006/relationships/tags" Target="../tags/tag678.xml"/><Relationship Id="rId7" Type="http://schemas.openxmlformats.org/officeDocument/2006/relationships/tags" Target="../tags/tag677.xml"/><Relationship Id="rId6" Type="http://schemas.openxmlformats.org/officeDocument/2006/relationships/tags" Target="../tags/tag676.xml"/><Relationship Id="rId5" Type="http://schemas.openxmlformats.org/officeDocument/2006/relationships/tags" Target="../tags/tag675.xml"/><Relationship Id="rId4" Type="http://schemas.openxmlformats.org/officeDocument/2006/relationships/tags" Target="../tags/tag674.xml"/><Relationship Id="rId3" Type="http://schemas.openxmlformats.org/officeDocument/2006/relationships/tags" Target="../tags/tag673.xml"/><Relationship Id="rId2" Type="http://schemas.openxmlformats.org/officeDocument/2006/relationships/tags" Target="../tags/tag672.xml"/><Relationship Id="rId11" Type="http://schemas.openxmlformats.org/officeDocument/2006/relationships/slideLayout" Target="../slideLayouts/slideLayout19.xml"/><Relationship Id="rId10" Type="http://schemas.openxmlformats.org/officeDocument/2006/relationships/tags" Target="../tags/tag680.xml"/><Relationship Id="rId1" Type="http://schemas.openxmlformats.org/officeDocument/2006/relationships/tags" Target="../tags/tag671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tags" Target="../tags/tag689.xml"/><Relationship Id="rId8" Type="http://schemas.openxmlformats.org/officeDocument/2006/relationships/tags" Target="../tags/tag688.xml"/><Relationship Id="rId7" Type="http://schemas.openxmlformats.org/officeDocument/2006/relationships/tags" Target="../tags/tag687.xml"/><Relationship Id="rId6" Type="http://schemas.openxmlformats.org/officeDocument/2006/relationships/tags" Target="../tags/tag686.xml"/><Relationship Id="rId5" Type="http://schemas.openxmlformats.org/officeDocument/2006/relationships/tags" Target="../tags/tag685.xml"/><Relationship Id="rId4" Type="http://schemas.openxmlformats.org/officeDocument/2006/relationships/tags" Target="../tags/tag684.xml"/><Relationship Id="rId33" Type="http://schemas.openxmlformats.org/officeDocument/2006/relationships/slideLayout" Target="../slideLayouts/slideLayout19.xml"/><Relationship Id="rId32" Type="http://schemas.openxmlformats.org/officeDocument/2006/relationships/tags" Target="../tags/tag712.xml"/><Relationship Id="rId31" Type="http://schemas.openxmlformats.org/officeDocument/2006/relationships/tags" Target="../tags/tag711.xml"/><Relationship Id="rId30" Type="http://schemas.openxmlformats.org/officeDocument/2006/relationships/tags" Target="../tags/tag710.xml"/><Relationship Id="rId3" Type="http://schemas.openxmlformats.org/officeDocument/2006/relationships/tags" Target="../tags/tag683.xml"/><Relationship Id="rId29" Type="http://schemas.openxmlformats.org/officeDocument/2006/relationships/tags" Target="../tags/tag709.xml"/><Relationship Id="rId28" Type="http://schemas.openxmlformats.org/officeDocument/2006/relationships/tags" Target="../tags/tag708.xml"/><Relationship Id="rId27" Type="http://schemas.openxmlformats.org/officeDocument/2006/relationships/tags" Target="../tags/tag707.xml"/><Relationship Id="rId26" Type="http://schemas.openxmlformats.org/officeDocument/2006/relationships/tags" Target="../tags/tag706.xml"/><Relationship Id="rId25" Type="http://schemas.openxmlformats.org/officeDocument/2006/relationships/tags" Target="../tags/tag705.xml"/><Relationship Id="rId24" Type="http://schemas.openxmlformats.org/officeDocument/2006/relationships/tags" Target="../tags/tag704.xml"/><Relationship Id="rId23" Type="http://schemas.openxmlformats.org/officeDocument/2006/relationships/tags" Target="../tags/tag703.xml"/><Relationship Id="rId22" Type="http://schemas.openxmlformats.org/officeDocument/2006/relationships/tags" Target="../tags/tag702.xml"/><Relationship Id="rId21" Type="http://schemas.openxmlformats.org/officeDocument/2006/relationships/tags" Target="../tags/tag701.xml"/><Relationship Id="rId20" Type="http://schemas.openxmlformats.org/officeDocument/2006/relationships/tags" Target="../tags/tag700.xml"/><Relationship Id="rId2" Type="http://schemas.openxmlformats.org/officeDocument/2006/relationships/tags" Target="../tags/tag682.xml"/><Relationship Id="rId19" Type="http://schemas.openxmlformats.org/officeDocument/2006/relationships/tags" Target="../tags/tag699.xml"/><Relationship Id="rId18" Type="http://schemas.openxmlformats.org/officeDocument/2006/relationships/tags" Target="../tags/tag698.xml"/><Relationship Id="rId17" Type="http://schemas.openxmlformats.org/officeDocument/2006/relationships/tags" Target="../tags/tag697.xml"/><Relationship Id="rId16" Type="http://schemas.openxmlformats.org/officeDocument/2006/relationships/tags" Target="../tags/tag696.xml"/><Relationship Id="rId15" Type="http://schemas.openxmlformats.org/officeDocument/2006/relationships/tags" Target="../tags/tag695.xml"/><Relationship Id="rId14" Type="http://schemas.openxmlformats.org/officeDocument/2006/relationships/tags" Target="../tags/tag694.xml"/><Relationship Id="rId13" Type="http://schemas.openxmlformats.org/officeDocument/2006/relationships/tags" Target="../tags/tag693.xml"/><Relationship Id="rId12" Type="http://schemas.openxmlformats.org/officeDocument/2006/relationships/tags" Target="../tags/tag692.xml"/><Relationship Id="rId11" Type="http://schemas.openxmlformats.org/officeDocument/2006/relationships/tags" Target="../tags/tag691.xml"/><Relationship Id="rId10" Type="http://schemas.openxmlformats.org/officeDocument/2006/relationships/tags" Target="../tags/tag690.xml"/><Relationship Id="rId1" Type="http://schemas.openxmlformats.org/officeDocument/2006/relationships/tags" Target="../tags/tag68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7" Type="http://schemas.openxmlformats.org/officeDocument/2006/relationships/tags" Target="../tags/tag144.xml"/><Relationship Id="rId6" Type="http://schemas.openxmlformats.org/officeDocument/2006/relationships/image" Target="../media/image3.wmf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9.xml"/><Relationship Id="rId6" Type="http://schemas.openxmlformats.org/officeDocument/2006/relationships/tags" Target="../tags/tag149.xml"/><Relationship Id="rId5" Type="http://schemas.openxmlformats.org/officeDocument/2006/relationships/image" Target="../media/image4.wmf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143800" y="2427196"/>
            <a:ext cx="4869513" cy="674375"/>
          </a:xfrm>
        </p:spPr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0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</a:rPr>
              <a:t>编译原理</a:t>
            </a:r>
            <a:endParaRPr lang="zh-CN" altLang="en-US" sz="30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3289935" y="3110865"/>
            <a:ext cx="2563495" cy="636905"/>
          </a:xfrm>
        </p:spPr>
        <p:txBody>
          <a:bodyPr>
            <a:noAutofit/>
          </a:bodyPr>
          <a:p>
            <a:pPr algn="ctr"/>
            <a:r>
              <a:rPr lang="zh-CN" altLang="en-US" sz="1000" i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蔡树彬</a:t>
            </a:r>
            <a:endParaRPr lang="zh-CN" altLang="en-US" sz="1000" i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  <a:p>
            <a:pPr algn="ctr"/>
            <a:r>
              <a:rPr lang="zh-CN" altLang="en-US" sz="1000" i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致腾楼724</a:t>
            </a:r>
            <a:endParaRPr lang="zh-CN" altLang="en-US" sz="1000" i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  <a:p>
            <a:pPr algn="ctr"/>
            <a:r>
              <a:rPr lang="zh-CN" altLang="en-US" sz="1000" i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shubin@szu.edu.cn</a:t>
            </a:r>
            <a:endParaRPr lang="zh-CN" altLang="en-US" sz="1000" i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" name="文本框 6"/>
          <p:cNvSpPr txBox="1"/>
          <p:nvPr>
            <p:custDataLst>
              <p:tags r:id="rId1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b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55W" panose="00020600040101010101" charset="-122"/>
                <a:sym typeface="+mn-ea"/>
              </a:rPr>
              <a:t>解释程序（</a:t>
            </a:r>
            <a:r>
              <a:rPr lang="en-US" altLang="zh-CN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55W" panose="00020600040101010101" charset="-122"/>
                <a:sym typeface="+mn-ea"/>
              </a:rPr>
              <a:t>Interpreter)</a:t>
            </a:r>
            <a:endParaRPr lang="en-US" altLang="zh-CN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55W" panose="00020600040101010101" charset="-122"/>
              <a:sym typeface="+mn-ea"/>
            </a:endParaRPr>
          </a:p>
        </p:txBody>
      </p:sp>
      <p:sp>
        <p:nvSpPr>
          <p:cNvPr id="13" name="副标题"/>
          <p:cNvSpPr txBox="1"/>
          <p:nvPr>
            <p:custDataLst>
              <p:tags r:id="rId2"/>
            </p:custDataLst>
          </p:nvPr>
        </p:nvSpPr>
        <p:spPr>
          <a:xfrm>
            <a:off x="457203" y="4495808"/>
            <a:ext cx="8458268" cy="342903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lIns="0" tIns="0" rIns="0" bIns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defRPr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5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代表：Python、Perl、JS等</a:t>
            </a:r>
            <a:endParaRPr lang="zh-CN" altLang="en-US" sz="15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3" name="Text Box 4"/>
          <p:cNvSpPr txBox="1"/>
          <p:nvPr>
            <p:custDataLst>
              <p:tags r:id="rId3"/>
            </p:custDataLst>
          </p:nvPr>
        </p:nvSpPr>
        <p:spPr>
          <a:xfrm>
            <a:off x="608542" y="3657556"/>
            <a:ext cx="1409700" cy="4731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/>
          </a:bodyPr>
          <a:p>
            <a:pPr eaLnBrk="0" hangingPunct="0"/>
            <a:r>
              <a:rPr lang="zh-CN" altLang="en-US" sz="2400" b="1" i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源程序</a:t>
            </a:r>
            <a:endParaRPr lang="zh-CN" altLang="en-US" sz="2400" b="1" i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cxnSp>
        <p:nvCxnSpPr>
          <p:cNvPr id="5" name="AutoShape 5"/>
          <p:cNvCxnSpPr>
            <a:stCxn id="3" idx="3"/>
          </p:cNvCxnSpPr>
          <p:nvPr>
            <p:custDataLst>
              <p:tags r:id="rId4"/>
            </p:custDataLst>
          </p:nvPr>
        </p:nvCxnSpPr>
        <p:spPr>
          <a:xfrm>
            <a:off x="2018242" y="3894464"/>
            <a:ext cx="1267752" cy="0"/>
          </a:xfrm>
          <a:prstGeom prst="straightConnector1">
            <a:avLst/>
          </a:prstGeom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6" name="Text Box 6"/>
          <p:cNvSpPr txBox="1"/>
          <p:nvPr>
            <p:custDataLst>
              <p:tags r:id="rId5"/>
            </p:custDataLst>
          </p:nvPr>
        </p:nvSpPr>
        <p:spPr>
          <a:xfrm>
            <a:off x="3810000" y="2209562"/>
            <a:ext cx="1574492" cy="4731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/>
          </a:bodyPr>
          <a:p>
            <a:pPr eaLnBrk="0" hangingPunct="0"/>
            <a:r>
              <a:rPr lang="zh-CN" altLang="en-US" sz="2400" b="1" i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输入数据</a:t>
            </a:r>
            <a:endParaRPr lang="zh-CN" altLang="en-US" sz="2400" b="1" i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7" name="Text Box 7"/>
          <p:cNvSpPr txBox="1"/>
          <p:nvPr>
            <p:custDataLst>
              <p:tags r:id="rId6"/>
            </p:custDataLst>
          </p:nvPr>
        </p:nvSpPr>
        <p:spPr>
          <a:xfrm>
            <a:off x="6857559" y="3657556"/>
            <a:ext cx="1739283" cy="4731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/>
          </a:bodyPr>
          <a:p>
            <a:pPr eaLnBrk="0" hangingPunct="0"/>
            <a:r>
              <a:rPr lang="zh-CN" altLang="en-US" sz="2400" b="1" i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计算结果</a:t>
            </a:r>
            <a:endParaRPr lang="zh-CN" altLang="en-US" sz="2400" b="1" i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cxnSp>
        <p:nvCxnSpPr>
          <p:cNvPr id="8" name="AutoShape 8"/>
          <p:cNvCxnSpPr/>
          <p:nvPr>
            <p:custDataLst>
              <p:tags r:id="rId7"/>
            </p:custDataLst>
          </p:nvPr>
        </p:nvCxnSpPr>
        <p:spPr>
          <a:xfrm>
            <a:off x="4496012" y="2726699"/>
            <a:ext cx="0" cy="838200"/>
          </a:xfrm>
          <a:prstGeom prst="straightConnector1">
            <a:avLst/>
          </a:prstGeom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9" name="AutoShape 9"/>
          <p:cNvCxnSpPr/>
          <p:nvPr>
            <p:custDataLst>
              <p:tags r:id="rId8"/>
            </p:custDataLst>
          </p:nvPr>
        </p:nvCxnSpPr>
        <p:spPr>
          <a:xfrm>
            <a:off x="5714251" y="3886209"/>
            <a:ext cx="1143000" cy="8255"/>
          </a:xfrm>
          <a:prstGeom prst="straightConnector1">
            <a:avLst/>
          </a:prstGeom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0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276388" y="3565128"/>
            <a:ext cx="2427817" cy="650028"/>
          </a:xfrm>
          <a:prstGeom prst="rect">
            <a:avLst/>
          </a:prstGeom>
          <a:noFill/>
          <a:ln w="9525">
            <a:solidFill>
              <a:schemeClr val="dk1"/>
            </a:solidFill>
            <a:miter lim="800000"/>
          </a:ln>
          <a:effectLst/>
        </p:spPr>
        <p:txBody>
          <a:bodyPr lIns="92075" tIns="46037" rIns="92075" bIns="46037">
            <a:normAutofit/>
          </a:bodyPr>
          <a:lstStyle/>
          <a:p>
            <a:pPr marR="0" algn="ctr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3200" b="1" kern="1200" cap="none" spc="0" normalizeH="0" baseline="0" noProof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+mn-cs"/>
              </a:rPr>
              <a:t>解释程序</a:t>
            </a:r>
            <a:endParaRPr kumimoji="0" lang="zh-CN" altLang="en-US" sz="3200" b="1" kern="1200" cap="none" spc="0" normalizeH="0" baseline="0" noProof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+mn-cs"/>
            </a:endParaRPr>
          </a:p>
        </p:txBody>
      </p:sp>
      <p:cxnSp>
        <p:nvCxnSpPr>
          <p:cNvPr id="2" name="直接连接符 1"/>
          <p:cNvCxnSpPr/>
          <p:nvPr>
            <p:custDataLst>
              <p:tags r:id="rId10"/>
            </p:custDataLst>
          </p:nvPr>
        </p:nvCxnSpPr>
        <p:spPr>
          <a:xfrm>
            <a:off x="342903" y="914090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翻译程序（</a:t>
            </a:r>
            <a:r>
              <a:rPr lang="en-US" altLang="zh-CN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Translator</a:t>
            </a: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）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2" name="Rectangle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09600" y="1523950"/>
            <a:ext cx="7008779" cy="17723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2075" tIns="46037" rIns="92075" bIns="46037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buSzTx/>
            </a:pPr>
            <a:r>
              <a:rPr lang="zh-CN" altLang="en-US" sz="18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翻译质量</a:t>
            </a:r>
            <a:endParaRPr lang="zh-CN" altLang="en-US" sz="18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365125" lvl="1" algn="l">
              <a:buSzTx/>
            </a:pP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信、达、雅</a:t>
            </a:r>
            <a:endParaRPr lang="zh-CN" altLang="en-US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365125" lvl="1" algn="l">
              <a:buSzTx/>
            </a:pP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等价、高效</a:t>
            </a:r>
            <a:endParaRPr lang="zh-CN" altLang="en-US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Rectangle 4"/>
          <p:cNvSpPr/>
          <p:nvPr>
            <p:custDataLst>
              <p:tags r:id="rId4"/>
            </p:custDataLst>
          </p:nvPr>
        </p:nvSpPr>
        <p:spPr>
          <a:xfrm>
            <a:off x="3353050" y="3296169"/>
            <a:ext cx="2571228" cy="953301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7" rIns="92075" bIns="46037" anchor="ctr" anchorCtr="0">
            <a:normAutofit/>
          </a:bodyPr>
          <a:p>
            <a:pPr algn="ctr" eaLnBrk="0" hangingPunct="0"/>
            <a:r>
              <a:rPr lang="zh-CN" altLang="en-US" sz="32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翻译程序</a:t>
            </a:r>
            <a:endParaRPr lang="zh-CN" altLang="en-US" sz="3200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5" name="Line 5"/>
          <p:cNvSpPr/>
          <p:nvPr>
            <p:custDataLst>
              <p:tags r:id="rId5"/>
            </p:custDataLst>
          </p:nvPr>
        </p:nvSpPr>
        <p:spPr>
          <a:xfrm>
            <a:off x="5924278" y="3772819"/>
            <a:ext cx="886167" cy="0"/>
          </a:xfrm>
          <a:prstGeom prst="line">
            <a:avLst/>
          </a:prstGeom>
          <a:ln w="38100" cap="flat" cmpd="dbl">
            <a:solidFill>
              <a:schemeClr val="dk1"/>
            </a:solidFill>
            <a:prstDash val="solid"/>
            <a:round/>
            <a:headEnd type="none" w="sm" len="sm"/>
            <a:tailEnd type="stealth" w="med" len="lg"/>
          </a:ln>
        </p:spPr>
      </p:sp>
      <p:sp>
        <p:nvSpPr>
          <p:cNvPr id="6" name="Line 6"/>
          <p:cNvSpPr/>
          <p:nvPr>
            <p:custDataLst>
              <p:tags r:id="rId6"/>
            </p:custDataLst>
          </p:nvPr>
        </p:nvSpPr>
        <p:spPr>
          <a:xfrm>
            <a:off x="2137926" y="3772819"/>
            <a:ext cx="1208410" cy="0"/>
          </a:xfrm>
          <a:prstGeom prst="line">
            <a:avLst/>
          </a:prstGeom>
          <a:ln w="38100" cap="flat" cmpd="dbl">
            <a:solidFill>
              <a:schemeClr val="dk1"/>
            </a:solidFill>
            <a:prstDash val="solid"/>
            <a:round/>
            <a:headEnd type="none" w="sm" len="sm"/>
            <a:tailEnd type="stealth" w="med" len="lg"/>
          </a:ln>
        </p:spPr>
      </p:sp>
      <p:sp>
        <p:nvSpPr>
          <p:cNvPr id="7" name="Rectangle 7"/>
          <p:cNvSpPr/>
          <p:nvPr>
            <p:custDataLst>
              <p:tags r:id="rId7"/>
            </p:custDataLst>
          </p:nvPr>
        </p:nvSpPr>
        <p:spPr>
          <a:xfrm>
            <a:off x="768395" y="3537851"/>
            <a:ext cx="1450092" cy="551841"/>
          </a:xfrm>
          <a:prstGeom prst="rect">
            <a:avLst/>
          </a:prstGeom>
          <a:noFill/>
          <a:ln w="9525">
            <a:noFill/>
          </a:ln>
        </p:spPr>
        <p:txBody>
          <a:bodyPr lIns="92075" tIns="46037" rIns="92075" bIns="46037" anchor="t" anchorCtr="0">
            <a:normAutofit/>
          </a:bodyPr>
          <a:p>
            <a:pPr eaLnBrk="0" hangingPunct="0"/>
            <a:r>
              <a:rPr lang="zh-CN" altLang="en-US" sz="2800" b="1" i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源程序</a:t>
            </a:r>
            <a:endParaRPr lang="zh-CN" altLang="en-US" sz="2800" b="1" i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8" name="Rectangle 8"/>
          <p:cNvSpPr/>
          <p:nvPr>
            <p:custDataLst>
              <p:tags r:id="rId8"/>
            </p:custDataLst>
          </p:nvPr>
        </p:nvSpPr>
        <p:spPr>
          <a:xfrm>
            <a:off x="6793662" y="3546243"/>
            <a:ext cx="1869679" cy="551841"/>
          </a:xfrm>
          <a:prstGeom prst="rect">
            <a:avLst/>
          </a:prstGeom>
          <a:noFill/>
          <a:ln w="9525">
            <a:noFill/>
          </a:ln>
        </p:spPr>
        <p:txBody>
          <a:bodyPr lIns="92075" tIns="46037" rIns="92075" bIns="46037" anchor="t" anchorCtr="0">
            <a:normAutofit/>
          </a:bodyPr>
          <a:p>
            <a:pPr eaLnBrk="0" hangingPunct="0"/>
            <a:r>
              <a:rPr lang="zh-CN" altLang="en-US" sz="2800" b="1" i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目标程序</a:t>
            </a:r>
            <a:endParaRPr lang="zh-CN" altLang="en-US" sz="2800" b="1" i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</p:spTree>
    <p:custDataLst>
      <p:tags r:id="rId9"/>
    </p:custData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编译（</a:t>
            </a:r>
            <a:r>
              <a:rPr lang="en-US" altLang="zh-CN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Compiler</a:t>
            </a: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）——特殊的翻译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2" name="Rectangle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7373" y="1447800"/>
            <a:ext cx="5879523" cy="103043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45720" tIns="45720" rIns="45720" bIns="4572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特定方向</a:t>
            </a:r>
            <a:endParaRPr lang="zh-CN" altLang="en-US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1" indent="-136525" algn="l">
              <a:buSzTx/>
            </a:pP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高级语言程序→(低级）汇编/机器语言程序</a:t>
            </a:r>
            <a:endParaRPr lang="zh-CN" altLang="en-US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1" indent="-136525" algn="l">
              <a:buSzTx/>
            </a:pP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反之称为反编译</a:t>
            </a:r>
            <a:endParaRPr lang="zh-CN" altLang="en-US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Text Box 4"/>
          <p:cNvSpPr txBox="1"/>
          <p:nvPr>
            <p:custDataLst>
              <p:tags r:id="rId4"/>
            </p:custDataLst>
          </p:nvPr>
        </p:nvSpPr>
        <p:spPr>
          <a:xfrm>
            <a:off x="1492885" y="3098165"/>
            <a:ext cx="1412240" cy="660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70000"/>
          </a:bodyPr>
          <a:p>
            <a:pPr eaLnBrk="0" hangingPunct="0"/>
            <a:r>
              <a:rPr lang="zh-CN" altLang="en-US" sz="2400" b="1" i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高级语言编</a:t>
            </a:r>
            <a:endParaRPr lang="zh-CN" altLang="en-US" sz="2400" b="1" i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  <a:p>
            <a:pPr eaLnBrk="0" hangingPunct="0"/>
            <a:r>
              <a:rPr lang="zh-CN" altLang="en-US" sz="2400" b="1" i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写的源程序</a:t>
            </a:r>
            <a:endParaRPr lang="zh-CN" altLang="en-US" sz="2400" b="1" i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cxnSp>
        <p:nvCxnSpPr>
          <p:cNvPr id="5" name="AutoShape 5"/>
          <p:cNvCxnSpPr>
            <a:stCxn id="4" idx="3"/>
            <a:endCxn id="8" idx="1"/>
          </p:cNvCxnSpPr>
          <p:nvPr>
            <p:custDataLst>
              <p:tags r:id="rId5"/>
            </p:custDataLst>
          </p:nvPr>
        </p:nvCxnSpPr>
        <p:spPr>
          <a:xfrm flipV="1">
            <a:off x="2905125" y="3410535"/>
            <a:ext cx="527685" cy="17780"/>
          </a:xfrm>
          <a:prstGeom prst="straightConnector1">
            <a:avLst/>
          </a:prstGeom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6" name="Text Box 6"/>
          <p:cNvSpPr txBox="1"/>
          <p:nvPr>
            <p:custDataLst>
              <p:tags r:id="rId6"/>
            </p:custDataLst>
          </p:nvPr>
        </p:nvSpPr>
        <p:spPr>
          <a:xfrm>
            <a:off x="5935807" y="3098223"/>
            <a:ext cx="2000250" cy="660184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70000"/>
          </a:bodyPr>
          <a:p>
            <a:pPr eaLnBrk="0" hangingPunct="0"/>
            <a:r>
              <a:rPr lang="zh-CN" altLang="en-US" sz="2400" b="1" i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低级语言编写</a:t>
            </a:r>
            <a:endParaRPr lang="zh-CN" altLang="en-US" sz="2400" b="1" i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  <a:p>
            <a:pPr eaLnBrk="0" hangingPunct="0"/>
            <a:r>
              <a:rPr lang="zh-CN" altLang="en-US" sz="2400" b="1" i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的目标程序</a:t>
            </a:r>
            <a:endParaRPr lang="zh-CN" altLang="en-US" sz="2400" b="1" i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cxnSp>
        <p:nvCxnSpPr>
          <p:cNvPr id="7" name="AutoShape 7"/>
          <p:cNvCxnSpPr>
            <a:stCxn id="8" idx="3"/>
            <a:endCxn id="6" idx="1"/>
          </p:cNvCxnSpPr>
          <p:nvPr>
            <p:custDataLst>
              <p:tags r:id="rId7"/>
            </p:custDataLst>
          </p:nvPr>
        </p:nvCxnSpPr>
        <p:spPr>
          <a:xfrm>
            <a:off x="5311775" y="3410535"/>
            <a:ext cx="624205" cy="17780"/>
          </a:xfrm>
          <a:prstGeom prst="straightConnector1">
            <a:avLst/>
          </a:prstGeom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8" name="Text Box 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432969" y="3158836"/>
            <a:ext cx="1879023" cy="503093"/>
          </a:xfrm>
          <a:prstGeom prst="rect">
            <a:avLst/>
          </a:prstGeom>
          <a:noFill/>
          <a:ln w="9525">
            <a:solidFill>
              <a:schemeClr val="dk1"/>
            </a:solidFill>
            <a:miter lim="800000"/>
          </a:ln>
          <a:effectLst/>
        </p:spPr>
        <p:txBody>
          <a:bodyPr lIns="92075" tIns="46037" rIns="92075" bIns="46037">
            <a:normAutofit fontScale="70000"/>
          </a:bodyPr>
          <a:lstStyle/>
          <a:p>
            <a:pPr marR="0" algn="ctr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3200" b="1" kern="1200" cap="none" spc="0" normalizeH="0" baseline="0" noProof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+mn-cs"/>
              </a:rPr>
              <a:t>编译程序</a:t>
            </a:r>
            <a:endParaRPr kumimoji="0" lang="zh-CN" altLang="en-US" sz="3200" b="1" kern="1200" cap="none" spc="0" normalizeH="0" baseline="0" noProof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+mn-cs"/>
            </a:endParaRPr>
          </a:p>
        </p:txBody>
      </p:sp>
      <p:sp>
        <p:nvSpPr>
          <p:cNvPr id="10" name="TextBox 9"/>
          <p:cNvSpPr txBox="1"/>
          <p:nvPr>
            <p:custDataLst>
              <p:tags r:id="rId9"/>
            </p:custDataLst>
          </p:nvPr>
        </p:nvSpPr>
        <p:spPr>
          <a:xfrm>
            <a:off x="3588616" y="3886315"/>
            <a:ext cx="1567873" cy="29296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60000"/>
          </a:bodyPr>
          <a:p>
            <a:r>
              <a:rPr lang="zh-CN" altLang="en-US" sz="18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代表：</a:t>
            </a:r>
            <a:r>
              <a:rPr lang="en-US" altLang="zh-CN" sz="18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C</a:t>
            </a:r>
            <a:r>
              <a:rPr lang="zh-CN" altLang="en-US" sz="18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、</a:t>
            </a:r>
            <a:r>
              <a:rPr lang="en-US" altLang="zh-CN" sz="18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C++</a:t>
            </a:r>
            <a:r>
              <a:rPr lang="zh-CN" altLang="en-US" sz="18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等</a:t>
            </a:r>
            <a:endParaRPr lang="zh-CN" altLang="en-US" sz="18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11" name="直接连接符 10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编译系统（</a:t>
            </a:r>
            <a:r>
              <a:rPr lang="en-US" altLang="zh-CN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Compiling System</a:t>
            </a: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）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13" name="Title 6"/>
          <p:cNvSpPr txBox="1"/>
          <p:nvPr>
            <p:custDataLst>
              <p:tags r:id="rId3"/>
            </p:custDataLst>
          </p:nvPr>
        </p:nvSpPr>
        <p:spPr>
          <a:xfrm>
            <a:off x="685607" y="4267321"/>
            <a:ext cx="4132967" cy="103185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u="none" strike="noStrike" spc="100" baseline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LnTx/>
                <a:uFillTx/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编译系统</a:t>
            </a:r>
            <a:r>
              <a:rPr lang="en-US" altLang="zh-CN" sz="1600" u="none" strike="noStrike" spc="100" baseline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LnTx/>
                <a:uFillTx/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= 编译程序+运行系统</a:t>
            </a:r>
            <a:endParaRPr lang="en-US" altLang="zh-CN" sz="1600" u="none" strike="noStrike" spc="100" baseline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156335"/>
            <a:ext cx="3035300" cy="29273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编译系统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2" name="Rectangle 6"/>
          <p:cNvSpPr/>
          <p:nvPr>
            <p:custDataLst>
              <p:tags r:id="rId3"/>
            </p:custDataLst>
          </p:nvPr>
        </p:nvSpPr>
        <p:spPr>
          <a:xfrm>
            <a:off x="634245" y="2655860"/>
            <a:ext cx="1873245" cy="396473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9900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/>
          </a:bodyPr>
          <a:p>
            <a:pPr algn="ctr"/>
            <a:r>
              <a:rPr lang="zh-CN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</a:rPr>
              <a:t>预处理器</a:t>
            </a:r>
            <a:endParaRPr lang="zh-CN" altLang="en-US" sz="18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4" name="Rectangle 7"/>
          <p:cNvSpPr/>
          <p:nvPr>
            <p:custDataLst>
              <p:tags r:id="rId4"/>
            </p:custDataLst>
          </p:nvPr>
        </p:nvSpPr>
        <p:spPr>
          <a:xfrm>
            <a:off x="2545076" y="3405764"/>
            <a:ext cx="1795042" cy="394655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9900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/>
          </a:bodyPr>
          <a:p>
            <a:pPr algn="ctr"/>
            <a:r>
              <a:rPr lang="zh-CN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</a:rPr>
              <a:t>编译器</a:t>
            </a:r>
            <a:endParaRPr lang="zh-CN" altLang="en-US" sz="18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5" name="Rectangle 8"/>
          <p:cNvSpPr/>
          <p:nvPr>
            <p:custDataLst>
              <p:tags r:id="rId5"/>
            </p:custDataLst>
          </p:nvPr>
        </p:nvSpPr>
        <p:spPr>
          <a:xfrm>
            <a:off x="4537142" y="4098077"/>
            <a:ext cx="1795042" cy="40314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9900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/>
          </a:bodyPr>
          <a:p>
            <a:pPr algn="ctr"/>
            <a:r>
              <a:rPr lang="zh-CN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</a:rPr>
              <a:t>汇编器</a:t>
            </a:r>
            <a:endParaRPr lang="zh-CN" altLang="en-US" sz="18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6" name="Rectangle 9"/>
          <p:cNvSpPr/>
          <p:nvPr>
            <p:custDataLst>
              <p:tags r:id="rId6"/>
            </p:custDataLst>
          </p:nvPr>
        </p:nvSpPr>
        <p:spPr>
          <a:xfrm>
            <a:off x="6600743" y="4844344"/>
            <a:ext cx="1795042" cy="38313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9900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 lnSpcReduction="10000"/>
          </a:bodyPr>
          <a:p>
            <a:pPr algn="ctr"/>
            <a:r>
              <a:rPr lang="zh-CN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</a:rPr>
              <a:t>装载连接编辑</a:t>
            </a:r>
            <a:endParaRPr lang="zh-CN" altLang="en-US" sz="18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7" name="Line 10"/>
          <p:cNvSpPr/>
          <p:nvPr>
            <p:custDataLst>
              <p:tags r:id="rId7"/>
            </p:custDataLst>
          </p:nvPr>
        </p:nvSpPr>
        <p:spPr>
          <a:xfrm>
            <a:off x="1493270" y="2232713"/>
            <a:ext cx="3031" cy="373437"/>
          </a:xfrm>
          <a:prstGeom prst="line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" name="Rectangle 11"/>
          <p:cNvSpPr/>
          <p:nvPr>
            <p:custDataLst>
              <p:tags r:id="rId8"/>
            </p:custDataLst>
          </p:nvPr>
        </p:nvSpPr>
        <p:spPr>
          <a:xfrm>
            <a:off x="478444" y="1885950"/>
            <a:ext cx="2029046" cy="39465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normAutofit/>
          </a:bodyPr>
          <a:p>
            <a:pPr algn="ctr"/>
            <a:r>
              <a:rPr lang="zh-CN" altLang="en-US" sz="16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骨架程序</a:t>
            </a:r>
            <a:endParaRPr lang="zh-CN" altLang="en-US" sz="1600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700930" y="3326348"/>
            <a:ext cx="1561038" cy="473464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normAutofit/>
          </a:bodyPr>
          <a:p>
            <a:pPr algn="ctr"/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      </a:t>
            </a: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源程序       </a:t>
            </a:r>
            <a:endParaRPr lang="zh-CN" altLang="en-US" sz="16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2137084" y="4098077"/>
            <a:ext cx="2029046" cy="473464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normAutofit/>
          </a:bodyPr>
          <a:p>
            <a:pPr algn="ctr"/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 </a:t>
            </a: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目标汇编程序  </a:t>
            </a:r>
            <a:endParaRPr lang="zh-CN" altLang="en-US" sz="16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11" name="Rectangle 14"/>
          <p:cNvSpPr/>
          <p:nvPr/>
        </p:nvSpPr>
        <p:spPr>
          <a:xfrm>
            <a:off x="3569602" y="4844344"/>
            <a:ext cx="2809868" cy="37343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normAutofit/>
          </a:bodyPr>
          <a:p>
            <a:pPr algn="ctr"/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 </a:t>
            </a: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可重定位机器代码 </a:t>
            </a:r>
            <a:endParaRPr lang="zh-CN" altLang="en-US" sz="16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12" name="Rectangle 15"/>
          <p:cNvSpPr/>
          <p:nvPr>
            <p:custDataLst>
              <p:tags r:id="rId9"/>
            </p:custDataLst>
          </p:nvPr>
        </p:nvSpPr>
        <p:spPr>
          <a:xfrm>
            <a:off x="6480103" y="5515438"/>
            <a:ext cx="2185453" cy="37161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normAutofit/>
          </a:bodyPr>
          <a:p>
            <a:pPr algn="ctr"/>
            <a:r>
              <a:rPr lang="zh-CN" altLang="en-US" sz="16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绝对机器码</a:t>
            </a:r>
            <a:endParaRPr lang="zh-CN" altLang="en-US" sz="1600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13" name="Line 16"/>
          <p:cNvSpPr/>
          <p:nvPr>
            <p:custDataLst>
              <p:tags r:id="rId10"/>
            </p:custDataLst>
          </p:nvPr>
        </p:nvSpPr>
        <p:spPr>
          <a:xfrm>
            <a:off x="1510851" y="3129324"/>
            <a:ext cx="1819" cy="299477"/>
          </a:xfrm>
          <a:prstGeom prst="line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" name="Line 17"/>
          <p:cNvSpPr/>
          <p:nvPr>
            <p:custDataLst>
              <p:tags r:id="rId11"/>
            </p:custDataLst>
          </p:nvPr>
        </p:nvSpPr>
        <p:spPr>
          <a:xfrm>
            <a:off x="3429563" y="3874379"/>
            <a:ext cx="1819" cy="304327"/>
          </a:xfrm>
          <a:prstGeom prst="line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" name="Line 18"/>
          <p:cNvSpPr/>
          <p:nvPr>
            <p:custDataLst>
              <p:tags r:id="rId12"/>
            </p:custDataLst>
          </p:nvPr>
        </p:nvSpPr>
        <p:spPr>
          <a:xfrm>
            <a:off x="7559796" y="5291740"/>
            <a:ext cx="3031" cy="299477"/>
          </a:xfrm>
          <a:prstGeom prst="line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" name="Line 19"/>
          <p:cNvSpPr/>
          <p:nvPr>
            <p:custDataLst>
              <p:tags r:id="rId13"/>
            </p:custDataLst>
          </p:nvPr>
        </p:nvSpPr>
        <p:spPr>
          <a:xfrm>
            <a:off x="1954610" y="3576720"/>
            <a:ext cx="468008" cy="3031"/>
          </a:xfrm>
          <a:prstGeom prst="line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" name="Line 20"/>
          <p:cNvSpPr/>
          <p:nvPr>
            <p:custDataLst>
              <p:tags r:id="rId14"/>
            </p:custDataLst>
          </p:nvPr>
        </p:nvSpPr>
        <p:spPr>
          <a:xfrm>
            <a:off x="3945463" y="4321775"/>
            <a:ext cx="468008" cy="1819"/>
          </a:xfrm>
          <a:prstGeom prst="line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8" name="Line 21"/>
          <p:cNvSpPr/>
          <p:nvPr>
            <p:custDataLst>
              <p:tags r:id="rId15"/>
            </p:custDataLst>
          </p:nvPr>
        </p:nvSpPr>
        <p:spPr>
          <a:xfrm>
            <a:off x="6010276" y="4992263"/>
            <a:ext cx="468008" cy="1819"/>
          </a:xfrm>
          <a:prstGeom prst="line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" name="AutoShape 22"/>
          <p:cNvSpPr/>
          <p:nvPr>
            <p:custDataLst>
              <p:tags r:id="rId16"/>
            </p:custDataLst>
          </p:nvPr>
        </p:nvSpPr>
        <p:spPr>
          <a:xfrm>
            <a:off x="7347010" y="3277244"/>
            <a:ext cx="702619" cy="947535"/>
          </a:xfrm>
          <a:prstGeom prst="flowChartMagneticDisk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normAutofit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Line 23"/>
          <p:cNvSpPr/>
          <p:nvPr>
            <p:custDataLst>
              <p:tags r:id="rId17"/>
            </p:custDataLst>
          </p:nvPr>
        </p:nvSpPr>
        <p:spPr>
          <a:xfrm>
            <a:off x="7707715" y="4342993"/>
            <a:ext cx="1819" cy="473464"/>
          </a:xfrm>
          <a:prstGeom prst="line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" name="Rectangle 24"/>
          <p:cNvSpPr/>
          <p:nvPr>
            <p:custDataLst>
              <p:tags r:id="rId18"/>
            </p:custDataLst>
          </p:nvPr>
        </p:nvSpPr>
        <p:spPr>
          <a:xfrm>
            <a:off x="6324303" y="2532189"/>
            <a:ext cx="2341253" cy="39647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normAutofit/>
          </a:bodyPr>
          <a:p>
            <a:pPr algn="ctr"/>
            <a:r>
              <a:rPr lang="zh-CN" altLang="en-US" sz="16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可重定位目标文件库</a:t>
            </a:r>
            <a:endParaRPr lang="zh-CN" altLang="en-US" sz="1600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22" name="Line 25"/>
          <p:cNvSpPr/>
          <p:nvPr>
            <p:custDataLst>
              <p:tags r:id="rId19"/>
            </p:custDataLst>
          </p:nvPr>
        </p:nvSpPr>
        <p:spPr>
          <a:xfrm>
            <a:off x="5494982" y="4544867"/>
            <a:ext cx="1819" cy="297658"/>
          </a:xfrm>
          <a:prstGeom prst="line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</p:spTree>
    <p:custDataLst>
      <p:tags r:id="rId20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如何翻译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2" name="Rectangle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224383" y="2394944"/>
            <a:ext cx="3112696" cy="34919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45720" tIns="45720" rIns="45720" bIns="4572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  <a:buFont typeface="Tw Cen MT" panose="020B0602020104020603"/>
            </a:pP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分析 ( Analysis )</a:t>
            </a:r>
            <a:endParaRPr lang="zh-CN" altLang="en-US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0" algn="l">
              <a:buSzTx/>
              <a:buFont typeface="Tw Cen MT" panose="020B0602020104020603"/>
            </a:pP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综合 ( Synthesis )</a:t>
            </a:r>
            <a:endParaRPr lang="zh-CN" altLang="en-US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4" name="Object 22"/>
          <p:cNvGraphicFramePr>
            <a:graphicFrameLocks noGrp="1" noChangeAspect="1"/>
          </p:cNvGraphicFramePr>
          <p:nvPr/>
        </p:nvGraphicFramePr>
        <p:xfrm>
          <a:off x="4401683" y="1885950"/>
          <a:ext cx="3517934" cy="1507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5997575" imgH="2573020" progId="Word.Document.8">
                  <p:embed/>
                </p:oleObj>
              </mc:Choice>
              <mc:Fallback>
                <p:oleObj name="" r:id="rId4" imgW="5997575" imgH="257302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rcRect l="16971" b="26404"/>
                      <a:stretch>
                        <a:fillRect/>
                      </a:stretch>
                    </p:blipFill>
                    <p:spPr>
                      <a:xfrm>
                        <a:off x="4401683" y="1885950"/>
                        <a:ext cx="3517934" cy="1507406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/>
          <p:nvPr>
            <p:custDataLst>
              <p:tags r:id="rId6"/>
            </p:custDataLst>
          </p:nvPr>
        </p:nvSpPr>
        <p:spPr>
          <a:xfrm>
            <a:off x="1454409" y="4098118"/>
            <a:ext cx="1054695" cy="402301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60000"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dk1"/>
                </a:solidFill>
                <a:latin typeface="Arial" panose="020B0604020202020204" pitchFamily="34" charset="0"/>
                <a:ea typeface="汉仪君黑-75简" panose="00020600040101010101" charset="-122"/>
              </a:rPr>
              <a:t>源程序</a:t>
            </a:r>
            <a:endParaRPr lang="zh-CN" altLang="en-US" sz="2800" dirty="0">
              <a:solidFill>
                <a:schemeClr val="dk1"/>
              </a:solidFill>
              <a:latin typeface="Arial" panose="020B0604020202020204" pitchFamily="34" charset="0"/>
              <a:ea typeface="汉仪君黑-75简" panose="00020600040101010101" charset="-122"/>
            </a:endParaRPr>
          </a:p>
        </p:txBody>
      </p:sp>
      <p:sp>
        <p:nvSpPr>
          <p:cNvPr id="7" name="Rectangle 5"/>
          <p:cNvSpPr/>
          <p:nvPr>
            <p:custDataLst>
              <p:tags r:id="rId7"/>
            </p:custDataLst>
          </p:nvPr>
        </p:nvSpPr>
        <p:spPr>
          <a:xfrm>
            <a:off x="1454409" y="4098118"/>
            <a:ext cx="999880" cy="3890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Oval 6"/>
          <p:cNvSpPr/>
          <p:nvPr>
            <p:custDataLst>
              <p:tags r:id="rId8"/>
            </p:custDataLst>
          </p:nvPr>
        </p:nvSpPr>
        <p:spPr>
          <a:xfrm>
            <a:off x="2730566" y="3970869"/>
            <a:ext cx="776950" cy="610549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normAutofit fontScale="80000"/>
          </a:bodyPr>
          <a:p>
            <a:pPr algn="ctr"/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汉仪君黑-75简" panose="00020600040101010101" charset="-122"/>
              </a:rPr>
              <a:t>分析</a:t>
            </a:r>
            <a:endParaRPr lang="zh-CN" altLang="en-US" sz="2400" dirty="0">
              <a:solidFill>
                <a:schemeClr val="dk1"/>
              </a:solidFill>
              <a:latin typeface="Arial" panose="020B0604020202020204" pitchFamily="34" charset="0"/>
              <a:ea typeface="汉仪君黑-75简" panose="00020600040101010101" charset="-122"/>
            </a:endParaRPr>
          </a:p>
        </p:txBody>
      </p:sp>
      <p:sp>
        <p:nvSpPr>
          <p:cNvPr id="9" name="Rectangle 7"/>
          <p:cNvSpPr/>
          <p:nvPr>
            <p:custDataLst>
              <p:tags r:id="rId9"/>
            </p:custDataLst>
          </p:nvPr>
        </p:nvSpPr>
        <p:spPr>
          <a:xfrm>
            <a:off x="3840321" y="3749408"/>
            <a:ext cx="1332440" cy="9996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/>
          </a:bodyPr>
          <a:p>
            <a:pPr algn="ctr"/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汉仪君黑-75简" panose="00020600040101010101" charset="-122"/>
              </a:rPr>
              <a:t>中间表示</a:t>
            </a:r>
            <a:endParaRPr lang="zh-CN" altLang="en-US" sz="2400" dirty="0">
              <a:solidFill>
                <a:schemeClr val="dk1"/>
              </a:solidFill>
              <a:latin typeface="Arial" panose="020B0604020202020204" pitchFamily="34" charset="0"/>
              <a:ea typeface="汉仪君黑-75简" panose="00020600040101010101" charset="-122"/>
            </a:endParaRPr>
          </a:p>
        </p:txBody>
      </p:sp>
      <p:sp>
        <p:nvSpPr>
          <p:cNvPr id="10" name="Oval 8"/>
          <p:cNvSpPr/>
          <p:nvPr>
            <p:custDataLst>
              <p:tags r:id="rId10"/>
            </p:custDataLst>
          </p:nvPr>
        </p:nvSpPr>
        <p:spPr>
          <a:xfrm>
            <a:off x="5450505" y="3915810"/>
            <a:ext cx="704761" cy="70476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normAutofit/>
          </a:bodyPr>
          <a:p>
            <a:pPr algn="ctr"/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汉仪君黑-75简" panose="00020600040101010101" charset="-122"/>
              </a:rPr>
              <a:t>综合</a:t>
            </a:r>
            <a:endParaRPr lang="zh-CN" altLang="en-US" sz="2400" dirty="0">
              <a:solidFill>
                <a:schemeClr val="dk1"/>
              </a:solidFill>
              <a:latin typeface="Arial" panose="020B0604020202020204" pitchFamily="34" charset="0"/>
              <a:ea typeface="汉仪君黑-75简" panose="00020600040101010101" charset="-122"/>
            </a:endParaRPr>
          </a:p>
        </p:txBody>
      </p:sp>
      <p:sp>
        <p:nvSpPr>
          <p:cNvPr id="11" name="Text Box 10"/>
          <p:cNvSpPr txBox="1"/>
          <p:nvPr>
            <p:custDataLst>
              <p:tags r:id="rId11"/>
            </p:custDataLst>
          </p:nvPr>
        </p:nvSpPr>
        <p:spPr>
          <a:xfrm>
            <a:off x="6475835" y="4026173"/>
            <a:ext cx="1443782" cy="402301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60000"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dk1"/>
                </a:solidFill>
                <a:latin typeface="Arial" panose="020B0604020202020204" pitchFamily="34" charset="0"/>
                <a:ea typeface="汉仪君黑-75简" panose="00020600040101010101" charset="-122"/>
              </a:rPr>
              <a:t>目标程序</a:t>
            </a:r>
            <a:endParaRPr lang="zh-CN" altLang="en-US" sz="2800" dirty="0">
              <a:solidFill>
                <a:schemeClr val="dk1"/>
              </a:solidFill>
              <a:latin typeface="Arial" panose="020B0604020202020204" pitchFamily="34" charset="0"/>
              <a:ea typeface="汉仪君黑-75简" panose="00020600040101010101" charset="-122"/>
            </a:endParaRPr>
          </a:p>
        </p:txBody>
      </p:sp>
      <p:sp>
        <p:nvSpPr>
          <p:cNvPr id="12" name="Rectangle 11"/>
          <p:cNvSpPr/>
          <p:nvPr>
            <p:custDataLst>
              <p:tags r:id="rId12"/>
            </p:custDataLst>
          </p:nvPr>
        </p:nvSpPr>
        <p:spPr>
          <a:xfrm>
            <a:off x="6421020" y="4026173"/>
            <a:ext cx="1332195" cy="4439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Line 12"/>
          <p:cNvSpPr/>
          <p:nvPr>
            <p:custDataLst>
              <p:tags r:id="rId13"/>
            </p:custDataLst>
          </p:nvPr>
        </p:nvSpPr>
        <p:spPr>
          <a:xfrm>
            <a:off x="2452822" y="4303673"/>
            <a:ext cx="277745" cy="0"/>
          </a:xfrm>
          <a:prstGeom prst="line">
            <a:avLst/>
          </a:prstGeom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" name="Line 13"/>
          <p:cNvSpPr/>
          <p:nvPr>
            <p:custDataLst>
              <p:tags r:id="rId14"/>
            </p:custDataLst>
          </p:nvPr>
        </p:nvSpPr>
        <p:spPr>
          <a:xfrm>
            <a:off x="3507517" y="4248614"/>
            <a:ext cx="332804" cy="0"/>
          </a:xfrm>
          <a:prstGeom prst="line">
            <a:avLst/>
          </a:prstGeom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" name="Line 14"/>
          <p:cNvSpPr/>
          <p:nvPr>
            <p:custDataLst>
              <p:tags r:id="rId15"/>
            </p:custDataLst>
          </p:nvPr>
        </p:nvSpPr>
        <p:spPr>
          <a:xfrm>
            <a:off x="5172761" y="4248614"/>
            <a:ext cx="277744" cy="0"/>
          </a:xfrm>
          <a:prstGeom prst="line">
            <a:avLst/>
          </a:prstGeom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" name="Line 15"/>
          <p:cNvSpPr/>
          <p:nvPr>
            <p:custDataLst>
              <p:tags r:id="rId16"/>
            </p:custDataLst>
          </p:nvPr>
        </p:nvSpPr>
        <p:spPr>
          <a:xfrm>
            <a:off x="6172396" y="4248614"/>
            <a:ext cx="221462" cy="0"/>
          </a:xfrm>
          <a:prstGeom prst="line">
            <a:avLst/>
          </a:prstGeom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" name="AutoShape 17"/>
          <p:cNvSpPr/>
          <p:nvPr>
            <p:custDataLst>
              <p:tags r:id="rId17"/>
            </p:custDataLst>
          </p:nvPr>
        </p:nvSpPr>
        <p:spPr>
          <a:xfrm>
            <a:off x="3840321" y="5191966"/>
            <a:ext cx="1276401" cy="665608"/>
          </a:xfrm>
          <a:prstGeom prst="wedgeRoundRectCallout">
            <a:avLst>
              <a:gd name="adj1" fmla="val 10306"/>
              <a:gd name="adj2" fmla="val -113236"/>
              <a:gd name="adj3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normAutofit/>
          </a:bodyPr>
          <a:p>
            <a:pPr algn="ctr"/>
            <a:endParaRPr lang="zh-CN" altLang="zh-CN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 Box 18"/>
          <p:cNvSpPr txBox="1"/>
          <p:nvPr/>
        </p:nvSpPr>
        <p:spPr>
          <a:xfrm>
            <a:off x="3896604" y="5358368"/>
            <a:ext cx="1164814" cy="402301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60000"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</a:rPr>
              <a:t>语法树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</p:spTree>
    <p:custDataLst>
      <p:tags r:id="rId1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编译程序的逻辑结构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2" name="Text Box 5"/>
          <p:cNvSpPr txBox="1"/>
          <p:nvPr>
            <p:custDataLst>
              <p:tags r:id="rId3"/>
            </p:custDataLst>
          </p:nvPr>
        </p:nvSpPr>
        <p:spPr>
          <a:xfrm>
            <a:off x="2101103" y="3062568"/>
            <a:ext cx="470647" cy="161458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normAutofit lnSpcReduction="10000"/>
          </a:bodyPr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chemeClr val="dk1"/>
                </a:solidFill>
                <a:latin typeface="Arial" panose="020B0604020202020204" pitchFamily="34" charset="0"/>
                <a:ea typeface="汉仪君黑-75简" panose="00020600040101010101" charset="-122"/>
              </a:rPr>
              <a:t>词法分析程序</a:t>
            </a:r>
            <a:endParaRPr lang="zh-CN" altLang="en-US" sz="1600" dirty="0">
              <a:solidFill>
                <a:schemeClr val="dk1"/>
              </a:solidFill>
              <a:latin typeface="Arial" panose="020B0604020202020204" pitchFamily="34" charset="0"/>
              <a:ea typeface="汉仪君黑-75简" panose="00020600040101010101" charset="-122"/>
            </a:endParaRPr>
          </a:p>
        </p:txBody>
      </p:sp>
      <p:sp>
        <p:nvSpPr>
          <p:cNvPr id="4" name="Text Box 6"/>
          <p:cNvSpPr txBox="1"/>
          <p:nvPr>
            <p:custDataLst>
              <p:tags r:id="rId4"/>
            </p:custDataLst>
          </p:nvPr>
        </p:nvSpPr>
        <p:spPr>
          <a:xfrm>
            <a:off x="3120838" y="3062568"/>
            <a:ext cx="470647" cy="161458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normAutofit lnSpcReduction="10000"/>
          </a:bodyPr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chemeClr val="dk1"/>
                </a:solidFill>
                <a:latin typeface="Arial" panose="020B0604020202020204" pitchFamily="34" charset="0"/>
                <a:ea typeface="汉仪君黑-75简" panose="00020600040101010101" charset="-122"/>
              </a:rPr>
              <a:t>语法分析程序</a:t>
            </a:r>
            <a:endParaRPr lang="zh-CN" altLang="en-US" sz="1600" dirty="0">
              <a:solidFill>
                <a:schemeClr val="dk1"/>
              </a:solidFill>
              <a:latin typeface="Arial" panose="020B0604020202020204" pitchFamily="34" charset="0"/>
              <a:ea typeface="汉仪君黑-75简" panose="00020600040101010101" charset="-122"/>
            </a:endParaRPr>
          </a:p>
        </p:txBody>
      </p:sp>
      <p:sp>
        <p:nvSpPr>
          <p:cNvPr id="5" name="Text Box 7"/>
          <p:cNvSpPr txBox="1"/>
          <p:nvPr>
            <p:custDataLst>
              <p:tags r:id="rId5"/>
            </p:custDataLst>
          </p:nvPr>
        </p:nvSpPr>
        <p:spPr>
          <a:xfrm>
            <a:off x="4140574" y="3062568"/>
            <a:ext cx="470647" cy="161458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normAutofit lnSpcReduction="10000"/>
          </a:bodyPr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chemeClr val="dk1"/>
                </a:solidFill>
                <a:latin typeface="Arial" panose="020B0604020202020204" pitchFamily="34" charset="0"/>
                <a:ea typeface="汉仪君黑-75简" panose="00020600040101010101" charset="-122"/>
              </a:rPr>
              <a:t>语义分析程序</a:t>
            </a:r>
            <a:endParaRPr lang="zh-CN" altLang="en-US" sz="1600" dirty="0">
              <a:solidFill>
                <a:schemeClr val="dk1"/>
              </a:solidFill>
              <a:latin typeface="Arial" panose="020B0604020202020204" pitchFamily="34" charset="0"/>
              <a:ea typeface="汉仪君黑-75简" panose="00020600040101010101" charset="-122"/>
            </a:endParaRPr>
          </a:p>
        </p:txBody>
      </p:sp>
      <p:sp>
        <p:nvSpPr>
          <p:cNvPr id="6" name="Text Box 8"/>
          <p:cNvSpPr txBox="1"/>
          <p:nvPr>
            <p:custDataLst>
              <p:tags r:id="rId6"/>
            </p:custDataLst>
          </p:nvPr>
        </p:nvSpPr>
        <p:spPr>
          <a:xfrm>
            <a:off x="5081868" y="3062568"/>
            <a:ext cx="470647" cy="161458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normAutofit lnSpcReduction="10000"/>
          </a:bodyPr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中间代码生成</a:t>
            </a:r>
            <a:endParaRPr lang="zh-CN" altLang="en-US" sz="16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7" name="Text Box 9"/>
          <p:cNvSpPr txBox="1"/>
          <p:nvPr>
            <p:custDataLst>
              <p:tags r:id="rId7"/>
            </p:custDataLst>
          </p:nvPr>
        </p:nvSpPr>
        <p:spPr>
          <a:xfrm>
            <a:off x="6023162" y="3062568"/>
            <a:ext cx="470647" cy="161458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normAutofit lnSpcReduction="10000"/>
          </a:bodyPr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代码优化程序</a:t>
            </a:r>
            <a:endParaRPr lang="zh-CN" altLang="en-US" sz="16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8" name="Text Box 10"/>
          <p:cNvSpPr txBox="1"/>
          <p:nvPr>
            <p:custDataLst>
              <p:tags r:id="rId8"/>
            </p:custDataLst>
          </p:nvPr>
        </p:nvSpPr>
        <p:spPr>
          <a:xfrm>
            <a:off x="6886015" y="3062568"/>
            <a:ext cx="470647" cy="161458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normAutofit lnSpcReduction="10000"/>
          </a:bodyPr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目标代码生成</a:t>
            </a:r>
            <a:endParaRPr lang="zh-CN" altLang="en-US" sz="16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9" name="Rectangle 11"/>
          <p:cNvSpPr/>
          <p:nvPr>
            <p:custDataLst>
              <p:tags r:id="rId9"/>
            </p:custDataLst>
          </p:nvPr>
        </p:nvSpPr>
        <p:spPr>
          <a:xfrm>
            <a:off x="1944221" y="1885950"/>
            <a:ext cx="5647765" cy="470647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/>
          </a:bodyPr>
          <a:p>
            <a:pPr algn="ctr"/>
            <a:r>
              <a:rPr lang="zh-CN" altLang="en-US" sz="24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</a:rPr>
              <a:t>信息表管理程序</a:t>
            </a:r>
            <a:endParaRPr lang="zh-CN" altLang="en-US" sz="24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10" name="Rectangle 12"/>
          <p:cNvSpPr/>
          <p:nvPr>
            <p:custDataLst>
              <p:tags r:id="rId10"/>
            </p:custDataLst>
          </p:nvPr>
        </p:nvSpPr>
        <p:spPr>
          <a:xfrm>
            <a:off x="2022662" y="5415803"/>
            <a:ext cx="5569324" cy="470647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/>
          </a:bodyPr>
          <a:p>
            <a:pPr algn="ctr"/>
            <a:r>
              <a:rPr lang="zh-CN" altLang="en-US" sz="24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</a:rPr>
              <a:t>错误检查和处理程序</a:t>
            </a:r>
            <a:endParaRPr lang="zh-CN" altLang="en-US" sz="24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11" name="AutoShape 13"/>
          <p:cNvSpPr/>
          <p:nvPr>
            <p:custDataLst>
              <p:tags r:id="rId11"/>
            </p:custDataLst>
          </p:nvPr>
        </p:nvSpPr>
        <p:spPr>
          <a:xfrm>
            <a:off x="767603" y="3376332"/>
            <a:ext cx="862853" cy="1098176"/>
          </a:xfrm>
          <a:prstGeom prst="parallelogram">
            <a:avLst>
              <a:gd name="adj" fmla="val 25000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 fontScale="60000"/>
          </a:bodyPr>
          <a:p>
            <a:pPr algn="ctr"/>
            <a:r>
              <a:rPr lang="zh-CN" altLang="en-US" sz="1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君黑-75简" panose="00020600040101010101" charset="-122"/>
              </a:rPr>
              <a:t>源</a:t>
            </a:r>
            <a:endParaRPr lang="zh-CN" altLang="en-US" sz="18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君黑-75简" panose="00020600040101010101" charset="-122"/>
            </a:endParaRPr>
          </a:p>
          <a:p>
            <a:pPr algn="ctr"/>
            <a:r>
              <a:rPr lang="zh-CN" altLang="en-US" sz="1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君黑-75简" panose="00020600040101010101" charset="-122"/>
              </a:rPr>
              <a:t>程</a:t>
            </a:r>
            <a:endParaRPr lang="zh-CN" altLang="en-US" sz="18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君黑-75简" panose="00020600040101010101" charset="-122"/>
            </a:endParaRPr>
          </a:p>
          <a:p>
            <a:pPr algn="ctr"/>
            <a:r>
              <a:rPr lang="zh-CN" altLang="en-US" sz="1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君黑-75简" panose="00020600040101010101" charset="-122"/>
              </a:rPr>
              <a:t>序</a:t>
            </a:r>
            <a:endParaRPr lang="zh-CN" altLang="en-US" sz="18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君黑-75简" panose="00020600040101010101" charset="-122"/>
            </a:endParaRPr>
          </a:p>
        </p:txBody>
      </p:sp>
      <p:sp>
        <p:nvSpPr>
          <p:cNvPr id="12" name="AutoShape 14"/>
          <p:cNvSpPr/>
          <p:nvPr>
            <p:custDataLst>
              <p:tags r:id="rId12"/>
            </p:custDataLst>
          </p:nvPr>
        </p:nvSpPr>
        <p:spPr>
          <a:xfrm>
            <a:off x="7748868" y="3141009"/>
            <a:ext cx="627529" cy="1411941"/>
          </a:xfrm>
          <a:prstGeom prst="parallelogram">
            <a:avLst>
              <a:gd name="adj" fmla="val 25000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 fontScale="60000"/>
          </a:bodyPr>
          <a:p>
            <a:pPr algn="ctr"/>
            <a:r>
              <a:rPr lang="zh-CN" altLang="en-US" sz="1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</a:rPr>
              <a:t>目</a:t>
            </a:r>
            <a:endParaRPr lang="zh-CN" altLang="en-US" sz="18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  <a:p>
            <a:pPr algn="ctr"/>
            <a:r>
              <a:rPr lang="zh-CN" altLang="en-US" sz="1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</a:rPr>
              <a:t>标</a:t>
            </a:r>
            <a:endParaRPr lang="zh-CN" altLang="en-US" sz="18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  <a:p>
            <a:pPr algn="ctr"/>
            <a:r>
              <a:rPr lang="zh-CN" altLang="en-US" sz="1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</a:rPr>
              <a:t>代</a:t>
            </a:r>
            <a:endParaRPr lang="zh-CN" altLang="en-US" sz="18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  <a:p>
            <a:pPr algn="ctr"/>
            <a:r>
              <a:rPr lang="zh-CN" altLang="en-US" sz="1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</a:rPr>
              <a:t>码</a:t>
            </a:r>
            <a:endParaRPr lang="zh-CN" altLang="en-US" sz="18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13" name="AutoShape 15"/>
          <p:cNvSpPr/>
          <p:nvPr>
            <p:custDataLst>
              <p:tags r:id="rId13"/>
            </p:custDataLst>
          </p:nvPr>
        </p:nvSpPr>
        <p:spPr>
          <a:xfrm>
            <a:off x="1552015" y="3611656"/>
            <a:ext cx="549088" cy="470647"/>
          </a:xfrm>
          <a:prstGeom prst="rightArrow">
            <a:avLst>
              <a:gd name="adj1" fmla="val 50000"/>
              <a:gd name="adj2" fmla="val 29145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 fontScale="40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AutoShape 16"/>
          <p:cNvSpPr/>
          <p:nvPr>
            <p:custDataLst>
              <p:tags r:id="rId14"/>
            </p:custDataLst>
          </p:nvPr>
        </p:nvSpPr>
        <p:spPr>
          <a:xfrm>
            <a:off x="4611221" y="3611656"/>
            <a:ext cx="470647" cy="47064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 fontScale="40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AutoShape 17"/>
          <p:cNvSpPr/>
          <p:nvPr>
            <p:custDataLst>
              <p:tags r:id="rId15"/>
            </p:custDataLst>
          </p:nvPr>
        </p:nvSpPr>
        <p:spPr>
          <a:xfrm>
            <a:off x="5552515" y="3611656"/>
            <a:ext cx="470647" cy="47064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 fontScale="40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AutoShape 18"/>
          <p:cNvSpPr/>
          <p:nvPr>
            <p:custDataLst>
              <p:tags r:id="rId16"/>
            </p:custDataLst>
          </p:nvPr>
        </p:nvSpPr>
        <p:spPr>
          <a:xfrm>
            <a:off x="7356662" y="3611656"/>
            <a:ext cx="470647" cy="47064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 fontScale="40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AutoShape 19"/>
          <p:cNvSpPr/>
          <p:nvPr>
            <p:custDataLst>
              <p:tags r:id="rId17"/>
            </p:custDataLst>
          </p:nvPr>
        </p:nvSpPr>
        <p:spPr>
          <a:xfrm>
            <a:off x="6493809" y="3611656"/>
            <a:ext cx="392206" cy="47064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 fontScale="40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AutoShape 20"/>
          <p:cNvSpPr/>
          <p:nvPr>
            <p:custDataLst>
              <p:tags r:id="rId18"/>
            </p:custDataLst>
          </p:nvPr>
        </p:nvSpPr>
        <p:spPr>
          <a:xfrm>
            <a:off x="2571750" y="3611656"/>
            <a:ext cx="549088" cy="470647"/>
          </a:xfrm>
          <a:prstGeom prst="rightArrow">
            <a:avLst>
              <a:gd name="adj1" fmla="val 50000"/>
              <a:gd name="adj2" fmla="val 29145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 fontScale="40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AutoShape 21"/>
          <p:cNvSpPr/>
          <p:nvPr>
            <p:custDataLst>
              <p:tags r:id="rId19"/>
            </p:custDataLst>
          </p:nvPr>
        </p:nvSpPr>
        <p:spPr>
          <a:xfrm>
            <a:off x="3591485" y="3611656"/>
            <a:ext cx="549088" cy="470647"/>
          </a:xfrm>
          <a:prstGeom prst="rightArrow">
            <a:avLst>
              <a:gd name="adj1" fmla="val 50000"/>
              <a:gd name="adj2" fmla="val 29145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 fontScale="40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AutoShape 22"/>
          <p:cNvSpPr/>
          <p:nvPr>
            <p:custDataLst>
              <p:tags r:id="rId20"/>
            </p:custDataLst>
          </p:nvPr>
        </p:nvSpPr>
        <p:spPr>
          <a:xfrm>
            <a:off x="4219015" y="2356597"/>
            <a:ext cx="392206" cy="705971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>
            <a:normAutofit fontScale="25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AutoShape 23"/>
          <p:cNvSpPr/>
          <p:nvPr>
            <p:custDataLst>
              <p:tags r:id="rId21"/>
            </p:custDataLst>
          </p:nvPr>
        </p:nvSpPr>
        <p:spPr>
          <a:xfrm>
            <a:off x="3199279" y="2356597"/>
            <a:ext cx="392206" cy="705971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>
            <a:normAutofit fontScale="25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AutoShape 24"/>
          <p:cNvSpPr/>
          <p:nvPr>
            <p:custDataLst>
              <p:tags r:id="rId22"/>
            </p:custDataLst>
          </p:nvPr>
        </p:nvSpPr>
        <p:spPr>
          <a:xfrm>
            <a:off x="2101103" y="4709832"/>
            <a:ext cx="392206" cy="705971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>
            <a:normAutofit fontScale="25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AutoShape 25"/>
          <p:cNvSpPr/>
          <p:nvPr>
            <p:custDataLst>
              <p:tags r:id="rId23"/>
            </p:custDataLst>
          </p:nvPr>
        </p:nvSpPr>
        <p:spPr>
          <a:xfrm>
            <a:off x="3120838" y="4631391"/>
            <a:ext cx="392206" cy="705971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>
            <a:normAutofit fontScale="25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AutoShape 26"/>
          <p:cNvSpPr/>
          <p:nvPr>
            <p:custDataLst>
              <p:tags r:id="rId24"/>
            </p:custDataLst>
          </p:nvPr>
        </p:nvSpPr>
        <p:spPr>
          <a:xfrm>
            <a:off x="4219015" y="4709832"/>
            <a:ext cx="392206" cy="705971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>
            <a:normAutofit fontScale="25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AutoShape 27"/>
          <p:cNvSpPr/>
          <p:nvPr>
            <p:custDataLst>
              <p:tags r:id="rId25"/>
            </p:custDataLst>
          </p:nvPr>
        </p:nvSpPr>
        <p:spPr>
          <a:xfrm>
            <a:off x="5160309" y="4709832"/>
            <a:ext cx="392206" cy="705971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>
            <a:normAutofit fontScale="25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AutoShape 28"/>
          <p:cNvSpPr/>
          <p:nvPr>
            <p:custDataLst>
              <p:tags r:id="rId26"/>
            </p:custDataLst>
          </p:nvPr>
        </p:nvSpPr>
        <p:spPr>
          <a:xfrm>
            <a:off x="6101603" y="4709832"/>
            <a:ext cx="392206" cy="705971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>
            <a:normAutofit fontScale="25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AutoShape 29"/>
          <p:cNvSpPr/>
          <p:nvPr>
            <p:custDataLst>
              <p:tags r:id="rId27"/>
            </p:custDataLst>
          </p:nvPr>
        </p:nvSpPr>
        <p:spPr>
          <a:xfrm>
            <a:off x="6886015" y="4709832"/>
            <a:ext cx="392206" cy="705971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>
            <a:normAutofit fontScale="25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AutoShape 30"/>
          <p:cNvSpPr/>
          <p:nvPr>
            <p:custDataLst>
              <p:tags r:id="rId28"/>
            </p:custDataLst>
          </p:nvPr>
        </p:nvSpPr>
        <p:spPr>
          <a:xfrm>
            <a:off x="5160309" y="2356597"/>
            <a:ext cx="392206" cy="705971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>
            <a:normAutofit fontScale="25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AutoShape 31"/>
          <p:cNvSpPr/>
          <p:nvPr>
            <p:custDataLst>
              <p:tags r:id="rId29"/>
            </p:custDataLst>
          </p:nvPr>
        </p:nvSpPr>
        <p:spPr>
          <a:xfrm>
            <a:off x="6023162" y="2356597"/>
            <a:ext cx="392206" cy="705971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>
            <a:normAutofit fontScale="25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AutoShape 32"/>
          <p:cNvSpPr/>
          <p:nvPr>
            <p:custDataLst>
              <p:tags r:id="rId30"/>
            </p:custDataLst>
          </p:nvPr>
        </p:nvSpPr>
        <p:spPr>
          <a:xfrm>
            <a:off x="6886015" y="2356597"/>
            <a:ext cx="392206" cy="705971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>
            <a:normAutofit fontScale="25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AutoShape 33"/>
          <p:cNvSpPr/>
          <p:nvPr>
            <p:custDataLst>
              <p:tags r:id="rId31"/>
            </p:custDataLst>
          </p:nvPr>
        </p:nvSpPr>
        <p:spPr>
          <a:xfrm>
            <a:off x="2101103" y="2356597"/>
            <a:ext cx="392206" cy="705971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>
            <a:normAutofit fontScale="25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汉仪君黑-75简" panose="00020600040101010101" charset="-122"/>
              </a:rPr>
              <a:t>例 一个语句的翻译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汉仪君黑-75简" panose="00020600040101010101" charset="-122"/>
            </a:endParaRPr>
          </a:p>
        </p:txBody>
      </p:sp>
      <p:sp>
        <p:nvSpPr>
          <p:cNvPr id="2" name="Rectangle 2"/>
          <p:cNvSpPr/>
          <p:nvPr>
            <p:custDataLst>
              <p:tags r:id="rId3"/>
            </p:custDataLst>
          </p:nvPr>
        </p:nvSpPr>
        <p:spPr>
          <a:xfrm>
            <a:off x="2267082" y="1938735"/>
            <a:ext cx="5334000" cy="21484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40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32100" y="1270"/>
          <a:ext cx="6151880" cy="673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3327400" imgH="6673215" progId="Visio.Drawing.6">
                  <p:embed/>
                </p:oleObj>
              </mc:Choice>
              <mc:Fallback>
                <p:oleObj name="" r:id="rId4" imgW="3327400" imgH="6673215" progId="Visio.Drawing.6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2100" y="1270"/>
                        <a:ext cx="6151880" cy="67386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词法分析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3"/>
            </p:custDataLst>
          </p:nvPr>
        </p:nvSpPr>
        <p:spPr>
          <a:xfrm>
            <a:off x="342871" y="1919952"/>
            <a:ext cx="8458259" cy="39324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词法分析器 (Lexical Analyzer)、扫描器(Scanner)析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输入：字符串（源程序） 	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输出：单词（Token）串：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有顺序的(类别码，属性值)二元组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属性值——token的机内表示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功能：从左到右扫描源程序，并将其转换成单词串，同时检查词法错误，进行标识符登记（符号表管理）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词法分析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2" name="Rectangle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935182" y="1885950"/>
            <a:ext cx="7273636" cy="40002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45720" tIns="45720" rIns="45720" bIns="4572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136525" algn="l"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输入字符串：“position = initial + rate * 60”，经过词法分析，得到下述单词串:</a:t>
            </a:r>
            <a:endParaRPr lang="zh-CN" altLang="en-US" sz="20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1" indent="-136525" algn="l"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（标识符：position）</a:t>
            </a:r>
            <a:endParaRPr lang="zh-CN" altLang="en-US" sz="20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1" indent="-136525" algn="l"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（赋值运算符：=）</a:t>
            </a:r>
            <a:endParaRPr lang="zh-CN" altLang="en-US" sz="20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1" indent="-136525" algn="l"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（标识符：initial）</a:t>
            </a:r>
            <a:endParaRPr lang="zh-CN" altLang="en-US" sz="20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1" indent="-136525" algn="l"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（加法运算符：+）</a:t>
            </a:r>
            <a:endParaRPr lang="zh-CN" altLang="en-US" sz="20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1" indent="-136525" algn="l"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（标识符：rate）</a:t>
            </a:r>
            <a:endParaRPr lang="zh-CN" altLang="en-US" sz="20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1" indent="-136525" algn="l"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（乘法运算符：*）</a:t>
            </a:r>
            <a:endParaRPr lang="zh-CN" altLang="en-US" sz="20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1" indent="-136525" algn="l"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（整数：60）</a:t>
            </a:r>
            <a:endParaRPr lang="zh-CN" altLang="en-US" sz="20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AutoShape 5"/>
          <p:cNvSpPr/>
          <p:nvPr>
            <p:custDataLst>
              <p:tags r:id="rId4"/>
            </p:custDataLst>
          </p:nvPr>
        </p:nvSpPr>
        <p:spPr>
          <a:xfrm>
            <a:off x="4420466" y="3551703"/>
            <a:ext cx="3705850" cy="1620292"/>
          </a:xfrm>
          <a:prstGeom prst="cloudCallout">
            <a:avLst>
              <a:gd name="adj1" fmla="val -47440"/>
              <a:gd name="adj2" fmla="val 5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>
            <a:normAutofit/>
          </a:bodyPr>
          <a:p>
            <a:pPr algn="ctr"/>
            <a:endParaRPr lang="zh-CN" altLang="zh-CN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 Box 6"/>
          <p:cNvSpPr txBox="1"/>
          <p:nvPr>
            <p:custDataLst>
              <p:tags r:id="rId5"/>
            </p:custDataLst>
          </p:nvPr>
        </p:nvSpPr>
        <p:spPr>
          <a:xfrm>
            <a:off x="5161299" y="3680787"/>
            <a:ext cx="2511537" cy="119599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90000" lnSpcReduction="10000"/>
          </a:bodyPr>
          <a:p>
            <a:endParaRPr lang="en-US" altLang="zh-CN" sz="18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  <a:p>
            <a:r>
              <a:rPr lang="zh-CN" altLang="en-US" sz="32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空格、注释？</a:t>
            </a:r>
            <a:endParaRPr lang="en-US" altLang="zh-CN" sz="3200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  <a:p>
            <a:r>
              <a:rPr lang="zh-CN" altLang="en-US" sz="32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有几种类别？</a:t>
            </a:r>
            <a:endParaRPr lang="zh-CN" altLang="en-US" sz="3200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8" name="直接连接符 7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课程安排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3"/>
            </p:custDataLst>
          </p:nvPr>
        </p:nvSpPr>
        <p:spPr>
          <a:xfrm>
            <a:off x="533482" y="1142991"/>
            <a:ext cx="8083386" cy="400051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微信群：</a:t>
            </a:r>
            <a:endParaRPr lang="en-US" altLang="zh-CN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en-US" altLang="zh-CN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平时40%</a:t>
            </a:r>
            <a:endParaRPr lang="en-US" altLang="zh-CN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4个实验，5%*4：文法、词法、语法、翻译，共20%</a:t>
            </a:r>
            <a:endParaRPr lang="en-US" altLang="zh-CN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3次随堂测试，5%*3：文法、词法、语法，共15%</a:t>
            </a:r>
            <a:endParaRPr lang="en-US" altLang="zh-CN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考勤5%</a:t>
            </a:r>
            <a:endParaRPr lang="en-US" altLang="zh-CN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en-US" altLang="zh-CN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期末60%</a:t>
            </a:r>
            <a:endParaRPr lang="en-US" altLang="zh-CN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大概分布：概论与文法15-20%、词法15-20%、语法40-50%、翻译15-20%</a:t>
            </a:r>
            <a:endParaRPr lang="en-US" altLang="zh-CN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语法分析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902335" y="2516505"/>
            <a:ext cx="7686040" cy="274002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2093659" y="1885872"/>
            <a:ext cx="228712" cy="228712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5"/>
            </p:custDataLst>
          </p:nvPr>
        </p:nvCxnSpPr>
        <p:spPr>
          <a:xfrm>
            <a:off x="2009925" y="1938457"/>
            <a:ext cx="228712" cy="228712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6"/>
            </p:custDataLst>
          </p:nvPr>
        </p:nvCxnSpPr>
        <p:spPr>
          <a:xfrm>
            <a:off x="6905955" y="5605624"/>
            <a:ext cx="228712" cy="228712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7"/>
            </p:custDataLst>
          </p:nvPr>
        </p:nvCxnSpPr>
        <p:spPr>
          <a:xfrm>
            <a:off x="6822222" y="5658210"/>
            <a:ext cx="228712" cy="228712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6"/>
          <p:cNvSpPr txBox="1"/>
          <p:nvPr>
            <p:custDataLst>
              <p:tags r:id="rId8"/>
            </p:custDataLst>
          </p:nvPr>
        </p:nvSpPr>
        <p:spPr>
          <a:xfrm>
            <a:off x="1282065" y="2792095"/>
            <a:ext cx="6972935" cy="21882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语法分析器(Syntax Analyzer，又叫Parser ) 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输入：单词序列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输出：语法树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功能：Parser“组词成句”，构造分析树，指出语法错误，指导翻译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语法分析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12" name="Title 6"/>
          <p:cNvSpPr txBox="1"/>
          <p:nvPr>
            <p:custDataLst>
              <p:tags r:id="rId3"/>
            </p:custDataLst>
          </p:nvPr>
        </p:nvSpPr>
        <p:spPr>
          <a:xfrm>
            <a:off x="457171" y="1371312"/>
            <a:ext cx="8458259" cy="39324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一个语法定义（BNF）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定义1：&lt;赋值语句&gt;::=&lt;标识符&gt;=&lt;表达式&gt;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定义2：&lt;表达式&gt;::=&lt;标识符&gt; | &lt;整数&gt; 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336800" lvl="6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| &lt;浮点数&gt; 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336800" lvl="6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| &lt;表达式1&gt; + &lt;表达式2&gt;  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336800" lvl="6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| &lt;表达式1&gt; * &lt;表达式2&gt; 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336800" lvl="6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| &lt;表达式1&gt; ）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语法分析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2" name="Text Box 3"/>
          <p:cNvSpPr txBox="1"/>
          <p:nvPr>
            <p:custDataLst>
              <p:tags r:id="rId3"/>
            </p:custDataLst>
          </p:nvPr>
        </p:nvSpPr>
        <p:spPr>
          <a:xfrm>
            <a:off x="3045650" y="2490787"/>
            <a:ext cx="1180410" cy="359579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70000"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赋值语句</a:t>
            </a:r>
            <a:endParaRPr lang="zh-CN" altLang="en-US" sz="24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4" name="Text Box 4"/>
          <p:cNvSpPr txBox="1"/>
          <p:nvPr>
            <p:custDataLst>
              <p:tags r:id="rId4"/>
            </p:custDataLst>
          </p:nvPr>
        </p:nvSpPr>
        <p:spPr>
          <a:xfrm>
            <a:off x="1808203" y="3109510"/>
            <a:ext cx="955983" cy="359579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70000"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标识符</a:t>
            </a:r>
            <a:endParaRPr lang="zh-CN" altLang="en-US" sz="24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5" name="Text Box 5"/>
          <p:cNvSpPr txBox="1"/>
          <p:nvPr>
            <p:custDataLst>
              <p:tags r:id="rId5"/>
            </p:custDataLst>
          </p:nvPr>
        </p:nvSpPr>
        <p:spPr>
          <a:xfrm>
            <a:off x="3045650" y="3052473"/>
            <a:ext cx="844390" cy="359579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70000"/>
          </a:bodyPr>
          <a:p>
            <a:pPr algn="ctr">
              <a:spcBef>
                <a:spcPct val="50000"/>
              </a:spcBef>
            </a:pPr>
            <a:r>
              <a:rPr lang="en-US" altLang="zh-CN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=</a:t>
            </a:r>
            <a:endParaRPr lang="en-US" altLang="zh-CN" sz="24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6" name="Text Box 6"/>
          <p:cNvSpPr txBox="1"/>
          <p:nvPr>
            <p:custDataLst>
              <p:tags r:id="rId6"/>
            </p:custDataLst>
          </p:nvPr>
        </p:nvSpPr>
        <p:spPr>
          <a:xfrm>
            <a:off x="4114467" y="3052473"/>
            <a:ext cx="955983" cy="359579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70000"/>
          </a:bodyPr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表达式</a:t>
            </a:r>
            <a:endParaRPr lang="zh-CN" altLang="en-US" sz="24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7" name="Text Box 7"/>
          <p:cNvSpPr txBox="1"/>
          <p:nvPr>
            <p:custDataLst>
              <p:tags r:id="rId7"/>
            </p:custDataLst>
          </p:nvPr>
        </p:nvSpPr>
        <p:spPr>
          <a:xfrm>
            <a:off x="4226061" y="3559604"/>
            <a:ext cx="844390" cy="359579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70000"/>
          </a:bodyPr>
          <a:p>
            <a:pPr algn="ctr">
              <a:spcBef>
                <a:spcPct val="50000"/>
              </a:spcBef>
            </a:pPr>
            <a:r>
              <a:rPr lang="en-US" altLang="zh-CN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+</a:t>
            </a:r>
            <a:endParaRPr lang="en-US" altLang="zh-CN" sz="24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8" name="Text Box 8"/>
          <p:cNvSpPr txBox="1"/>
          <p:nvPr>
            <p:custDataLst>
              <p:tags r:id="rId8"/>
            </p:custDataLst>
          </p:nvPr>
        </p:nvSpPr>
        <p:spPr>
          <a:xfrm>
            <a:off x="3214280" y="3615400"/>
            <a:ext cx="955983" cy="359579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70000"/>
          </a:bodyPr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表达式</a:t>
            </a:r>
            <a:endParaRPr lang="zh-CN" altLang="en-US" sz="24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9" name="Text Box 9"/>
          <p:cNvSpPr txBox="1"/>
          <p:nvPr>
            <p:custDataLst>
              <p:tags r:id="rId9"/>
            </p:custDataLst>
          </p:nvPr>
        </p:nvSpPr>
        <p:spPr>
          <a:xfrm>
            <a:off x="5183284" y="3615400"/>
            <a:ext cx="955983" cy="359579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70000"/>
          </a:bodyPr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表达式</a:t>
            </a:r>
            <a:endParaRPr lang="zh-CN" altLang="en-US" sz="24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10" name="Text Box 10"/>
          <p:cNvSpPr txBox="1"/>
          <p:nvPr>
            <p:custDataLst>
              <p:tags r:id="rId10"/>
            </p:custDataLst>
          </p:nvPr>
        </p:nvSpPr>
        <p:spPr>
          <a:xfrm>
            <a:off x="3101447" y="4346957"/>
            <a:ext cx="1011780" cy="359579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70000"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标识符</a:t>
            </a:r>
            <a:endParaRPr lang="zh-CN" altLang="en-US" sz="24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11" name="Text Box 11"/>
          <p:cNvSpPr txBox="1"/>
          <p:nvPr>
            <p:custDataLst>
              <p:tags r:id="rId11"/>
            </p:custDataLst>
          </p:nvPr>
        </p:nvSpPr>
        <p:spPr>
          <a:xfrm>
            <a:off x="5239081" y="4234124"/>
            <a:ext cx="844391" cy="4076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70000"/>
          </a:bodyPr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*</a:t>
            </a:r>
            <a:endParaRPr lang="en-US" altLang="zh-CN" sz="28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12" name="Text Box 12"/>
          <p:cNvSpPr txBox="1"/>
          <p:nvPr>
            <p:custDataLst>
              <p:tags r:id="rId12"/>
            </p:custDataLst>
          </p:nvPr>
        </p:nvSpPr>
        <p:spPr>
          <a:xfrm>
            <a:off x="4283097" y="4234124"/>
            <a:ext cx="955983" cy="359579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70000"/>
          </a:bodyPr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表达式</a:t>
            </a:r>
            <a:endParaRPr lang="zh-CN" altLang="en-US" sz="24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13" name="Text Box 13"/>
          <p:cNvSpPr txBox="1"/>
          <p:nvPr>
            <p:custDataLst>
              <p:tags r:id="rId13"/>
            </p:custDataLst>
          </p:nvPr>
        </p:nvSpPr>
        <p:spPr>
          <a:xfrm>
            <a:off x="6139268" y="4289920"/>
            <a:ext cx="955984" cy="359579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70000"/>
          </a:bodyPr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表达式</a:t>
            </a:r>
            <a:endParaRPr lang="zh-CN" altLang="en-US" sz="24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14" name="Line 14"/>
          <p:cNvSpPr/>
          <p:nvPr/>
        </p:nvSpPr>
        <p:spPr>
          <a:xfrm flipH="1">
            <a:off x="2371130" y="2883843"/>
            <a:ext cx="843150" cy="281464"/>
          </a:xfrm>
          <a:prstGeom prst="line">
            <a:avLst/>
          </a:prstGeom>
          <a:ln w="9525" cap="flat" cmpd="sng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Line 15"/>
          <p:cNvSpPr/>
          <p:nvPr/>
        </p:nvSpPr>
        <p:spPr>
          <a:xfrm>
            <a:off x="3438707" y="2883843"/>
            <a:ext cx="0" cy="168630"/>
          </a:xfrm>
          <a:prstGeom prst="line">
            <a:avLst/>
          </a:prstGeom>
          <a:ln w="9525" cap="flat" cmpd="sng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" name="Line 16"/>
          <p:cNvSpPr/>
          <p:nvPr/>
        </p:nvSpPr>
        <p:spPr>
          <a:xfrm>
            <a:off x="3608577" y="2883843"/>
            <a:ext cx="730317" cy="168630"/>
          </a:xfrm>
          <a:prstGeom prst="line">
            <a:avLst/>
          </a:prstGeom>
          <a:ln w="9525" cap="flat" cmpd="sng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" name="Line 17"/>
          <p:cNvSpPr/>
          <p:nvPr/>
        </p:nvSpPr>
        <p:spPr>
          <a:xfrm flipH="1">
            <a:off x="3777207" y="3333937"/>
            <a:ext cx="448854" cy="281463"/>
          </a:xfrm>
          <a:prstGeom prst="line">
            <a:avLst/>
          </a:prstGeom>
          <a:ln w="9525" cap="flat" cmpd="sng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Line 18"/>
          <p:cNvSpPr/>
          <p:nvPr/>
        </p:nvSpPr>
        <p:spPr>
          <a:xfrm>
            <a:off x="4957618" y="3333937"/>
            <a:ext cx="450093" cy="281463"/>
          </a:xfrm>
          <a:prstGeom prst="line">
            <a:avLst/>
          </a:prstGeom>
          <a:ln w="9525" cap="flat" cmpd="sng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Line 19"/>
          <p:cNvSpPr/>
          <p:nvPr/>
        </p:nvSpPr>
        <p:spPr>
          <a:xfrm>
            <a:off x="4620358" y="3390974"/>
            <a:ext cx="0" cy="168630"/>
          </a:xfrm>
          <a:prstGeom prst="line">
            <a:avLst/>
          </a:prstGeom>
          <a:ln w="9525" cap="flat" cmpd="sng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" name="Line 20"/>
          <p:cNvSpPr/>
          <p:nvPr/>
        </p:nvSpPr>
        <p:spPr>
          <a:xfrm>
            <a:off x="3608577" y="4009697"/>
            <a:ext cx="0" cy="281464"/>
          </a:xfrm>
          <a:prstGeom prst="line">
            <a:avLst/>
          </a:prstGeom>
          <a:ln w="9525" cap="flat" cmpd="sng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Line 21"/>
          <p:cNvSpPr/>
          <p:nvPr/>
        </p:nvSpPr>
        <p:spPr>
          <a:xfrm flipH="1">
            <a:off x="4844784" y="3952660"/>
            <a:ext cx="450094" cy="337260"/>
          </a:xfrm>
          <a:prstGeom prst="line">
            <a:avLst/>
          </a:prstGeom>
          <a:ln w="9525" cap="flat" cmpd="sng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" name="Line 22"/>
          <p:cNvSpPr/>
          <p:nvPr/>
        </p:nvSpPr>
        <p:spPr>
          <a:xfrm>
            <a:off x="4733190" y="4571384"/>
            <a:ext cx="0" cy="281463"/>
          </a:xfrm>
          <a:prstGeom prst="line">
            <a:avLst/>
          </a:prstGeom>
          <a:ln w="9525" cap="flat" cmpd="sng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Line 23"/>
          <p:cNvSpPr/>
          <p:nvPr/>
        </p:nvSpPr>
        <p:spPr>
          <a:xfrm>
            <a:off x="5632138" y="4009697"/>
            <a:ext cx="0" cy="224427"/>
          </a:xfrm>
          <a:prstGeom prst="line">
            <a:avLst/>
          </a:prstGeom>
          <a:ln w="9525" cap="flat" cmpd="sng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24"/>
          <p:cNvSpPr/>
          <p:nvPr/>
        </p:nvSpPr>
        <p:spPr>
          <a:xfrm>
            <a:off x="5970637" y="4009697"/>
            <a:ext cx="562927" cy="337260"/>
          </a:xfrm>
          <a:prstGeom prst="line">
            <a:avLst/>
          </a:prstGeom>
          <a:ln w="9525" cap="flat" cmpd="sng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Line 25"/>
          <p:cNvSpPr/>
          <p:nvPr/>
        </p:nvSpPr>
        <p:spPr>
          <a:xfrm>
            <a:off x="6645158" y="4684217"/>
            <a:ext cx="0" cy="224427"/>
          </a:xfrm>
          <a:prstGeom prst="line">
            <a:avLst/>
          </a:prstGeom>
          <a:ln w="9525" cap="flat" cmpd="sng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Text Box 26"/>
          <p:cNvSpPr txBox="1"/>
          <p:nvPr>
            <p:custDataLst>
              <p:tags r:id="rId14"/>
            </p:custDataLst>
          </p:nvPr>
        </p:nvSpPr>
        <p:spPr>
          <a:xfrm>
            <a:off x="1583776" y="3728234"/>
            <a:ext cx="1180410" cy="359579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70000"/>
          </a:bodyPr>
          <a:p>
            <a:r>
              <a:rPr lang="en-US" altLang="zh-CN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position</a:t>
            </a:r>
            <a:endParaRPr lang="en-US" altLang="zh-CN" sz="24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27" name="Line 27"/>
          <p:cNvSpPr/>
          <p:nvPr/>
        </p:nvSpPr>
        <p:spPr>
          <a:xfrm>
            <a:off x="2089666" y="3446770"/>
            <a:ext cx="0" cy="224427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Text Box 28"/>
          <p:cNvSpPr txBox="1"/>
          <p:nvPr>
            <p:custDataLst>
              <p:tags r:id="rId15"/>
            </p:custDataLst>
          </p:nvPr>
        </p:nvSpPr>
        <p:spPr>
          <a:xfrm>
            <a:off x="3158483" y="5021477"/>
            <a:ext cx="954744" cy="359579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70000"/>
          </a:bodyPr>
          <a:p>
            <a:pPr algn="ctr"/>
            <a:r>
              <a:rPr lang="en-US" altLang="zh-CN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initial</a:t>
            </a:r>
            <a:endParaRPr lang="en-US" altLang="zh-CN" sz="24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29" name="Line 29"/>
          <p:cNvSpPr/>
          <p:nvPr/>
        </p:nvSpPr>
        <p:spPr>
          <a:xfrm>
            <a:off x="3608577" y="4740014"/>
            <a:ext cx="0" cy="224426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Text Box 30"/>
          <p:cNvSpPr txBox="1"/>
          <p:nvPr>
            <p:custDataLst>
              <p:tags r:id="rId16"/>
            </p:custDataLst>
          </p:nvPr>
        </p:nvSpPr>
        <p:spPr>
          <a:xfrm>
            <a:off x="4338894" y="4908644"/>
            <a:ext cx="955984" cy="359579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70000"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标识符</a:t>
            </a:r>
            <a:endParaRPr lang="zh-CN" altLang="en-US" sz="24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31" name="Line 31"/>
          <p:cNvSpPr/>
          <p:nvPr/>
        </p:nvSpPr>
        <p:spPr>
          <a:xfrm>
            <a:off x="4733190" y="5247144"/>
            <a:ext cx="0" cy="224427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Text Box 32"/>
          <p:cNvSpPr txBox="1"/>
          <p:nvPr>
            <p:custDataLst>
              <p:tags r:id="rId17"/>
            </p:custDataLst>
          </p:nvPr>
        </p:nvSpPr>
        <p:spPr>
          <a:xfrm>
            <a:off x="4395930" y="5471571"/>
            <a:ext cx="731557" cy="359579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70000"/>
          </a:bodyPr>
          <a:p>
            <a:pPr algn="ctr"/>
            <a:r>
              <a:rPr lang="en-US" altLang="zh-CN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rate</a:t>
            </a:r>
            <a:endParaRPr lang="en-US" altLang="zh-CN" sz="24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33" name="Text Box 33"/>
          <p:cNvSpPr txBox="1"/>
          <p:nvPr>
            <p:custDataLst>
              <p:tags r:id="rId18"/>
            </p:custDataLst>
          </p:nvPr>
        </p:nvSpPr>
        <p:spPr>
          <a:xfrm>
            <a:off x="6307898" y="4908644"/>
            <a:ext cx="787354" cy="359579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70000"/>
          </a:bodyPr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整数</a:t>
            </a:r>
            <a:endParaRPr lang="zh-CN" altLang="en-US" sz="24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34" name="Line 34"/>
          <p:cNvSpPr/>
          <p:nvPr/>
        </p:nvSpPr>
        <p:spPr>
          <a:xfrm>
            <a:off x="6700955" y="5302941"/>
            <a:ext cx="0" cy="224426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Text Box 35"/>
          <p:cNvSpPr txBox="1"/>
          <p:nvPr>
            <p:custDataLst>
              <p:tags r:id="rId19"/>
            </p:custDataLst>
          </p:nvPr>
        </p:nvSpPr>
        <p:spPr>
          <a:xfrm>
            <a:off x="6532325" y="5527367"/>
            <a:ext cx="562927" cy="359579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70000"/>
          </a:bodyPr>
          <a:p>
            <a:r>
              <a:rPr lang="en-US" altLang="zh-CN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60</a:t>
            </a:r>
            <a:endParaRPr lang="en-US" altLang="zh-CN" sz="24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36" name="Text Box 36"/>
          <p:cNvSpPr txBox="1"/>
          <p:nvPr>
            <p:custDataLst>
              <p:tags r:id="rId20"/>
            </p:custDataLst>
          </p:nvPr>
        </p:nvSpPr>
        <p:spPr>
          <a:xfrm>
            <a:off x="4572289" y="1156087"/>
            <a:ext cx="4073160" cy="648234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80000"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position = initial + rate * 60 </a:t>
            </a:r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的语法树</a:t>
            </a:r>
            <a:endParaRPr lang="zh-CN" altLang="en-US" sz="24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37" name="Rectangle 38"/>
          <p:cNvSpPr/>
          <p:nvPr>
            <p:custDataLst>
              <p:tags r:id="rId21"/>
            </p:custDataLst>
          </p:nvPr>
        </p:nvSpPr>
        <p:spPr>
          <a:xfrm>
            <a:off x="1505661" y="3109510"/>
            <a:ext cx="1293243" cy="101178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26" grpId="0"/>
      <p:bldP spid="28" grpId="0"/>
      <p:bldP spid="30" grpId="0"/>
      <p:bldP spid="32" grpId="0"/>
      <p:bldP spid="33" grpId="0"/>
      <p:bldP spid="35" grpId="0"/>
      <p:bldP spid="37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6"/>
          <p:cNvSpPr txBox="1"/>
          <p:nvPr>
            <p:custDataLst>
              <p:tags r:id="rId1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b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语义分析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6" name="副标题"/>
          <p:cNvSpPr txBox="1"/>
          <p:nvPr>
            <p:custDataLst>
              <p:tags r:id="rId2"/>
            </p:custDataLst>
          </p:nvPr>
        </p:nvSpPr>
        <p:spPr>
          <a:xfrm>
            <a:off x="342903" y="1219208"/>
            <a:ext cx="8458268" cy="342903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lIns="0" tIns="0" rIns="0" bIns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defRPr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800" dirty="0">
                <a:solidFill>
                  <a:schemeClr val="dk1"/>
                </a:solidFill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功能：分析由语法分析器给出的语法单位的语义</a:t>
            </a:r>
            <a:endParaRPr lang="zh-CN" altLang="en-US" sz="1800" dirty="0">
              <a:solidFill>
                <a:schemeClr val="dk1"/>
              </a:solidFill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342900" y="2476024"/>
            <a:ext cx="8458200" cy="3277553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Title 6"/>
          <p:cNvSpPr txBox="1"/>
          <p:nvPr>
            <p:custDataLst>
              <p:tags r:id="rId4"/>
            </p:custDataLst>
          </p:nvPr>
        </p:nvSpPr>
        <p:spPr>
          <a:xfrm>
            <a:off x="2245977" y="2784832"/>
            <a:ext cx="4652045" cy="265993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获取标识符的属性：类型、作用域等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语义检查：运算的合法性、取值范围等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子程序的静态绑定：代码的相对地址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变量的静态绑定：数据的相对地址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3" name="直接连接符 2"/>
          <p:cNvCxnSpPr/>
          <p:nvPr>
            <p:custDataLst>
              <p:tags r:id="rId5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语义分析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2" name="Text Box 3"/>
          <p:cNvSpPr txBox="1"/>
          <p:nvPr>
            <p:custDataLst>
              <p:tags r:id="rId3"/>
            </p:custDataLst>
          </p:nvPr>
        </p:nvSpPr>
        <p:spPr>
          <a:xfrm>
            <a:off x="2990039" y="1885677"/>
            <a:ext cx="1299644" cy="395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80000"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赋值语句</a:t>
            </a:r>
            <a:endParaRPr lang="zh-CN" altLang="en-US" sz="24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4" name="Text Box 4"/>
          <p:cNvSpPr txBox="1"/>
          <p:nvPr>
            <p:custDataLst>
              <p:tags r:id="rId4"/>
            </p:custDataLst>
          </p:nvPr>
        </p:nvSpPr>
        <p:spPr>
          <a:xfrm>
            <a:off x="1627597" y="2566898"/>
            <a:ext cx="1052547" cy="395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80000"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汉仪君黑-75简" panose="00020600040101010101" charset="-122"/>
              </a:rPr>
              <a:t>标识符</a:t>
            </a:r>
            <a:endParaRPr lang="zh-CN" altLang="en-US" sz="2400" dirty="0">
              <a:solidFill>
                <a:schemeClr val="dk1"/>
              </a:solidFill>
              <a:latin typeface="Arial" panose="020B0604020202020204" pitchFamily="34" charset="0"/>
              <a:ea typeface="汉仪君黑-75简" panose="00020600040101010101" charset="-122"/>
            </a:endParaRPr>
          </a:p>
        </p:txBody>
      </p:sp>
      <p:sp>
        <p:nvSpPr>
          <p:cNvPr id="5" name="Text Box 5"/>
          <p:cNvSpPr txBox="1"/>
          <p:nvPr>
            <p:custDataLst>
              <p:tags r:id="rId5"/>
            </p:custDataLst>
          </p:nvPr>
        </p:nvSpPr>
        <p:spPr>
          <a:xfrm>
            <a:off x="2990039" y="2504100"/>
            <a:ext cx="929682" cy="395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80000"/>
          </a:bodyPr>
          <a:p>
            <a:pPr algn="ctr">
              <a:spcBef>
                <a:spcPct val="50000"/>
              </a:spcBef>
            </a:pPr>
            <a:r>
              <a:rPr lang="en-US" altLang="zh-CN" sz="2400" dirty="0">
                <a:solidFill>
                  <a:schemeClr val="dk1"/>
                </a:solidFill>
                <a:latin typeface="Arial" panose="020B0604020202020204" pitchFamily="34" charset="0"/>
                <a:ea typeface="汉仪君黑-75简" panose="00020600040101010101" charset="-122"/>
              </a:rPr>
              <a:t>=</a:t>
            </a:r>
            <a:endParaRPr lang="en-US" altLang="zh-CN" sz="2400" dirty="0">
              <a:solidFill>
                <a:schemeClr val="dk1"/>
              </a:solidFill>
              <a:latin typeface="Arial" panose="020B0604020202020204" pitchFamily="34" charset="0"/>
              <a:ea typeface="汉仪君黑-75简" panose="00020600040101010101" charset="-122"/>
            </a:endParaRPr>
          </a:p>
        </p:txBody>
      </p:sp>
      <p:sp>
        <p:nvSpPr>
          <p:cNvPr id="6" name="Text Box 6"/>
          <p:cNvSpPr txBox="1"/>
          <p:nvPr>
            <p:custDataLst>
              <p:tags r:id="rId6"/>
            </p:custDataLst>
          </p:nvPr>
        </p:nvSpPr>
        <p:spPr>
          <a:xfrm>
            <a:off x="4166817" y="2504100"/>
            <a:ext cx="1052547" cy="395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80000"/>
          </a:bodyPr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汉仪君黑-75简" panose="00020600040101010101" charset="-122"/>
              </a:rPr>
              <a:t>表达式</a:t>
            </a:r>
            <a:endParaRPr lang="zh-CN" altLang="en-US" sz="2400" dirty="0">
              <a:solidFill>
                <a:schemeClr val="dk1"/>
              </a:solidFill>
              <a:latin typeface="Arial" panose="020B0604020202020204" pitchFamily="34" charset="0"/>
              <a:ea typeface="汉仪君黑-75简" panose="00020600040101010101" charset="-122"/>
            </a:endParaRPr>
          </a:p>
        </p:txBody>
      </p:sp>
      <p:sp>
        <p:nvSpPr>
          <p:cNvPr id="7" name="Text Box 7"/>
          <p:cNvSpPr txBox="1"/>
          <p:nvPr>
            <p:custDataLst>
              <p:tags r:id="rId7"/>
            </p:custDataLst>
          </p:nvPr>
        </p:nvSpPr>
        <p:spPr>
          <a:xfrm>
            <a:off x="4289683" y="3062456"/>
            <a:ext cx="929682" cy="395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80000"/>
          </a:bodyPr>
          <a:p>
            <a:pPr algn="ctr">
              <a:spcBef>
                <a:spcPct val="50000"/>
              </a:spcBef>
            </a:pPr>
            <a:r>
              <a:rPr lang="en-US" altLang="zh-CN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+</a:t>
            </a:r>
            <a:endParaRPr lang="en-US" altLang="zh-CN" sz="24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8" name="Text Box 8"/>
          <p:cNvSpPr txBox="1"/>
          <p:nvPr>
            <p:custDataLst>
              <p:tags r:id="rId8"/>
            </p:custDataLst>
          </p:nvPr>
        </p:nvSpPr>
        <p:spPr>
          <a:xfrm>
            <a:off x="3175703" y="3123888"/>
            <a:ext cx="1052547" cy="395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80000"/>
          </a:bodyPr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表达式</a:t>
            </a:r>
            <a:endParaRPr lang="zh-CN" altLang="en-US" sz="24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9" name="Text Box 9"/>
          <p:cNvSpPr txBox="1"/>
          <p:nvPr>
            <p:custDataLst>
              <p:tags r:id="rId9"/>
            </p:custDataLst>
          </p:nvPr>
        </p:nvSpPr>
        <p:spPr>
          <a:xfrm>
            <a:off x="5343596" y="3123888"/>
            <a:ext cx="1052547" cy="395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80000"/>
          </a:bodyPr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表达式</a:t>
            </a:r>
            <a:endParaRPr lang="zh-CN" altLang="en-US" sz="24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10" name="Text Box 10"/>
          <p:cNvSpPr txBox="1"/>
          <p:nvPr>
            <p:custDataLst>
              <p:tags r:id="rId10"/>
            </p:custDataLst>
          </p:nvPr>
        </p:nvSpPr>
        <p:spPr>
          <a:xfrm>
            <a:off x="3051471" y="3929339"/>
            <a:ext cx="1113980" cy="395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80000"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标识符</a:t>
            </a:r>
            <a:endParaRPr lang="zh-CN" altLang="en-US" sz="24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11" name="Text Box 11"/>
          <p:cNvSpPr txBox="1"/>
          <p:nvPr>
            <p:custDataLst>
              <p:tags r:id="rId11"/>
            </p:custDataLst>
          </p:nvPr>
        </p:nvSpPr>
        <p:spPr>
          <a:xfrm>
            <a:off x="5405028" y="3805109"/>
            <a:ext cx="929683" cy="448869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80000"/>
          </a:bodyPr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*</a:t>
            </a:r>
            <a:endParaRPr lang="en-US" altLang="zh-CN" sz="28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12" name="Text Box 12"/>
          <p:cNvSpPr txBox="1"/>
          <p:nvPr>
            <p:custDataLst>
              <p:tags r:id="rId12"/>
            </p:custDataLst>
          </p:nvPr>
        </p:nvSpPr>
        <p:spPr>
          <a:xfrm>
            <a:off x="4352481" y="3805109"/>
            <a:ext cx="1052547" cy="395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80000"/>
          </a:bodyPr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表达式</a:t>
            </a:r>
            <a:endParaRPr lang="zh-CN" altLang="en-US" sz="24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13" name="Text Box 13"/>
          <p:cNvSpPr txBox="1"/>
          <p:nvPr>
            <p:custDataLst>
              <p:tags r:id="rId13"/>
            </p:custDataLst>
          </p:nvPr>
        </p:nvSpPr>
        <p:spPr>
          <a:xfrm>
            <a:off x="6396143" y="3866542"/>
            <a:ext cx="1052548" cy="395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80000"/>
          </a:bodyPr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表达式</a:t>
            </a:r>
            <a:endParaRPr lang="zh-CN" altLang="en-US" sz="24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14" name="Line 14"/>
          <p:cNvSpPr/>
          <p:nvPr/>
        </p:nvSpPr>
        <p:spPr>
          <a:xfrm flipH="1">
            <a:off x="2247386" y="2318436"/>
            <a:ext cx="928317" cy="309894"/>
          </a:xfrm>
          <a:prstGeom prst="line">
            <a:avLst/>
          </a:prstGeom>
          <a:ln w="9525" cap="flat" cmpd="sng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Line 15"/>
          <p:cNvSpPr/>
          <p:nvPr/>
        </p:nvSpPr>
        <p:spPr>
          <a:xfrm>
            <a:off x="3422798" y="2318436"/>
            <a:ext cx="0" cy="185663"/>
          </a:xfrm>
          <a:prstGeom prst="line">
            <a:avLst/>
          </a:prstGeom>
          <a:ln w="9525" cap="flat" cmpd="sng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" name="Line 16"/>
          <p:cNvSpPr/>
          <p:nvPr/>
        </p:nvSpPr>
        <p:spPr>
          <a:xfrm>
            <a:off x="3609827" y="2318436"/>
            <a:ext cx="804086" cy="185663"/>
          </a:xfrm>
          <a:prstGeom prst="line">
            <a:avLst/>
          </a:prstGeom>
          <a:ln w="9525" cap="flat" cmpd="sng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" name="Line 17"/>
          <p:cNvSpPr/>
          <p:nvPr/>
        </p:nvSpPr>
        <p:spPr>
          <a:xfrm flipH="1">
            <a:off x="3795491" y="2813994"/>
            <a:ext cx="494192" cy="309894"/>
          </a:xfrm>
          <a:prstGeom prst="line">
            <a:avLst/>
          </a:prstGeom>
          <a:ln w="9525" cap="flat" cmpd="sng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Line 18"/>
          <p:cNvSpPr/>
          <p:nvPr/>
        </p:nvSpPr>
        <p:spPr>
          <a:xfrm>
            <a:off x="5095134" y="2813994"/>
            <a:ext cx="495557" cy="309894"/>
          </a:xfrm>
          <a:prstGeom prst="line">
            <a:avLst/>
          </a:prstGeom>
          <a:ln w="9525" cap="flat" cmpd="sng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Line 19"/>
          <p:cNvSpPr/>
          <p:nvPr/>
        </p:nvSpPr>
        <p:spPr>
          <a:xfrm>
            <a:off x="4723808" y="2876792"/>
            <a:ext cx="0" cy="185663"/>
          </a:xfrm>
          <a:prstGeom prst="line">
            <a:avLst/>
          </a:prstGeom>
          <a:ln w="9525" cap="flat" cmpd="sng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" name="Line 20"/>
          <p:cNvSpPr/>
          <p:nvPr/>
        </p:nvSpPr>
        <p:spPr>
          <a:xfrm>
            <a:off x="3609827" y="3558013"/>
            <a:ext cx="0" cy="309894"/>
          </a:xfrm>
          <a:prstGeom prst="line">
            <a:avLst/>
          </a:prstGeom>
          <a:ln w="9525" cap="flat" cmpd="sng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Line 21"/>
          <p:cNvSpPr/>
          <p:nvPr/>
        </p:nvSpPr>
        <p:spPr>
          <a:xfrm flipH="1">
            <a:off x="4970903" y="3495215"/>
            <a:ext cx="495558" cy="371327"/>
          </a:xfrm>
          <a:prstGeom prst="line">
            <a:avLst/>
          </a:prstGeom>
          <a:ln w="9525" cap="flat" cmpd="sng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" name="Line 22"/>
          <p:cNvSpPr/>
          <p:nvPr/>
        </p:nvSpPr>
        <p:spPr>
          <a:xfrm>
            <a:off x="4848038" y="4176436"/>
            <a:ext cx="0" cy="309894"/>
          </a:xfrm>
          <a:prstGeom prst="line">
            <a:avLst/>
          </a:prstGeom>
          <a:ln w="9525" cap="flat" cmpd="sng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Line 23"/>
          <p:cNvSpPr/>
          <p:nvPr/>
        </p:nvSpPr>
        <p:spPr>
          <a:xfrm>
            <a:off x="5837788" y="3558013"/>
            <a:ext cx="0" cy="247097"/>
          </a:xfrm>
          <a:prstGeom prst="line">
            <a:avLst/>
          </a:prstGeom>
          <a:ln w="9525" cap="flat" cmpd="sng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24"/>
          <p:cNvSpPr/>
          <p:nvPr/>
        </p:nvSpPr>
        <p:spPr>
          <a:xfrm>
            <a:off x="6210479" y="3558013"/>
            <a:ext cx="619788" cy="371327"/>
          </a:xfrm>
          <a:prstGeom prst="line">
            <a:avLst/>
          </a:prstGeom>
          <a:ln w="9525" cap="flat" cmpd="sng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Line 25"/>
          <p:cNvSpPr/>
          <p:nvPr/>
        </p:nvSpPr>
        <p:spPr>
          <a:xfrm>
            <a:off x="6953133" y="4195548"/>
            <a:ext cx="0" cy="247096"/>
          </a:xfrm>
          <a:prstGeom prst="line">
            <a:avLst/>
          </a:prstGeom>
          <a:ln w="9525" cap="flat" cmpd="sng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Text Box 26"/>
          <p:cNvSpPr txBox="1"/>
          <p:nvPr>
            <p:custDataLst>
              <p:tags r:id="rId14"/>
            </p:custDataLst>
          </p:nvPr>
        </p:nvSpPr>
        <p:spPr>
          <a:xfrm>
            <a:off x="1380501" y="3248119"/>
            <a:ext cx="1389745" cy="395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80000"/>
          </a:bodyPr>
          <a:p>
            <a:r>
              <a:rPr lang="en-US" altLang="zh-CN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position</a:t>
            </a:r>
            <a:endParaRPr lang="en-US" altLang="zh-CN" sz="24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27" name="Line 27"/>
          <p:cNvSpPr/>
          <p:nvPr/>
        </p:nvSpPr>
        <p:spPr>
          <a:xfrm>
            <a:off x="1937491" y="2938225"/>
            <a:ext cx="0" cy="247097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Text Box 28"/>
          <p:cNvSpPr txBox="1"/>
          <p:nvPr>
            <p:custDataLst>
              <p:tags r:id="rId15"/>
            </p:custDataLst>
          </p:nvPr>
        </p:nvSpPr>
        <p:spPr>
          <a:xfrm>
            <a:off x="3114269" y="4671993"/>
            <a:ext cx="982924" cy="395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80000"/>
          </a:bodyPr>
          <a:p>
            <a:pPr algn="ctr"/>
            <a:r>
              <a:rPr lang="en-US" altLang="zh-CN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initial</a:t>
            </a:r>
            <a:endParaRPr lang="en-US" altLang="zh-CN" sz="24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29" name="Line 29"/>
          <p:cNvSpPr/>
          <p:nvPr/>
        </p:nvSpPr>
        <p:spPr>
          <a:xfrm>
            <a:off x="3609827" y="4362099"/>
            <a:ext cx="0" cy="247096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Text Box 30"/>
          <p:cNvSpPr txBox="1"/>
          <p:nvPr>
            <p:custDataLst>
              <p:tags r:id="rId16"/>
            </p:custDataLst>
          </p:nvPr>
        </p:nvSpPr>
        <p:spPr>
          <a:xfrm>
            <a:off x="4413913" y="4547763"/>
            <a:ext cx="1052548" cy="395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80000"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标识符</a:t>
            </a:r>
            <a:endParaRPr lang="zh-CN" altLang="en-US" sz="24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31" name="Line 31"/>
          <p:cNvSpPr/>
          <p:nvPr/>
        </p:nvSpPr>
        <p:spPr>
          <a:xfrm>
            <a:off x="4848038" y="4920454"/>
            <a:ext cx="0" cy="247097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Text Box 32"/>
          <p:cNvSpPr txBox="1"/>
          <p:nvPr>
            <p:custDataLst>
              <p:tags r:id="rId17"/>
            </p:custDataLst>
          </p:nvPr>
        </p:nvSpPr>
        <p:spPr>
          <a:xfrm>
            <a:off x="4476711" y="5167551"/>
            <a:ext cx="805451" cy="395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80000"/>
          </a:bodyPr>
          <a:p>
            <a:pPr algn="ctr"/>
            <a:r>
              <a:rPr lang="en-US" altLang="zh-CN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rate</a:t>
            </a:r>
            <a:endParaRPr lang="en-US" altLang="zh-CN" sz="24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33" name="Text Box 33"/>
          <p:cNvSpPr txBox="1"/>
          <p:nvPr>
            <p:custDataLst>
              <p:tags r:id="rId18"/>
            </p:custDataLst>
          </p:nvPr>
        </p:nvSpPr>
        <p:spPr>
          <a:xfrm>
            <a:off x="6519008" y="5491096"/>
            <a:ext cx="866885" cy="395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80000"/>
          </a:bodyPr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整数</a:t>
            </a:r>
            <a:endParaRPr lang="zh-CN" altLang="en-US" sz="24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34" name="Text Box 33"/>
          <p:cNvSpPr txBox="1"/>
          <p:nvPr>
            <p:custDataLst>
              <p:tags r:id="rId19"/>
            </p:custDataLst>
          </p:nvPr>
        </p:nvSpPr>
        <p:spPr>
          <a:xfrm>
            <a:off x="5702635" y="4901342"/>
            <a:ext cx="2061410" cy="395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80000"/>
          </a:bodyPr>
          <a:p>
            <a:pPr algn="ctr">
              <a:spcBef>
                <a:spcPct val="50000"/>
              </a:spcBef>
            </a:pPr>
            <a:r>
              <a:rPr lang="en-US" altLang="zh-CN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int2real</a:t>
            </a:r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转换</a:t>
            </a:r>
            <a:endParaRPr lang="zh-CN" altLang="en-US" sz="24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35" name="Line 31"/>
          <p:cNvSpPr/>
          <p:nvPr/>
        </p:nvSpPr>
        <p:spPr>
          <a:xfrm>
            <a:off x="6951768" y="5244000"/>
            <a:ext cx="0" cy="247096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Text Box 33"/>
          <p:cNvSpPr txBox="1"/>
          <p:nvPr>
            <p:custDataLst>
              <p:tags r:id="rId20"/>
            </p:custDataLst>
          </p:nvPr>
        </p:nvSpPr>
        <p:spPr>
          <a:xfrm>
            <a:off x="6387952" y="4373021"/>
            <a:ext cx="1115346" cy="395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80000"/>
          </a:bodyPr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浮点数</a:t>
            </a:r>
            <a:endParaRPr lang="zh-CN" altLang="en-US" sz="24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37" name="Line 25"/>
          <p:cNvSpPr/>
          <p:nvPr/>
        </p:nvSpPr>
        <p:spPr>
          <a:xfrm>
            <a:off x="6977706" y="4654246"/>
            <a:ext cx="0" cy="247096"/>
          </a:xfrm>
          <a:prstGeom prst="line">
            <a:avLst/>
          </a:prstGeom>
          <a:ln w="9525" cap="flat" cmpd="sng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</p:spPr>
      </p:sp>
    </p:spTree>
    <p:custDataLst>
      <p:tags r:id="rId2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8" name="直接连接符 7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中间代码生成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3"/>
            </p:custDataLst>
          </p:nvPr>
        </p:nvSpPr>
        <p:spPr>
          <a:xfrm>
            <a:off x="342871" y="1919952"/>
            <a:ext cx="8458259" cy="39324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抽象机上的程序，如GCC的中间代码，Java Byte代码。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重要特性：简单规范，机器无关，易从语义分析阶段产生，并且容翻译到目标代码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中间代码有多种表示形式。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逆波兰式（后缀表达式）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四元组三地址码，最多三个操作数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三元组两地址码，最多两个操作数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流控和过程调用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中间代码生成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2" name="Rectangle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041228" y="1877369"/>
            <a:ext cx="4999323" cy="1059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45720" tIns="45720" rIns="45720" bIns="4572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buSzTx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例:id1+id2*id3</a:t>
            </a:r>
            <a:endParaRPr lang="zh-CN" altLang="en-US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428" y="3047983"/>
            <a:ext cx="2437170" cy="18606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normAutofit fontScale="90000" lnSpcReduction="20000"/>
          </a:bodyPr>
          <a:lstStyle/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后缀表示</a:t>
            </a:r>
            <a:r>
              <a:rPr kumimoji="0" lang="en-US" altLang="zh-CN" sz="2400" b="1" kern="1200" cap="none" spc="0" normalizeH="0" baseline="0" noProof="0" dirty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(</a:t>
            </a:r>
            <a:r>
              <a:rPr kumimoji="0" lang="zh-CN" altLang="en-US" sz="2400" b="1" kern="1200" cap="none" spc="0" normalizeH="0" baseline="0" noProof="0" dirty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逆</a:t>
            </a:r>
            <a:r>
              <a:rPr kumimoji="0" lang="zh-CN" altLang="en-US" sz="2400" b="1" kern="1200" cap="none" spc="0" normalizeH="0" baseline="0" noProof="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波兰</a:t>
            </a:r>
            <a:r>
              <a:rPr kumimoji="0" lang="en-US" altLang="zh-CN" sz="2400" b="1" kern="1200" cap="none" spc="0" normalizeH="0" baseline="0" noProof="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) </a:t>
            </a:r>
            <a:endParaRPr kumimoji="0" lang="en-US" altLang="zh-CN" sz="2400" b="1" kern="1200" cap="none" spc="0" normalizeH="0" baseline="0" noProof="0" dirty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id</a:t>
            </a:r>
            <a:r>
              <a:rPr kumimoji="0" lang="en-US" altLang="zh-CN" sz="2400" b="1" kern="1200" cap="none" spc="0" normalizeH="0" baseline="-25000" noProof="0" dirty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1</a:t>
            </a:r>
            <a:r>
              <a:rPr kumimoji="0" lang="en-US" altLang="zh-CN" sz="2400" b="1" kern="1200" cap="none" spc="0" normalizeH="0" baseline="0" noProof="0" dirty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id</a:t>
            </a:r>
            <a:r>
              <a:rPr kumimoji="0" lang="en-US" altLang="zh-CN" sz="2400" b="1" kern="1200" cap="none" spc="0" normalizeH="0" baseline="-25000" noProof="0" dirty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2</a:t>
            </a:r>
            <a:r>
              <a:rPr kumimoji="0" lang="en-US" altLang="zh-CN" sz="2400" b="1" kern="1200" cap="none" spc="0" normalizeH="0" baseline="0" noProof="0" dirty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id</a:t>
            </a:r>
            <a:r>
              <a:rPr kumimoji="0" lang="en-US" altLang="zh-CN" sz="2400" b="1" kern="1200" cap="none" spc="0" normalizeH="0" baseline="-25000" noProof="0" dirty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3 </a:t>
            </a:r>
            <a:r>
              <a:rPr kumimoji="0" lang="en-US" altLang="zh-CN" sz="2400" b="1" kern="1200" cap="none" spc="0" normalizeH="0" baseline="0" noProof="0" dirty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*</a:t>
            </a:r>
            <a:r>
              <a:rPr kumimoji="0" lang="en-US" altLang="zh-CN" sz="2400" b="1" kern="1200" cap="none" spc="0" normalizeH="0" baseline="-25000" noProof="0" dirty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 </a:t>
            </a:r>
            <a:r>
              <a:rPr kumimoji="0" lang="en-US" altLang="zh-CN" sz="2400" b="1" kern="1200" cap="none" spc="0" normalizeH="0" baseline="0" noProof="0" dirty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+</a:t>
            </a:r>
            <a:endParaRPr kumimoji="0" lang="en-US" altLang="zh-CN" sz="2400" b="1" kern="1200" cap="none" spc="0" normalizeH="0" baseline="0" noProof="0" dirty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前缀表示</a:t>
            </a:r>
            <a:r>
              <a:rPr kumimoji="0" lang="en-US" altLang="zh-CN" sz="2400" b="1" kern="1200" cap="none" spc="0" normalizeH="0" baseline="0" noProof="0" dirty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(</a:t>
            </a:r>
            <a:r>
              <a:rPr kumimoji="0" lang="zh-CN" altLang="en-US" sz="2400" b="1" kern="1200" cap="none" spc="0" normalizeH="0" baseline="0" noProof="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波兰式</a:t>
            </a:r>
            <a:r>
              <a:rPr kumimoji="0" lang="en-US" altLang="zh-CN" sz="2400" b="1" kern="1200" cap="none" spc="0" normalizeH="0" baseline="0" noProof="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) </a:t>
            </a:r>
            <a:endParaRPr kumimoji="0" lang="en-US" altLang="zh-CN" sz="2400" b="1" kern="1200" cap="none" spc="0" normalizeH="0" baseline="0" noProof="0" dirty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+ id</a:t>
            </a:r>
            <a:r>
              <a:rPr kumimoji="0" lang="en-US" altLang="zh-CN" sz="2400" b="1" kern="1200" cap="none" spc="0" normalizeH="0" baseline="-25000" noProof="0" dirty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1</a:t>
            </a:r>
            <a:r>
              <a:rPr kumimoji="0" lang="en-US" altLang="zh-CN" sz="2400" b="1" kern="1200" cap="none" spc="0" normalizeH="0" baseline="0" noProof="0" dirty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*id</a:t>
            </a:r>
            <a:r>
              <a:rPr kumimoji="0" lang="en-US" altLang="zh-CN" sz="2400" b="1" kern="1200" cap="none" spc="0" normalizeH="0" baseline="-25000" noProof="0" dirty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2</a:t>
            </a:r>
            <a:r>
              <a:rPr kumimoji="0" lang="en-US" altLang="zh-CN" sz="2400" b="1" kern="1200" cap="none" spc="0" normalizeH="0" baseline="0" noProof="0" dirty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id</a:t>
            </a:r>
            <a:r>
              <a:rPr kumimoji="0" lang="en-US" altLang="zh-CN" sz="2400" b="1" kern="1200" cap="none" spc="0" normalizeH="0" baseline="-25000" noProof="0" dirty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3</a:t>
            </a:r>
            <a:endParaRPr kumimoji="0" lang="en-US" altLang="zh-CN" sz="2400" b="1" kern="1200" cap="none" spc="0" normalizeH="0" baseline="-25000" noProof="0" dirty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65873" y="2499529"/>
            <a:ext cx="1937238" cy="21127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normAutofit fontScale="80000"/>
          </a:bodyPr>
          <a:lstStyle/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四元组表示</a:t>
            </a:r>
            <a:endParaRPr kumimoji="0" lang="zh-CN" altLang="en-US" sz="2400" b="1" kern="1200" cap="none" spc="0" normalizeH="0" baseline="0" noProof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000" b="1" i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(</a:t>
            </a:r>
            <a:r>
              <a:rPr kumimoji="0" lang="zh-CN" altLang="en-US" sz="2000" b="1" i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三地址码</a:t>
            </a:r>
            <a:r>
              <a:rPr kumimoji="0" lang="en-US" altLang="zh-CN" sz="2000" b="1" i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)</a:t>
            </a:r>
            <a:endParaRPr kumimoji="0" lang="en-US" altLang="zh-CN" sz="2000" b="1" i="1" kern="1200" cap="none" spc="0" normalizeH="0" baseline="0" noProof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1 (*,id</a:t>
            </a:r>
            <a:r>
              <a:rPr kumimoji="0" lang="en-US" altLang="zh-CN" sz="2400" b="1" kern="1200" cap="none" spc="0" normalizeH="0" baseline="-2500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1</a:t>
            </a:r>
            <a:r>
              <a:rPr kumimoji="0" lang="en-US" altLang="zh-CN" sz="24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,id</a:t>
            </a:r>
            <a:r>
              <a:rPr kumimoji="0" lang="en-US" altLang="zh-CN" sz="2400" b="1" kern="1200" cap="none" spc="0" normalizeH="0" baseline="-2500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2</a:t>
            </a:r>
            <a:r>
              <a:rPr kumimoji="0" lang="en-US" altLang="zh-CN" sz="24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,T</a:t>
            </a:r>
            <a:r>
              <a:rPr kumimoji="0" lang="en-US" altLang="zh-CN" sz="2400" b="1" kern="1200" cap="none" spc="0" normalizeH="0" baseline="-2500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1</a:t>
            </a:r>
            <a:r>
              <a:rPr kumimoji="0" lang="en-US" altLang="zh-CN" sz="24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) </a:t>
            </a:r>
            <a:endParaRPr kumimoji="0" lang="en-US" altLang="zh-CN" sz="2400" b="1" kern="1200" cap="none" spc="0" normalizeH="0" baseline="0" noProof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2  (+,id</a:t>
            </a:r>
            <a:r>
              <a:rPr kumimoji="0" lang="en-US" altLang="zh-CN" sz="2400" b="1" kern="1200" cap="none" spc="0" normalizeH="0" baseline="-2500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3 </a:t>
            </a:r>
            <a:r>
              <a:rPr kumimoji="0" lang="en-US" altLang="zh-CN" sz="24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,T</a:t>
            </a:r>
            <a:r>
              <a:rPr kumimoji="0" lang="en-US" altLang="zh-CN" sz="2400" b="1" kern="1200" cap="none" spc="0" normalizeH="0" baseline="-2500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1</a:t>
            </a:r>
            <a:r>
              <a:rPr kumimoji="0" lang="en-US" altLang="zh-CN" sz="24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 ,T</a:t>
            </a:r>
            <a:r>
              <a:rPr kumimoji="0" lang="en-US" altLang="zh-CN" sz="2400" b="1" kern="1200" cap="none" spc="0" normalizeH="0" baseline="-2500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2</a:t>
            </a:r>
            <a:r>
              <a:rPr kumimoji="0" lang="en-US" altLang="zh-CN" sz="24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)</a:t>
            </a:r>
            <a:r>
              <a:rPr kumimoji="0" lang="en-US" altLang="zh-CN" sz="20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 </a:t>
            </a:r>
            <a:endParaRPr kumimoji="0" lang="en-US" altLang="zh-CN" sz="2000" b="1" kern="1200" cap="none" spc="0" normalizeH="0" baseline="0" noProof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65873" y="4499259"/>
            <a:ext cx="1812255" cy="13963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normAutofit fontScale="80000"/>
          </a:bodyPr>
          <a:lstStyle/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三元组表示</a:t>
            </a:r>
            <a:endParaRPr kumimoji="0" lang="zh-CN" altLang="en-US" sz="2400" b="1" kern="1200" cap="none" spc="0" normalizeH="0" baseline="0" noProof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1 (* ,id</a:t>
            </a:r>
            <a:r>
              <a:rPr kumimoji="0" lang="en-US" altLang="zh-CN" sz="2400" b="1" kern="1200" cap="none" spc="0" normalizeH="0" baseline="-2500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2</a:t>
            </a:r>
            <a:r>
              <a:rPr kumimoji="0" lang="en-US" altLang="zh-CN" sz="24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,id</a:t>
            </a:r>
            <a:r>
              <a:rPr kumimoji="0" lang="en-US" altLang="zh-CN" sz="2400" b="1" kern="1200" cap="none" spc="0" normalizeH="0" baseline="-2500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3</a:t>
            </a:r>
            <a:r>
              <a:rPr kumimoji="0" lang="en-US" altLang="zh-CN" sz="24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)</a:t>
            </a:r>
            <a:endParaRPr kumimoji="0" lang="en-US" altLang="zh-CN" sz="2400" b="1" kern="1200" cap="none" spc="0" normalizeH="0" baseline="0" noProof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2 (+,id</a:t>
            </a:r>
            <a:r>
              <a:rPr kumimoji="0" lang="en-US" altLang="zh-CN" sz="2400" b="1" kern="1200" cap="none" spc="0" normalizeH="0" baseline="-2500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1</a:t>
            </a:r>
            <a:r>
              <a:rPr kumimoji="0" lang="en-US" altLang="zh-CN" sz="24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,(1))</a:t>
            </a:r>
            <a:endParaRPr kumimoji="0" lang="en-US" altLang="zh-CN" sz="2400" b="1" kern="1200" cap="none" spc="0" normalizeH="0" baseline="0" noProof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78127" y="2960404"/>
            <a:ext cx="2624645" cy="28293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normAutofit fontScale="90000" lnSpcReduction="20000"/>
          </a:bodyPr>
          <a:lstStyle/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2400" b="1" kern="1200" cap="none" spc="0" normalizeH="0" baseline="0" noProof="0" dirty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+mn-cs"/>
              </a:rPr>
              <a:t>	</a:t>
            </a:r>
            <a:r>
              <a:rPr kumimoji="1" lang="en-US" altLang="zh-CN" sz="2400" b="1" kern="1200" cap="none" spc="0" normalizeH="0" baseline="0" noProof="0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+mn-cs"/>
              </a:rPr>
              <a:t>   E</a:t>
            </a:r>
            <a:endParaRPr kumimoji="1" lang="en-US" altLang="zh-CN" sz="2400" b="1" kern="1200" cap="none" spc="0" normalizeH="0" baseline="0" noProof="0" dirty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+mn-cs"/>
            </a:endParaRPr>
          </a:p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2400" b="1" kern="1200" cap="none" spc="0" normalizeH="0" baseline="0" noProof="0" dirty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+mn-cs"/>
              </a:rPr>
              <a:t>   E    +  E</a:t>
            </a:r>
            <a:endParaRPr kumimoji="1" lang="en-US" altLang="zh-CN" sz="2400" b="1" kern="1200" cap="none" spc="0" normalizeH="0" baseline="0" noProof="0" dirty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+mn-cs"/>
            </a:endParaRPr>
          </a:p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1" lang="en-US" altLang="zh-CN" sz="2400" b="1" kern="1200" cap="none" spc="0" normalizeH="0" baseline="0" noProof="0" dirty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+mn-cs"/>
            </a:endParaRPr>
          </a:p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2400" b="1" kern="1200" cap="none" spc="0" normalizeH="0" baseline="0" noProof="0" dirty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+mn-cs"/>
              </a:rPr>
              <a:t>   id</a:t>
            </a:r>
            <a:r>
              <a:rPr kumimoji="1" lang="en-US" altLang="zh-CN" sz="2400" b="1" kern="1200" cap="none" spc="0" normalizeH="0" baseline="-25000" noProof="0" dirty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+mn-cs"/>
              </a:rPr>
              <a:t>1</a:t>
            </a:r>
            <a:r>
              <a:rPr kumimoji="1" lang="en-US" altLang="zh-CN" sz="2400" b="1" kern="1200" cap="none" spc="0" normalizeH="0" baseline="0" noProof="0" dirty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+mn-cs"/>
              </a:rPr>
              <a:t>     E   *   E</a:t>
            </a:r>
            <a:endParaRPr kumimoji="1" lang="en-US" altLang="zh-CN" sz="2400" b="1" kern="1200" cap="none" spc="0" normalizeH="0" baseline="0" noProof="0" dirty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+mn-cs"/>
            </a:endParaRPr>
          </a:p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1" lang="en-US" altLang="zh-CN" sz="2400" b="1" kern="1200" cap="none" spc="0" normalizeH="0" baseline="0" noProof="0" dirty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+mn-cs"/>
            </a:endParaRPr>
          </a:p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2400" b="1" kern="1200" cap="none" spc="0" normalizeH="0" baseline="0" noProof="0" dirty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+mn-cs"/>
              </a:rPr>
              <a:t>           id</a:t>
            </a:r>
            <a:r>
              <a:rPr kumimoji="1" lang="en-US" altLang="zh-CN" sz="2400" b="1" kern="1200" cap="none" spc="0" normalizeH="0" baseline="-25000" noProof="0" dirty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+mn-cs"/>
              </a:rPr>
              <a:t>2</a:t>
            </a:r>
            <a:r>
              <a:rPr kumimoji="1" lang="en-US" altLang="zh-CN" sz="2400" b="1" kern="1200" cap="none" spc="0" normalizeH="0" baseline="0" noProof="0" dirty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+mn-cs"/>
              </a:rPr>
              <a:t>      id</a:t>
            </a:r>
            <a:r>
              <a:rPr kumimoji="1" lang="en-US" altLang="zh-CN" sz="2400" b="1" kern="1200" cap="none" spc="0" normalizeH="0" baseline="-25000" noProof="0" dirty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+mn-cs"/>
              </a:rPr>
              <a:t>3</a:t>
            </a:r>
            <a:endParaRPr kumimoji="1" lang="en-US" altLang="zh-CN" sz="2400" b="1" kern="1200" cap="none" spc="0" normalizeH="0" baseline="-25000" noProof="0" dirty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+mn-cs"/>
            </a:endParaRPr>
          </a:p>
        </p:txBody>
      </p:sp>
      <p:sp>
        <p:nvSpPr>
          <p:cNvPr id="8" name="Line 10"/>
          <p:cNvSpPr/>
          <p:nvPr>
            <p:custDataLst>
              <p:tags r:id="rId8"/>
            </p:custDataLst>
          </p:nvPr>
        </p:nvSpPr>
        <p:spPr>
          <a:xfrm flipH="1">
            <a:off x="5978060" y="3272862"/>
            <a:ext cx="312458" cy="312458"/>
          </a:xfrm>
          <a:prstGeom prst="line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" name="Line 11"/>
          <p:cNvSpPr/>
          <p:nvPr>
            <p:custDataLst>
              <p:tags r:id="rId9"/>
            </p:custDataLst>
          </p:nvPr>
        </p:nvSpPr>
        <p:spPr>
          <a:xfrm flipH="1">
            <a:off x="6339935" y="3259789"/>
            <a:ext cx="0" cy="312458"/>
          </a:xfrm>
          <a:prstGeom prst="line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Line 12"/>
          <p:cNvSpPr/>
          <p:nvPr>
            <p:custDataLst>
              <p:tags r:id="rId10"/>
            </p:custDataLst>
          </p:nvPr>
        </p:nvSpPr>
        <p:spPr>
          <a:xfrm>
            <a:off x="6727825" y="3772535"/>
            <a:ext cx="246380" cy="663575"/>
          </a:xfrm>
          <a:prstGeom prst="line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Line 13"/>
          <p:cNvSpPr/>
          <p:nvPr>
            <p:custDataLst>
              <p:tags r:id="rId11"/>
            </p:custDataLst>
          </p:nvPr>
        </p:nvSpPr>
        <p:spPr>
          <a:xfrm flipH="1">
            <a:off x="6665467" y="3749299"/>
            <a:ext cx="62492" cy="749898"/>
          </a:xfrm>
          <a:prstGeom prst="line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Line 14"/>
          <p:cNvSpPr/>
          <p:nvPr>
            <p:custDataLst>
              <p:tags r:id="rId12"/>
            </p:custDataLst>
          </p:nvPr>
        </p:nvSpPr>
        <p:spPr>
          <a:xfrm flipH="1">
            <a:off x="5858510" y="3771900"/>
            <a:ext cx="13335" cy="663575"/>
          </a:xfrm>
          <a:prstGeom prst="line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" name="Line 15"/>
          <p:cNvSpPr/>
          <p:nvPr>
            <p:custDataLst>
              <p:tags r:id="rId13"/>
            </p:custDataLst>
          </p:nvPr>
        </p:nvSpPr>
        <p:spPr>
          <a:xfrm>
            <a:off x="6477992" y="3272862"/>
            <a:ext cx="312458" cy="312458"/>
          </a:xfrm>
          <a:prstGeom prst="line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Line 16"/>
          <p:cNvSpPr/>
          <p:nvPr>
            <p:custDataLst>
              <p:tags r:id="rId14"/>
            </p:custDataLst>
          </p:nvPr>
        </p:nvSpPr>
        <p:spPr>
          <a:xfrm flipH="1">
            <a:off x="6593205" y="4772660"/>
            <a:ext cx="35560" cy="512445"/>
          </a:xfrm>
          <a:prstGeom prst="line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Line 17"/>
          <p:cNvSpPr/>
          <p:nvPr>
            <p:custDataLst>
              <p:tags r:id="rId15"/>
            </p:custDataLst>
          </p:nvPr>
        </p:nvSpPr>
        <p:spPr>
          <a:xfrm>
            <a:off x="7428865" y="4724400"/>
            <a:ext cx="37465" cy="615315"/>
          </a:xfrm>
          <a:prstGeom prst="line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" name="Line 18"/>
          <p:cNvSpPr/>
          <p:nvPr>
            <p:custDataLst>
              <p:tags r:id="rId16"/>
            </p:custDataLst>
          </p:nvPr>
        </p:nvSpPr>
        <p:spPr>
          <a:xfrm>
            <a:off x="6852920" y="3772535"/>
            <a:ext cx="504190" cy="640080"/>
          </a:xfrm>
          <a:prstGeom prst="line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" name="Rectangle 1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540483" y="2710438"/>
            <a:ext cx="1150886" cy="5186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7" rIns="92075" bIns="46037">
            <a:normAutofit fontScale="70000"/>
          </a:bodyPr>
          <a:lstStyle/>
          <a:p>
            <a:pPr marL="0" marR="0" lvl="0" indent="0" algn="l" defTabSz="457200" rtl="0" eaLnBrk="0" fontAlgn="auto" latinLnBrk="0" hangingPunct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汉仪君黑-55W" panose="00020600040101010101" charset="-122"/>
                <a:cs typeface="+mn-cs"/>
              </a:rPr>
              <a:t>语法树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汉仪君黑-55W" panose="00020600040101010101" charset="-122"/>
              <a:cs typeface="+mn-cs"/>
            </a:endParaRPr>
          </a:p>
        </p:txBody>
      </p:sp>
    </p:spTree>
    <p:custDataLst>
      <p:tags r:id="rId1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中间代码生成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3"/>
            </p:custDataLst>
          </p:nvPr>
        </p:nvSpPr>
        <p:spPr>
          <a:xfrm>
            <a:off x="342866" y="2300274"/>
            <a:ext cx="8458259" cy="31718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u="none" strike="noStrike" spc="100" baseline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LnTx/>
                <a:uFillTx/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其它类型的语句举例</a:t>
            </a:r>
            <a:endParaRPr lang="zh-CN" altLang="en-US" sz="1600" u="none" strike="noStrike" spc="100" baseline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  <a:p>
            <a:pPr marL="285750" marR="0" lvl="1" indent="0" algn="l" defTabSz="4572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Monotype Sorts" charset="2"/>
              <a:buNone/>
              <a:defRPr/>
            </a:pPr>
            <a:r>
              <a:rPr lang="en-US" altLang="zh-CN" sz="1500" u="none" strike="noStrike" spc="100" baseline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LnTx/>
                <a:uFillTx/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printf(“hello”)</a:t>
            </a:r>
            <a:endParaRPr lang="en-US" altLang="zh-CN" sz="1500" u="none" strike="noStrike" spc="100" baseline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  <a:p>
            <a:pPr marL="730250" lvl="2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●"/>
            </a:pPr>
            <a:r>
              <a:rPr lang="en-US" altLang="zh-CN" sz="1500" u="none" strike="noStrike" spc="100" baseline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LnTx/>
                <a:uFillTx/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x := s	（赋值）</a:t>
            </a:r>
            <a:endParaRPr lang="en-US" altLang="zh-CN" sz="1500" u="none" strike="noStrike" spc="100" baseline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  <a:p>
            <a:pPr marL="952500" lvl="3" indent="-1651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u="none" strike="noStrike" spc="100" baseline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LnTx/>
                <a:uFillTx/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param x	（参数）</a:t>
            </a:r>
            <a:endParaRPr lang="en-US" altLang="zh-CN" sz="1500" u="none" strike="noStrike" spc="100" baseline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  <a:p>
            <a:pPr marL="952500" lvl="3" indent="-1651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u="none" strike="noStrike" spc="100" baseline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LnTx/>
                <a:uFillTx/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call  f	（函数调用）</a:t>
            </a:r>
            <a:endParaRPr lang="en-US" altLang="zh-CN" sz="1500" u="none" strike="noStrike" spc="100" baseline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  <a:p>
            <a:pPr marL="952500" lvl="3" indent="-16510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1500" u="none" strike="noStrike" spc="100" baseline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LnTx/>
                <a:uFillTx/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其中s 是hello的地址，f 是printf的地址</a:t>
            </a:r>
            <a:endParaRPr lang="zh-CN" altLang="en-US" sz="1500" u="none" strike="noStrike" spc="100" baseline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代码优化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342900" y="2247424"/>
            <a:ext cx="8458200" cy="3277553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2162276" y="2556232"/>
            <a:ext cx="4819447" cy="265993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等价变换以提高执行效率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省时省空间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与机器无关的优化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与机器有关的优化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汇编代码的优化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pic>
        <p:nvPicPr>
          <p:cNvPr id="39942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66800"/>
            <a:ext cx="4535488" cy="1878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0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2362200"/>
            <a:ext cx="2630488" cy="419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2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165" y="3048000"/>
            <a:ext cx="2819400" cy="18192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7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这门课讲什么：课程内容</a:t>
            </a:r>
            <a:endParaRPr lang="zh-CN" altLang="en-US" sz="27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2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35000" y="1311275"/>
            <a:ext cx="7874635" cy="51244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45720" tIns="45720" rIns="45720" bIns="45720" rtlCol="0" anchor="t" anchorCtr="0">
            <a:normAutofit fontScale="9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问题：如何将使用程序设计语言编写的源代码，自动、准确、高效地转换为机器代码？</a:t>
            </a:r>
            <a:endParaRPr lang="zh-CN" altLang="en-US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如何解决这个问题，就是课程内容的主线：</a:t>
            </a:r>
            <a:endParaRPr lang="zh-CN" altLang="en-US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1" indent="-136525" algn="l">
              <a:buSzTx/>
            </a:pP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文法和语言：如何定义一个语言？包括其单词、句子</a:t>
            </a:r>
            <a:endParaRPr lang="zh-CN" altLang="en-US" sz="20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1" indent="-136525" algn="l">
              <a:buSzTx/>
            </a:pP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词法分析：如何准确、快速识别出符合定义的单词</a:t>
            </a:r>
            <a:endParaRPr lang="zh-CN" altLang="en-US" sz="20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1" indent="-136525" algn="l">
              <a:buSzTx/>
            </a:pP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语法分析：如何准确、快速识别出符合定义的句子</a:t>
            </a:r>
            <a:endParaRPr lang="zh-CN" altLang="en-US" sz="20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1" indent="-136525" algn="l">
              <a:buSzTx/>
            </a:pP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语义分析：如何根据预设规则，检查源码语义是否正确</a:t>
            </a:r>
            <a:endParaRPr lang="zh-CN" altLang="en-US" sz="20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1" indent="-136525" algn="l">
              <a:buSzTx/>
            </a:pP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语法制导翻译：如何将源代码翻译成机器无关的中间代码</a:t>
            </a:r>
            <a:endParaRPr lang="zh-CN" altLang="en-US" sz="20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1" indent="-136525" algn="l">
              <a:buSzTx/>
            </a:pP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优化和目标代码生成</a:t>
            </a:r>
            <a:endParaRPr lang="zh-CN" altLang="en-US" sz="20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1" indent="-136525" algn="l">
              <a:buSzTx/>
            </a:pP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符号表</a:t>
            </a:r>
            <a:endParaRPr lang="zh-CN" altLang="en-US" sz="20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0" algn="l">
              <a:buSzTx/>
            </a:pPr>
            <a:endParaRPr lang="zh-CN" altLang="en-US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应用场景</a:t>
            </a:r>
            <a:endParaRPr lang="zh-CN" altLang="en-US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1" indent="-136525" algn="l">
              <a:buSzTx/>
            </a:pP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文本处理……</a:t>
            </a:r>
            <a:endParaRPr lang="zh-CN" altLang="en-US" sz="20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1" indent="-136525" algn="l">
              <a:buSzTx/>
            </a:pP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困难问题，理论加工程的优雅落地典范</a:t>
            </a:r>
            <a:endParaRPr lang="zh-CN" altLang="en-US" sz="20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charRg st="4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charRg st="4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61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charRg st="61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charRg st="61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85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charRg st="85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charRg st="85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08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charRg st="108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charRg st="108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3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charRg st="13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charRg st="13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3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charRg st="13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charRg st="13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57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charRg st="157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charRg st="157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67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charRg st="167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charRg st="167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71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charRg st="171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charRg st="171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76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charRg st="176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charRg st="176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11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charRg st="211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charRg st="211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与机器无关的优化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342900" y="2247424"/>
            <a:ext cx="8458200" cy="3277553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2245977" y="2349627"/>
            <a:ext cx="4652045" cy="3073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Tw Cen MT" panose="020B0602020104020603" pitchFamily="34" charset="0"/>
              <a:buNone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优化技术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常量合并：常数运算在编译期间完成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公共子表达式的提取：基本块内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强度削减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代码外提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与机器有关的优化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2" name="Rectangle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990907" y="1885950"/>
            <a:ext cx="7162185" cy="40005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45720" tIns="45720" rIns="45720" bIns="4572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寄存器的利用</a:t>
            </a:r>
            <a:endParaRPr lang="zh-CN" altLang="en-US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1" indent="-136525" algn="l">
              <a:buSzTx/>
            </a:pP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将常用量放入寄存器，以减少访问内存的次数</a:t>
            </a:r>
            <a:endParaRPr lang="zh-CN" altLang="en-US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体系结构</a:t>
            </a:r>
            <a:endParaRPr lang="zh-CN" altLang="en-US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1" indent="-136525" algn="l">
              <a:buSzTx/>
            </a:pP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MIMD、SIMD、SPMD、向量机、流水机</a:t>
            </a:r>
            <a:endParaRPr lang="zh-CN" altLang="en-US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存储策略</a:t>
            </a:r>
            <a:endParaRPr lang="zh-CN" altLang="en-US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1" indent="-136525" algn="l">
              <a:buSzTx/>
            </a:pP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根据算法访存的要求安排：Cache、并行存储体系——减少访问冲突</a:t>
            </a:r>
            <a:endParaRPr lang="zh-CN" altLang="en-US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任务划分</a:t>
            </a:r>
            <a:endParaRPr lang="zh-CN" altLang="en-US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1" indent="-136525" algn="l">
              <a:buSzTx/>
            </a:pP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按运行的算法即体系结构，划分子任务(MPMD)</a:t>
            </a:r>
            <a:endParaRPr lang="zh-CN" altLang="en-US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目标代码生成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3"/>
            </p:custDataLst>
          </p:nvPr>
        </p:nvSpPr>
        <p:spPr>
          <a:xfrm>
            <a:off x="685800" y="1752600"/>
            <a:ext cx="6496050" cy="393255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将中间代码转换成目标机上的机器指令代码或汇编代码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符号表管理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342900" y="2247424"/>
            <a:ext cx="8458200" cy="3277553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628650" y="2442210"/>
            <a:ext cx="7989570" cy="28879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符号表，记录符号及与其关联的属性，如类型、作用域，对于过程名符号，有其参数个数和类型、传值还是传引用、返回类型。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符号在词法分析阶段进入符号表，而与其关联的属性要在后继阶段补充。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float position, initial, rate;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错误处理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457835" y="2516505"/>
            <a:ext cx="8343265" cy="274002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2093659" y="1885872"/>
            <a:ext cx="228712" cy="228712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5"/>
            </p:custDataLst>
          </p:nvPr>
        </p:nvCxnSpPr>
        <p:spPr>
          <a:xfrm>
            <a:off x="2009925" y="1938457"/>
            <a:ext cx="228712" cy="228712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6"/>
            </p:custDataLst>
          </p:nvPr>
        </p:nvCxnSpPr>
        <p:spPr>
          <a:xfrm>
            <a:off x="6905955" y="5605624"/>
            <a:ext cx="228712" cy="228712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7"/>
            </p:custDataLst>
          </p:nvPr>
        </p:nvCxnSpPr>
        <p:spPr>
          <a:xfrm>
            <a:off x="6822222" y="5658210"/>
            <a:ext cx="228712" cy="228712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 txBox="1"/>
          <p:nvPr>
            <p:custDataLst>
              <p:tags r:id="rId8"/>
            </p:custDataLst>
          </p:nvPr>
        </p:nvSpPr>
        <p:spPr>
          <a:xfrm>
            <a:off x="784860" y="2792095"/>
            <a:ext cx="7739380" cy="21882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在遇到错误时，应尽可能继续执行相应阶段。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词法分析：不成词的余留串，如3int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语义分析：语法结构良好，但语义错误，如两个标识符相加，但其类型分别为数组和过程。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编译程序的组织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2" name="Rectangle 5"/>
          <p:cNvSpPr/>
          <p:nvPr>
            <p:custDataLst>
              <p:tags r:id="rId3"/>
            </p:custDataLst>
          </p:nvPr>
        </p:nvSpPr>
        <p:spPr>
          <a:xfrm>
            <a:off x="3690534" y="3083976"/>
            <a:ext cx="1356102" cy="74507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/>
          </a:bodyPr>
          <a:p>
            <a:pPr algn="ctr"/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</a:rPr>
              <a:t>语法分析</a:t>
            </a: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  <a:p>
            <a:pPr algn="ctr"/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</a:rPr>
              <a:t>程序</a:t>
            </a: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4" name="Rectangle 6"/>
          <p:cNvSpPr/>
          <p:nvPr>
            <p:custDataLst>
              <p:tags r:id="rId4"/>
            </p:custDataLst>
          </p:nvPr>
        </p:nvSpPr>
        <p:spPr>
          <a:xfrm>
            <a:off x="5860297" y="3083976"/>
            <a:ext cx="1627322" cy="74507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/>
          </a:bodyPr>
          <a:p>
            <a:pPr algn="ctr"/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</a:rPr>
              <a:t>语义分析及</a:t>
            </a: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  <a:p>
            <a:pPr algn="ctr"/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</a:rPr>
              <a:t>代码生成程序</a:t>
            </a: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5" name="Rectangle 7"/>
          <p:cNvSpPr/>
          <p:nvPr>
            <p:custDataLst>
              <p:tags r:id="rId5"/>
            </p:custDataLst>
          </p:nvPr>
        </p:nvSpPr>
        <p:spPr>
          <a:xfrm>
            <a:off x="1656381" y="3083976"/>
            <a:ext cx="1356102" cy="74507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/>
          </a:bodyPr>
          <a:p>
            <a:pPr algn="ctr"/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</a:rPr>
              <a:t>词法分析</a:t>
            </a: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  <a:p>
            <a:pPr algn="ctr"/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</a:rPr>
              <a:t>程序</a:t>
            </a: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6" name="Rectangle 8"/>
          <p:cNvSpPr/>
          <p:nvPr>
            <p:custDataLst>
              <p:tags r:id="rId6"/>
            </p:custDataLst>
          </p:nvPr>
        </p:nvSpPr>
        <p:spPr>
          <a:xfrm>
            <a:off x="3520440" y="4372610"/>
            <a:ext cx="1628775" cy="59817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/>
          </a:bodyPr>
          <a:p>
            <a:pPr algn="ctr"/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</a:rPr>
              <a:t>整理目标程序</a:t>
            </a: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7" name="AutoShape 9"/>
          <p:cNvSpPr/>
          <p:nvPr>
            <p:custDataLst>
              <p:tags r:id="rId7"/>
            </p:custDataLst>
          </p:nvPr>
        </p:nvSpPr>
        <p:spPr>
          <a:xfrm>
            <a:off x="1656381" y="1863686"/>
            <a:ext cx="1356102" cy="677849"/>
          </a:xfrm>
          <a:prstGeom prst="parallelogram">
            <a:avLst>
              <a:gd name="adj" fmla="val 50000"/>
            </a:avLst>
          </a:prstGeom>
          <a:solidFill>
            <a:srgbClr val="00FF99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/>
          </a:bodyPr>
          <a:p>
            <a:pPr algn="ctr"/>
            <a:r>
              <a:rPr lang="zh-CN" altLang="en-US" sz="2000" dirty="0">
                <a:solidFill>
                  <a:srgbClr val="FFFFFF"/>
                </a:solidFill>
                <a:latin typeface="Arial" panose="020B0604020202020204" pitchFamily="34" charset="0"/>
                <a:ea typeface="汉仪君黑-55W" panose="00020600040101010101" charset="-122"/>
              </a:rPr>
              <a:t>源程序</a:t>
            </a:r>
            <a:endParaRPr lang="zh-CN" altLang="en-US" sz="2000" dirty="0">
              <a:solidFill>
                <a:srgbClr val="FFFFFF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8" name="AutoShape 10"/>
          <p:cNvSpPr/>
          <p:nvPr>
            <p:custDataLst>
              <p:tags r:id="rId8"/>
            </p:custDataLst>
          </p:nvPr>
        </p:nvSpPr>
        <p:spPr>
          <a:xfrm>
            <a:off x="5928102" y="4292495"/>
            <a:ext cx="1356102" cy="678051"/>
          </a:xfrm>
          <a:prstGeom prst="parallelogram">
            <a:avLst>
              <a:gd name="adj" fmla="val 50000"/>
            </a:avLst>
          </a:prstGeom>
          <a:solidFill>
            <a:srgbClr val="00FF99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/>
          </a:bodyPr>
          <a:p>
            <a:pPr algn="ctr"/>
            <a:r>
              <a:rPr lang="zh-CN" altLang="en-US" sz="2000" dirty="0">
                <a:solidFill>
                  <a:srgbClr val="FFFFFF"/>
                </a:solidFill>
                <a:latin typeface="Arial" panose="020B0604020202020204" pitchFamily="34" charset="0"/>
                <a:ea typeface="汉仪君黑-55W" panose="00020600040101010101" charset="-122"/>
              </a:rPr>
              <a:t>目标程序</a:t>
            </a:r>
            <a:endParaRPr lang="zh-CN" altLang="en-US" sz="2000" dirty="0">
              <a:solidFill>
                <a:srgbClr val="FFFFFF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9" name="AutoShape 11"/>
          <p:cNvSpPr/>
          <p:nvPr>
            <p:custDataLst>
              <p:tags r:id="rId9"/>
            </p:custDataLst>
          </p:nvPr>
        </p:nvSpPr>
        <p:spPr>
          <a:xfrm>
            <a:off x="3961754" y="5434633"/>
            <a:ext cx="881466" cy="474283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normAutofit/>
          </a:bodyPr>
          <a:p>
            <a:pPr algn="ctr"/>
            <a:r>
              <a:rPr lang="zh-CN" altLang="en-US" sz="20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</a:rPr>
              <a:t>停机</a:t>
            </a:r>
            <a:endParaRPr lang="zh-CN" altLang="en-US" sz="20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10" name="AutoShape 12"/>
          <p:cNvSpPr/>
          <p:nvPr>
            <p:custDataLst>
              <p:tags r:id="rId10"/>
            </p:custDataLst>
          </p:nvPr>
        </p:nvSpPr>
        <p:spPr>
          <a:xfrm>
            <a:off x="3961754" y="2067101"/>
            <a:ext cx="881466" cy="474434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normAutofit/>
          </a:bodyPr>
          <a:p>
            <a:pPr algn="ctr"/>
            <a:r>
              <a:rPr lang="zh-CN" altLang="en-US" sz="20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</a:rPr>
              <a:t>开始</a:t>
            </a:r>
            <a:endParaRPr lang="zh-CN" altLang="en-US" sz="20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11" name="AutoShape 13"/>
          <p:cNvSpPr/>
          <p:nvPr>
            <p:custDataLst>
              <p:tags r:id="rId11"/>
            </p:custDataLst>
          </p:nvPr>
        </p:nvSpPr>
        <p:spPr>
          <a:xfrm>
            <a:off x="4165169" y="2541535"/>
            <a:ext cx="339025" cy="542441"/>
          </a:xfrm>
          <a:prstGeom prst="downArrow">
            <a:avLst>
              <a:gd name="adj1" fmla="val 50000"/>
              <a:gd name="adj2" fmla="val 4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>
            <a:normAutofit fontScale="25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AutoShape 14"/>
          <p:cNvSpPr/>
          <p:nvPr>
            <p:custDataLst>
              <p:tags r:id="rId12"/>
            </p:custDataLst>
          </p:nvPr>
        </p:nvSpPr>
        <p:spPr>
          <a:xfrm>
            <a:off x="4232975" y="3885664"/>
            <a:ext cx="271220" cy="54244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>
            <a:normAutofit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AutoShape 15"/>
          <p:cNvSpPr/>
          <p:nvPr>
            <p:custDataLst>
              <p:tags r:id="rId13"/>
            </p:custDataLst>
          </p:nvPr>
        </p:nvSpPr>
        <p:spPr>
          <a:xfrm>
            <a:off x="4232975" y="4900827"/>
            <a:ext cx="271220" cy="53380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>
            <a:normAutofit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Line 16"/>
          <p:cNvSpPr/>
          <p:nvPr>
            <p:custDataLst>
              <p:tags r:id="rId14"/>
            </p:custDataLst>
          </p:nvPr>
        </p:nvSpPr>
        <p:spPr>
          <a:xfrm>
            <a:off x="5046636" y="4631520"/>
            <a:ext cx="1017076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triangle" w="med" len="med"/>
          </a:ln>
        </p:spPr>
      </p:sp>
      <p:sp>
        <p:nvSpPr>
          <p:cNvPr id="15" name="Line 17"/>
          <p:cNvSpPr/>
          <p:nvPr>
            <p:custDataLst>
              <p:tags r:id="rId15"/>
            </p:custDataLst>
          </p:nvPr>
        </p:nvSpPr>
        <p:spPr>
          <a:xfrm>
            <a:off x="6673958" y="3885664"/>
            <a:ext cx="0" cy="406831"/>
          </a:xfrm>
          <a:prstGeom prst="line">
            <a:avLst/>
          </a:prstGeom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triangle" w="med" len="med"/>
          </a:ln>
        </p:spPr>
      </p:sp>
      <p:sp>
        <p:nvSpPr>
          <p:cNvPr id="16" name="Line 18"/>
          <p:cNvSpPr/>
          <p:nvPr>
            <p:custDataLst>
              <p:tags r:id="rId16"/>
            </p:custDataLst>
          </p:nvPr>
        </p:nvSpPr>
        <p:spPr>
          <a:xfrm>
            <a:off x="2266627" y="2541535"/>
            <a:ext cx="0" cy="542441"/>
          </a:xfrm>
          <a:prstGeom prst="line">
            <a:avLst/>
          </a:prstGeom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sp>
      <p:sp>
        <p:nvSpPr>
          <p:cNvPr id="17" name="AutoShape 19"/>
          <p:cNvSpPr/>
          <p:nvPr>
            <p:custDataLst>
              <p:tags r:id="rId17"/>
            </p:custDataLst>
          </p:nvPr>
        </p:nvSpPr>
        <p:spPr>
          <a:xfrm>
            <a:off x="3012483" y="3355196"/>
            <a:ext cx="678051" cy="32783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 fontScale="25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AutoShape 20"/>
          <p:cNvSpPr/>
          <p:nvPr>
            <p:custDataLst>
              <p:tags r:id="rId18"/>
            </p:custDataLst>
          </p:nvPr>
        </p:nvSpPr>
        <p:spPr>
          <a:xfrm>
            <a:off x="5046636" y="3355196"/>
            <a:ext cx="813661" cy="327836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 fontScale="25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编译的前端与后端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3"/>
            </p:custDataLst>
          </p:nvPr>
        </p:nvSpPr>
        <p:spPr>
          <a:xfrm>
            <a:off x="381000" y="1219200"/>
            <a:ext cx="5172075" cy="7747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前端：与目标机无关的部分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后端：与目标机有关的部分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7107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133600"/>
            <a:ext cx="8119745" cy="434403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8" name="直接连接符 7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编译程序的设计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3"/>
            </p:custDataLst>
          </p:nvPr>
        </p:nvSpPr>
        <p:spPr>
          <a:xfrm>
            <a:off x="609600" y="1219200"/>
            <a:ext cx="5556885" cy="31718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设计目标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目标程序执行速度快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编译程序编译速度快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编译程序诊断能力强，可靠性高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可移植性，可扩充性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如何实现编译器？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直接用可运行的代码编制——太费力！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Ｔ 形图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2" name="Rectangle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338219" y="1885950"/>
            <a:ext cx="7093455" cy="6954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2075" tIns="46037" rIns="92075" bIns="46037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buSzTx/>
            </a:pPr>
            <a:r>
              <a:rPr lang="zh-CN" altLang="en-US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表示语言翻译的 Ｔ 形图</a:t>
            </a:r>
            <a:endParaRPr lang="zh-CN" altLang="en-US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92872" y="2976917"/>
            <a:ext cx="1001429" cy="4201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normAutofit fontScale="80000"/>
          </a:bodyPr>
          <a:lstStyle/>
          <a:p>
            <a:pPr marR="0" defTabSz="457200" eaLnBrk="0" fontAlgn="auto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zh-CN" altLang="en-US" sz="24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+mn-cs"/>
              </a:rPr>
              <a:t>源语言</a:t>
            </a:r>
            <a:endParaRPr kumimoji="1" lang="zh-CN" altLang="en-US" sz="2400" b="1" kern="1200" cap="none" spc="0" normalizeH="0" baseline="0" noProof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+mn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12877" y="3633235"/>
            <a:ext cx="1279604" cy="4201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normAutofit fontScale="80000"/>
          </a:bodyPr>
          <a:lstStyle/>
          <a:p>
            <a:pPr marR="0" defTabSz="457200" eaLnBrk="0" fontAlgn="auto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zh-CN" altLang="en-US" sz="24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+mn-cs"/>
              </a:rPr>
              <a:t>表示语言</a:t>
            </a:r>
            <a:endParaRPr kumimoji="1" lang="zh-CN" altLang="en-US" sz="2400" b="1" kern="1200" cap="none" spc="0" normalizeH="0" baseline="0" noProof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+mn-cs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402488" y="2976917"/>
            <a:ext cx="1279604" cy="4201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normAutofit fontScale="80000"/>
          </a:bodyPr>
          <a:lstStyle/>
          <a:p>
            <a:pPr marR="0" defTabSz="457200" eaLnBrk="0" fontAlgn="auto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zh-CN" altLang="en-US" sz="24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+mn-cs"/>
              </a:rPr>
              <a:t>目标语言</a:t>
            </a:r>
            <a:endParaRPr kumimoji="1" lang="zh-CN" altLang="en-US" sz="2400" b="1" kern="1200" cap="none" spc="0" normalizeH="0" baseline="0" noProof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+mn-cs"/>
            </a:endParaRPr>
          </a:p>
        </p:txBody>
      </p:sp>
      <p:sp>
        <p:nvSpPr>
          <p:cNvPr id="7" name="Line 8"/>
          <p:cNvSpPr/>
          <p:nvPr>
            <p:custDataLst>
              <p:tags r:id="rId7"/>
            </p:custDataLst>
          </p:nvPr>
        </p:nvSpPr>
        <p:spPr>
          <a:xfrm>
            <a:off x="2381374" y="3207280"/>
            <a:ext cx="4033533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triangle" w="med" len="med"/>
          </a:ln>
        </p:spPr>
      </p:sp>
      <p:sp>
        <p:nvSpPr>
          <p:cNvPr id="8" name="AutoShap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553995" y="1885950"/>
            <a:ext cx="1529961" cy="625893"/>
          </a:xfrm>
          <a:prstGeom prst="wedgeRoundRectCallout">
            <a:avLst>
              <a:gd name="adj1" fmla="val -76514"/>
              <a:gd name="adj2" fmla="val 156250"/>
              <a:gd name="adj3" fmla="val 16667"/>
            </a:avLst>
          </a:prstGeom>
          <a:solidFill>
            <a:schemeClr val="accent2"/>
          </a:solidFill>
          <a:ln w="9525">
            <a:solidFill>
              <a:schemeClr val="dk1"/>
            </a:solidFill>
            <a:miter lim="800000"/>
          </a:ln>
          <a:effectLst/>
        </p:spPr>
        <p:txBody>
          <a:bodyPr lIns="92075" tIns="46037" rIns="92075" bIns="46037">
            <a:normAutofit/>
          </a:bodyPr>
          <a:lstStyle/>
          <a:p>
            <a:pPr marL="0" marR="0" lvl="0" indent="0" algn="ctr" defTabSz="457200" rtl="0" eaLnBrk="0" fontAlgn="auto" latinLnBrk="0" hangingPunct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汉仪君黑-55W" panose="00020600040101010101" charset="-122"/>
                <a:cs typeface="+mn-cs"/>
              </a:rPr>
              <a:t>功能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汉仪君黑-55W" panose="00020600040101010101" charset="-122"/>
              <a:cs typeface="+mn-cs"/>
            </a:endParaRPr>
          </a:p>
        </p:txBody>
      </p:sp>
      <p:sp>
        <p:nvSpPr>
          <p:cNvPr id="9" name="Line 11"/>
          <p:cNvSpPr/>
          <p:nvPr>
            <p:custDataLst>
              <p:tags r:id="rId9"/>
            </p:custDataLst>
          </p:nvPr>
        </p:nvSpPr>
        <p:spPr>
          <a:xfrm>
            <a:off x="2693162" y="2932003"/>
            <a:ext cx="3023411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Line 12"/>
          <p:cNvSpPr/>
          <p:nvPr>
            <p:custDataLst>
              <p:tags r:id="rId10"/>
            </p:custDataLst>
          </p:nvPr>
        </p:nvSpPr>
        <p:spPr>
          <a:xfrm>
            <a:off x="2693162" y="2932003"/>
            <a:ext cx="0" cy="59286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Line 13"/>
          <p:cNvSpPr/>
          <p:nvPr>
            <p:custDataLst>
              <p:tags r:id="rId11"/>
            </p:custDataLst>
          </p:nvPr>
        </p:nvSpPr>
        <p:spPr>
          <a:xfrm>
            <a:off x="3612877" y="3524863"/>
            <a:ext cx="0" cy="591121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Line 14"/>
          <p:cNvSpPr/>
          <p:nvPr>
            <p:custDataLst>
              <p:tags r:id="rId12"/>
            </p:custDataLst>
          </p:nvPr>
        </p:nvSpPr>
        <p:spPr>
          <a:xfrm>
            <a:off x="4928411" y="3524863"/>
            <a:ext cx="0" cy="591121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" name="Line 15"/>
          <p:cNvSpPr/>
          <p:nvPr>
            <p:custDataLst>
              <p:tags r:id="rId13"/>
            </p:custDataLst>
          </p:nvPr>
        </p:nvSpPr>
        <p:spPr>
          <a:xfrm>
            <a:off x="5716573" y="2932003"/>
            <a:ext cx="0" cy="59286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Line 16"/>
          <p:cNvSpPr/>
          <p:nvPr>
            <p:custDataLst>
              <p:tags r:id="rId14"/>
            </p:custDataLst>
          </p:nvPr>
        </p:nvSpPr>
        <p:spPr>
          <a:xfrm>
            <a:off x="2693162" y="3524863"/>
            <a:ext cx="919715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Line 17"/>
          <p:cNvSpPr/>
          <p:nvPr>
            <p:custDataLst>
              <p:tags r:id="rId15"/>
            </p:custDataLst>
          </p:nvPr>
        </p:nvSpPr>
        <p:spPr>
          <a:xfrm>
            <a:off x="4928411" y="3524863"/>
            <a:ext cx="788162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" name="Line 18"/>
          <p:cNvSpPr/>
          <p:nvPr>
            <p:custDataLst>
              <p:tags r:id="rId16"/>
            </p:custDataLst>
          </p:nvPr>
        </p:nvSpPr>
        <p:spPr>
          <a:xfrm>
            <a:off x="3612877" y="4115984"/>
            <a:ext cx="1315535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" name="Text Box 22"/>
          <p:cNvSpPr txBox="1"/>
          <p:nvPr/>
        </p:nvSpPr>
        <p:spPr>
          <a:xfrm>
            <a:off x="4791063" y="4750570"/>
            <a:ext cx="1001429" cy="420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80000"/>
          </a:bodyPr>
          <a:p>
            <a:pPr eaLnBrk="0" hangingPunct="0"/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</a:rPr>
              <a:t>Ｃ语言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18" name="Text Box 23"/>
          <p:cNvSpPr txBox="1"/>
          <p:nvPr/>
        </p:nvSpPr>
        <p:spPr>
          <a:xfrm>
            <a:off x="5834218" y="5306919"/>
            <a:ext cx="1001429" cy="420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80000"/>
          </a:bodyPr>
          <a:p>
            <a:pPr eaLnBrk="0" hangingPunct="0"/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</a:rPr>
              <a:t>Ａ机器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19" name="Text Box 24"/>
          <p:cNvSpPr txBox="1"/>
          <p:nvPr/>
        </p:nvSpPr>
        <p:spPr>
          <a:xfrm>
            <a:off x="7016460" y="4806784"/>
            <a:ext cx="932465" cy="420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80000"/>
          </a:bodyPr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机器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28600" y="4707255"/>
            <a:ext cx="4237990" cy="13804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normAutofit/>
          </a:bodyPr>
          <a:lstStyle/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zh-CN" altLang="en-US" sz="2000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有一个可在</a:t>
            </a:r>
            <a:r>
              <a:rPr kumimoji="1" lang="en-US" altLang="zh-CN" sz="2000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A</a:t>
            </a:r>
            <a:r>
              <a:rPr kumimoji="1" lang="zh-CN" altLang="en-US" sz="2000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机器上运行的</a:t>
            </a:r>
            <a:r>
              <a:rPr kumimoji="1" lang="en-US" altLang="zh-CN" sz="2000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C</a:t>
            </a:r>
            <a:r>
              <a:rPr kumimoji="1" lang="zh-CN" altLang="en-US" sz="2000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语言到</a:t>
            </a:r>
            <a:r>
              <a:rPr kumimoji="1" lang="en-US" altLang="zh-CN" sz="2000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A</a:t>
            </a:r>
            <a:r>
              <a:rPr kumimoji="1" lang="zh-CN" altLang="en-US" sz="2000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机器语言的编译器：</a:t>
            </a:r>
            <a:endParaRPr kumimoji="1" lang="zh-CN" altLang="en-US" sz="2000" kern="1200" cap="none" spc="0" normalizeH="0" baseline="0" noProof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21" name="Line 27"/>
          <p:cNvSpPr/>
          <p:nvPr>
            <p:custDataLst>
              <p:tags r:id="rId18"/>
            </p:custDataLst>
          </p:nvPr>
        </p:nvSpPr>
        <p:spPr>
          <a:xfrm>
            <a:off x="4673418" y="4702469"/>
            <a:ext cx="3221031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" name="Line 28"/>
          <p:cNvSpPr/>
          <p:nvPr>
            <p:custDataLst>
              <p:tags r:id="rId19"/>
            </p:custDataLst>
          </p:nvPr>
        </p:nvSpPr>
        <p:spPr>
          <a:xfrm>
            <a:off x="4673418" y="4702469"/>
            <a:ext cx="0" cy="59286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Line 29"/>
          <p:cNvSpPr/>
          <p:nvPr>
            <p:custDataLst>
              <p:tags r:id="rId20"/>
            </p:custDataLst>
          </p:nvPr>
        </p:nvSpPr>
        <p:spPr>
          <a:xfrm>
            <a:off x="5653404" y="5295329"/>
            <a:ext cx="0" cy="591121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30"/>
          <p:cNvSpPr/>
          <p:nvPr>
            <p:custDataLst>
              <p:tags r:id="rId21"/>
            </p:custDataLst>
          </p:nvPr>
        </p:nvSpPr>
        <p:spPr>
          <a:xfrm>
            <a:off x="7054709" y="5295329"/>
            <a:ext cx="0" cy="591121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Line 31"/>
          <p:cNvSpPr/>
          <p:nvPr>
            <p:custDataLst>
              <p:tags r:id="rId22"/>
            </p:custDataLst>
          </p:nvPr>
        </p:nvSpPr>
        <p:spPr>
          <a:xfrm>
            <a:off x="7894449" y="4702469"/>
            <a:ext cx="0" cy="59286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Line 32"/>
          <p:cNvSpPr/>
          <p:nvPr>
            <p:custDataLst>
              <p:tags r:id="rId23"/>
            </p:custDataLst>
          </p:nvPr>
        </p:nvSpPr>
        <p:spPr>
          <a:xfrm>
            <a:off x="4673418" y="5295329"/>
            <a:ext cx="979986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Line 33"/>
          <p:cNvSpPr/>
          <p:nvPr>
            <p:custDataLst>
              <p:tags r:id="rId24"/>
            </p:custDataLst>
          </p:nvPr>
        </p:nvSpPr>
        <p:spPr>
          <a:xfrm>
            <a:off x="7054709" y="5295329"/>
            <a:ext cx="83974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  <p:custDataLst>
      <p:tags r:id="rId2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本机编译器的利用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2" name="Rectangle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97062" y="1879595"/>
            <a:ext cx="8012564" cy="902381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45720" tIns="45720" rIns="45720" bIns="4572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问题一： A机上有一个C语言编译器，现要实现一个新语言NEW的编译器？需要直接用A机器语言编写吗？</a:t>
            </a:r>
            <a:endParaRPr lang="zh-CN" altLang="en-US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Text Box 5"/>
          <p:cNvSpPr txBox="1"/>
          <p:nvPr/>
        </p:nvSpPr>
        <p:spPr>
          <a:xfrm>
            <a:off x="3072954" y="4281883"/>
            <a:ext cx="1051706" cy="441254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90000"/>
          </a:bodyPr>
          <a:p>
            <a:pPr eaLnBrk="0" hangingPunct="0"/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</a:rPr>
              <a:t>Ｃ语言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5" name="Text Box 6"/>
          <p:cNvSpPr txBox="1"/>
          <p:nvPr/>
        </p:nvSpPr>
        <p:spPr>
          <a:xfrm>
            <a:off x="4168481" y="4866135"/>
            <a:ext cx="1051706" cy="441254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90000"/>
          </a:bodyPr>
          <a:p>
            <a:pPr eaLnBrk="0" hangingPunct="0"/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</a:rPr>
              <a:t>Ａ机器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6" name="Text Box 7"/>
          <p:cNvSpPr txBox="1"/>
          <p:nvPr/>
        </p:nvSpPr>
        <p:spPr>
          <a:xfrm>
            <a:off x="5410078" y="4375003"/>
            <a:ext cx="979280" cy="441224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90000"/>
          </a:bodyPr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机器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15901" y="5336603"/>
            <a:ext cx="1022492" cy="5562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normAutofit fontScale="90000"/>
          </a:bodyPr>
          <a:lstStyle/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P1</a:t>
            </a:r>
            <a:r>
              <a:rPr kumimoji="1" lang="en-US" altLang="zh-CN" sz="1800" b="1" kern="1200" cap="none" spc="0" normalizeH="0" baseline="-2500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(</a:t>
            </a:r>
            <a:r>
              <a:rPr kumimoji="1" lang="zh-CN" altLang="en-US" sz="1800" b="1" kern="1200" cap="none" spc="0" normalizeH="0" baseline="-2500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原有</a:t>
            </a:r>
            <a:r>
              <a:rPr kumimoji="1" lang="en-US" altLang="zh-CN" sz="1800" b="1" kern="1200" cap="none" spc="0" normalizeH="0" baseline="-2500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)</a:t>
            </a:r>
            <a:endParaRPr kumimoji="1" lang="en-US" altLang="zh-CN" sz="1800" b="1" kern="1200" cap="none" spc="0" normalizeH="0" baseline="-25000" noProof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8" name="Line 10"/>
          <p:cNvSpPr/>
          <p:nvPr>
            <p:custDataLst>
              <p:tags r:id="rId5"/>
            </p:custDataLst>
          </p:nvPr>
        </p:nvSpPr>
        <p:spPr>
          <a:xfrm>
            <a:off x="2949403" y="4231976"/>
            <a:ext cx="3382744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" name="Line 11"/>
          <p:cNvSpPr/>
          <p:nvPr>
            <p:custDataLst>
              <p:tags r:id="rId6"/>
            </p:custDataLst>
          </p:nvPr>
        </p:nvSpPr>
        <p:spPr>
          <a:xfrm>
            <a:off x="2949403" y="4231976"/>
            <a:ext cx="0" cy="622625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Line 12"/>
          <p:cNvSpPr/>
          <p:nvPr>
            <p:custDataLst>
              <p:tags r:id="rId7"/>
            </p:custDataLst>
          </p:nvPr>
        </p:nvSpPr>
        <p:spPr>
          <a:xfrm>
            <a:off x="3978589" y="4854571"/>
            <a:ext cx="0" cy="620799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Line 13"/>
          <p:cNvSpPr/>
          <p:nvPr>
            <p:custDataLst>
              <p:tags r:id="rId8"/>
            </p:custDataLst>
          </p:nvPr>
        </p:nvSpPr>
        <p:spPr>
          <a:xfrm>
            <a:off x="5450248" y="4854571"/>
            <a:ext cx="0" cy="620799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Line 14"/>
          <p:cNvSpPr/>
          <p:nvPr>
            <p:custDataLst>
              <p:tags r:id="rId9"/>
            </p:custDataLst>
          </p:nvPr>
        </p:nvSpPr>
        <p:spPr>
          <a:xfrm>
            <a:off x="6332147" y="4231976"/>
            <a:ext cx="0" cy="622625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" name="Line 15"/>
          <p:cNvSpPr/>
          <p:nvPr>
            <p:custDataLst>
              <p:tags r:id="rId10"/>
            </p:custDataLst>
          </p:nvPr>
        </p:nvSpPr>
        <p:spPr>
          <a:xfrm>
            <a:off x="2949403" y="4854571"/>
            <a:ext cx="1029187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Line 16"/>
          <p:cNvSpPr/>
          <p:nvPr>
            <p:custDataLst>
              <p:tags r:id="rId11"/>
            </p:custDataLst>
          </p:nvPr>
        </p:nvSpPr>
        <p:spPr>
          <a:xfrm>
            <a:off x="5450248" y="4854571"/>
            <a:ext cx="881899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Line 17"/>
          <p:cNvSpPr/>
          <p:nvPr>
            <p:custDataLst>
              <p:tags r:id="rId12"/>
            </p:custDataLst>
          </p:nvPr>
        </p:nvSpPr>
        <p:spPr>
          <a:xfrm>
            <a:off x="3978589" y="5475369"/>
            <a:ext cx="1473484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" name="Text Box 19"/>
          <p:cNvSpPr txBox="1"/>
          <p:nvPr/>
        </p:nvSpPr>
        <p:spPr>
          <a:xfrm>
            <a:off x="5410078" y="3770637"/>
            <a:ext cx="1494177" cy="441254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90000"/>
          </a:bodyPr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NEW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语言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17" name="Text Box 20"/>
          <p:cNvSpPr txBox="1"/>
          <p:nvPr/>
        </p:nvSpPr>
        <p:spPr>
          <a:xfrm>
            <a:off x="6432570" y="4354919"/>
            <a:ext cx="979280" cy="441254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90000"/>
          </a:bodyPr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机器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18" name="Text Box 21"/>
          <p:cNvSpPr txBox="1"/>
          <p:nvPr/>
        </p:nvSpPr>
        <p:spPr>
          <a:xfrm>
            <a:off x="7528097" y="3843673"/>
            <a:ext cx="979280" cy="441254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90000"/>
          </a:bodyPr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机器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651676" y="5211834"/>
            <a:ext cx="1168562" cy="5416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normAutofit lnSpcReduction="20000"/>
          </a:bodyPr>
          <a:lstStyle/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P2</a:t>
            </a:r>
            <a:r>
              <a:rPr kumimoji="1" lang="en-US" altLang="zh-CN" sz="1800" b="1" kern="1200" cap="none" spc="0" normalizeH="0" baseline="-2500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(</a:t>
            </a:r>
            <a:r>
              <a:rPr kumimoji="1" lang="zh-CN" altLang="en-US" sz="1800" b="1" kern="1200" cap="none" spc="0" normalizeH="0" baseline="-2500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生成</a:t>
            </a:r>
            <a:r>
              <a:rPr kumimoji="1" lang="en-US" altLang="zh-CN" sz="1800" b="1" kern="1200" cap="none" spc="0" normalizeH="0" baseline="-2500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)</a:t>
            </a:r>
            <a:endParaRPr kumimoji="1" lang="en-US" altLang="zh-CN" sz="1800" b="1" kern="1200" cap="none" spc="0" normalizeH="0" baseline="-25000" noProof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20" name="Line 24"/>
          <p:cNvSpPr/>
          <p:nvPr>
            <p:custDataLst>
              <p:tags r:id="rId14"/>
            </p:custDataLst>
          </p:nvPr>
        </p:nvSpPr>
        <p:spPr>
          <a:xfrm>
            <a:off x="5365649" y="3591093"/>
            <a:ext cx="3175812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Line 25"/>
          <p:cNvSpPr/>
          <p:nvPr>
            <p:custDataLst>
              <p:tags r:id="rId15"/>
            </p:custDataLst>
          </p:nvPr>
        </p:nvSpPr>
        <p:spPr>
          <a:xfrm>
            <a:off x="5365649" y="3591093"/>
            <a:ext cx="0" cy="622625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" name="Line 26"/>
          <p:cNvSpPr/>
          <p:nvPr>
            <p:custDataLst>
              <p:tags r:id="rId16"/>
            </p:custDataLst>
          </p:nvPr>
        </p:nvSpPr>
        <p:spPr>
          <a:xfrm>
            <a:off x="6332147" y="4213717"/>
            <a:ext cx="0" cy="620799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Line 27"/>
          <p:cNvSpPr/>
          <p:nvPr>
            <p:custDataLst>
              <p:tags r:id="rId17"/>
            </p:custDataLst>
          </p:nvPr>
        </p:nvSpPr>
        <p:spPr>
          <a:xfrm>
            <a:off x="7713728" y="4213717"/>
            <a:ext cx="0" cy="620799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28"/>
          <p:cNvSpPr/>
          <p:nvPr>
            <p:custDataLst>
              <p:tags r:id="rId18"/>
            </p:custDataLst>
          </p:nvPr>
        </p:nvSpPr>
        <p:spPr>
          <a:xfrm>
            <a:off x="8541460" y="3591093"/>
            <a:ext cx="0" cy="622625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Line 29"/>
          <p:cNvSpPr/>
          <p:nvPr>
            <p:custDataLst>
              <p:tags r:id="rId19"/>
            </p:custDataLst>
          </p:nvPr>
        </p:nvSpPr>
        <p:spPr>
          <a:xfrm>
            <a:off x="5365649" y="4213717"/>
            <a:ext cx="966498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Line 30"/>
          <p:cNvSpPr/>
          <p:nvPr>
            <p:custDataLst>
              <p:tags r:id="rId20"/>
            </p:custDataLst>
          </p:nvPr>
        </p:nvSpPr>
        <p:spPr>
          <a:xfrm>
            <a:off x="7713728" y="4213717"/>
            <a:ext cx="827732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Line 31"/>
          <p:cNvSpPr/>
          <p:nvPr>
            <p:custDataLst>
              <p:tags r:id="rId21"/>
            </p:custDataLst>
          </p:nvPr>
        </p:nvSpPr>
        <p:spPr>
          <a:xfrm>
            <a:off x="6332147" y="4834486"/>
            <a:ext cx="1381581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Text Box 34"/>
          <p:cNvSpPr txBox="1"/>
          <p:nvPr>
            <p:custDataLst>
              <p:tags r:id="rId22"/>
            </p:custDataLst>
          </p:nvPr>
        </p:nvSpPr>
        <p:spPr>
          <a:xfrm>
            <a:off x="587933" y="3755422"/>
            <a:ext cx="1310372" cy="441254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90000"/>
          </a:bodyPr>
          <a:p>
            <a:pPr eaLnBrk="0" hangingPunct="0"/>
            <a:r>
              <a:rPr lang="en-US" altLang="zh-CN" sz="18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NEW</a:t>
            </a:r>
            <a:r>
              <a:rPr lang="zh-CN" altLang="en-US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语言</a:t>
            </a:r>
            <a:endParaRPr lang="zh-CN" altLang="en-US" sz="2400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29" name="Text Box 35"/>
          <p:cNvSpPr txBox="1"/>
          <p:nvPr>
            <p:custDataLst>
              <p:tags r:id="rId23"/>
            </p:custDataLst>
          </p:nvPr>
        </p:nvSpPr>
        <p:spPr>
          <a:xfrm>
            <a:off x="1537390" y="4281883"/>
            <a:ext cx="1225773" cy="441254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90000"/>
          </a:bodyPr>
          <a:p>
            <a:pPr eaLnBrk="0" hangingPunct="0"/>
            <a:r>
              <a:rPr lang="zh-CN" altLang="en-US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Ｃ语  言</a:t>
            </a:r>
            <a:endParaRPr lang="zh-CN" altLang="en-US" sz="2400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30" name="Text Box 36"/>
          <p:cNvSpPr txBox="1"/>
          <p:nvPr>
            <p:custDataLst>
              <p:tags r:id="rId24"/>
            </p:custDataLst>
          </p:nvPr>
        </p:nvSpPr>
        <p:spPr>
          <a:xfrm>
            <a:off x="2778987" y="3770637"/>
            <a:ext cx="979280" cy="441254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90000"/>
          </a:bodyPr>
          <a:p>
            <a:pPr eaLnBrk="0" hangingPunct="0"/>
            <a:r>
              <a:rPr lang="en-US" altLang="zh-CN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A</a:t>
            </a:r>
            <a:r>
              <a:rPr lang="zh-CN" altLang="en-US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机器</a:t>
            </a:r>
            <a:endParaRPr lang="zh-CN" altLang="en-US" sz="2400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31" name="Text Box 3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464355" y="5211834"/>
            <a:ext cx="1241597" cy="5416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normAutofit lnSpcReduction="20000"/>
          </a:bodyPr>
          <a:lstStyle/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P0</a:t>
            </a:r>
            <a:r>
              <a:rPr kumimoji="1" lang="en-US" altLang="zh-CN" sz="1800" b="1" kern="1200" cap="none" spc="0" normalizeH="0" baseline="-2500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(</a:t>
            </a:r>
            <a:r>
              <a:rPr kumimoji="1" lang="zh-CN" altLang="en-US" sz="1800" b="1" kern="1200" cap="none" spc="0" normalizeH="0" baseline="-2500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编写</a:t>
            </a:r>
            <a:r>
              <a:rPr kumimoji="1" lang="en-US" altLang="zh-CN" sz="1800" b="1" kern="1200" cap="none" spc="0" normalizeH="0" baseline="-2500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)</a:t>
            </a:r>
            <a:endParaRPr kumimoji="1" lang="en-US" altLang="zh-CN" sz="1800" b="1" kern="1200" cap="none" spc="0" normalizeH="0" baseline="-25000" noProof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32" name="Line 39"/>
          <p:cNvSpPr/>
          <p:nvPr>
            <p:custDataLst>
              <p:tags r:id="rId26"/>
            </p:custDataLst>
          </p:nvPr>
        </p:nvSpPr>
        <p:spPr>
          <a:xfrm>
            <a:off x="601931" y="3591093"/>
            <a:ext cx="3175812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Line 40"/>
          <p:cNvSpPr/>
          <p:nvPr>
            <p:custDataLst>
              <p:tags r:id="rId27"/>
            </p:custDataLst>
          </p:nvPr>
        </p:nvSpPr>
        <p:spPr>
          <a:xfrm>
            <a:off x="601931" y="3591093"/>
            <a:ext cx="0" cy="622625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Line 41"/>
          <p:cNvSpPr/>
          <p:nvPr>
            <p:custDataLst>
              <p:tags r:id="rId28"/>
            </p:custDataLst>
          </p:nvPr>
        </p:nvSpPr>
        <p:spPr>
          <a:xfrm>
            <a:off x="1568430" y="4213717"/>
            <a:ext cx="0" cy="620799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Line 42"/>
          <p:cNvSpPr/>
          <p:nvPr>
            <p:custDataLst>
              <p:tags r:id="rId29"/>
            </p:custDataLst>
          </p:nvPr>
        </p:nvSpPr>
        <p:spPr>
          <a:xfrm>
            <a:off x="2950011" y="4213717"/>
            <a:ext cx="0" cy="620799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Line 43"/>
          <p:cNvSpPr/>
          <p:nvPr>
            <p:custDataLst>
              <p:tags r:id="rId30"/>
            </p:custDataLst>
          </p:nvPr>
        </p:nvSpPr>
        <p:spPr>
          <a:xfrm>
            <a:off x="3777743" y="3591093"/>
            <a:ext cx="0" cy="622625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Line 44"/>
          <p:cNvSpPr/>
          <p:nvPr>
            <p:custDataLst>
              <p:tags r:id="rId31"/>
            </p:custDataLst>
          </p:nvPr>
        </p:nvSpPr>
        <p:spPr>
          <a:xfrm>
            <a:off x="601931" y="4213717"/>
            <a:ext cx="966498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Line 45"/>
          <p:cNvSpPr/>
          <p:nvPr>
            <p:custDataLst>
              <p:tags r:id="rId32"/>
            </p:custDataLst>
          </p:nvPr>
        </p:nvSpPr>
        <p:spPr>
          <a:xfrm>
            <a:off x="2950011" y="4213717"/>
            <a:ext cx="827732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Line 46"/>
          <p:cNvSpPr/>
          <p:nvPr>
            <p:custDataLst>
              <p:tags r:id="rId33"/>
            </p:custDataLst>
          </p:nvPr>
        </p:nvSpPr>
        <p:spPr>
          <a:xfrm>
            <a:off x="1568430" y="4834486"/>
            <a:ext cx="1381581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Rectangle 47"/>
          <p:cNvSpPr/>
          <p:nvPr>
            <p:custDataLst>
              <p:tags r:id="rId34"/>
            </p:custDataLst>
          </p:nvPr>
        </p:nvSpPr>
        <p:spPr>
          <a:xfrm>
            <a:off x="534982" y="2713810"/>
            <a:ext cx="8012564" cy="55227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/>
          </a:bodyPr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用</a:t>
            </a:r>
            <a:r>
              <a:rPr lang="en-US" altLang="zh-CN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C</a:t>
            </a:r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编写</a:t>
            </a:r>
            <a:r>
              <a:rPr lang="en-US" altLang="zh-CN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NEW</a:t>
            </a:r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的编译，并用</a:t>
            </a:r>
            <a:r>
              <a:rPr lang="en-US" altLang="zh-CN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C</a:t>
            </a:r>
            <a:r>
              <a:rPr lang="zh-CN" altLang="en-US" sz="24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编译器编译它</a:t>
            </a:r>
            <a:endParaRPr lang="zh-CN" altLang="en-US" sz="24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</p:spTree>
    <p:custDataLst>
      <p:tags r:id="rId3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2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11" name="直接连接符 10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这门课怎么学：学习建议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13" name="Title 6"/>
          <p:cNvSpPr txBox="1"/>
          <p:nvPr>
            <p:custDataLst>
              <p:tags r:id="rId3"/>
            </p:custDataLst>
          </p:nvPr>
        </p:nvSpPr>
        <p:spPr>
          <a:xfrm>
            <a:off x="671195" y="1219200"/>
            <a:ext cx="7800975" cy="46640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有同学说：这门课好难，课本都看不懂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有同学说：课本能看懂，课堂能听懂，但是实验就一直做不出来。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也有同学说：这门课不难，上课听懂了，课后翻翻书做好实验就好了。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这门课，有一定自学难度，不能只看课本，要多听多练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课堂认真听，不懂要问；注意带纸笔，课堂练习要思考、动手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实验：一定要动手，多编程，加深对抽象理论知识的理解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贯彻课程内容的核心数据结构：分析树/语法树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参考资料：网络上的材料很丰富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1863776" y="1319354"/>
            <a:ext cx="5663346" cy="454025"/>
          </a:xfrm>
          <a:prstGeom prst="rect">
            <a:avLst/>
          </a:prstGeom>
        </p:spPr>
        <p:txBody>
          <a:bodyPr vert="horz" lIns="92075" tIns="46037" rIns="92075" bIns="46037" rtlCol="0" anchor="ctr" anchorCtr="0">
            <a:normAutofit fontScale="9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Aft>
                <a:spcPts val="0"/>
              </a:spcAft>
              <a:buClrTx/>
              <a:buSzTx/>
              <a:buFontTx/>
              <a:defRPr/>
            </a:pPr>
            <a:endParaRPr lang="zh-CN" altLang="en-US" sz="2600" b="1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Rectangle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81000" y="1143000"/>
            <a:ext cx="8375650" cy="12020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2075" tIns="46037" rIns="92075" bIns="46037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问题二：A机上有一个C语言编译器，能否快速实现B机上的C语言编译器？</a:t>
            </a:r>
            <a:endParaRPr lang="zh-CN" altLang="en-US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1" indent="-136525" algn="just">
              <a:buSzTx/>
            </a:pP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条件：Ａ 机有 Ｃ 语言的编译程序（P1)</a:t>
            </a:r>
            <a:endParaRPr lang="zh-CN" altLang="en-US" sz="20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1" indent="-136525" algn="just">
              <a:buSzTx/>
            </a:pPr>
            <a:r>
              <a:rPr lang="zh-CN" altLang="en-US" sz="20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目的：实现 Ｂ 机的 Ｃ 语言的编译(P3)</a:t>
            </a:r>
            <a:endParaRPr lang="zh-CN" altLang="en-US" sz="20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Line 4"/>
          <p:cNvSpPr/>
          <p:nvPr/>
        </p:nvSpPr>
        <p:spPr>
          <a:xfrm>
            <a:off x="6425916" y="5228245"/>
            <a:ext cx="157315" cy="0"/>
          </a:xfrm>
          <a:prstGeom prst="line">
            <a:avLst/>
          </a:prstGeom>
          <a:ln w="9525">
            <a:noFill/>
          </a:ln>
        </p:spPr>
      </p:sp>
      <p:sp>
        <p:nvSpPr>
          <p:cNvPr id="5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90843" y="4800459"/>
            <a:ext cx="5079095" cy="41747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normAutofit fontScale="60000"/>
          </a:bodyPr>
          <a:lstStyle/>
          <a:p>
            <a:pPr marL="457200" marR="0" indent="-457200" defTabSz="4572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1.</a:t>
            </a:r>
            <a:r>
              <a:rPr kumimoji="0" lang="en-US" altLang="zh-CN" sz="2800" b="1" kern="1200" cap="none" spc="0" normalizeH="0" baseline="0" noProof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 </a:t>
            </a:r>
            <a:r>
              <a:rPr kumimoji="0" lang="en-US" altLang="zh-CN" sz="2400" b="1" kern="1200" cap="none" spc="0" normalizeH="0" baseline="0" noProof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(</a:t>
            </a:r>
            <a:r>
              <a:rPr kumimoji="0" lang="zh-CN" altLang="en-US" sz="2400" b="1" kern="1200" cap="none" spc="0" normalizeH="0" baseline="0" noProof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人</a:t>
            </a:r>
            <a:r>
              <a:rPr kumimoji="0" lang="en-US" altLang="zh-CN" sz="2400" b="1" kern="1200" cap="none" spc="0" normalizeH="0" baseline="0" noProof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)</a:t>
            </a:r>
            <a:r>
              <a:rPr kumimoji="0" lang="zh-CN" altLang="en-US" sz="2400" b="1" kern="1200" cap="none" spc="0" normalizeH="0" baseline="0" noProof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用Ｃ语言编制</a:t>
            </a:r>
            <a:r>
              <a:rPr kumimoji="0" lang="en-US" altLang="zh-CN" sz="2400" b="1" kern="1200" cap="none" spc="0" normalizeH="0" baseline="0" noProof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B</a:t>
            </a:r>
            <a:r>
              <a:rPr kumimoji="0" lang="zh-CN" altLang="en-US" sz="2400" b="1" kern="1200" cap="none" spc="0" normalizeH="0" baseline="0" noProof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机的Ｃ编译程序</a:t>
            </a:r>
            <a:r>
              <a:rPr kumimoji="0" lang="en-US" altLang="zh-CN" sz="2400" b="1" kern="1200" cap="none" spc="0" normalizeH="0" baseline="0" noProof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P0(C</a:t>
            </a:r>
            <a:r>
              <a:rPr kumimoji="0" lang="en-US" altLang="zh-CN" sz="24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→B)</a:t>
            </a:r>
            <a:endParaRPr kumimoji="0" lang="en-US" altLang="zh-CN" sz="2400" b="1" kern="1200" cap="none" spc="0" normalizeH="0" baseline="0" noProof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7" name="Text Box 8"/>
          <p:cNvSpPr txBox="1"/>
          <p:nvPr>
            <p:custDataLst>
              <p:tags r:id="rId4"/>
            </p:custDataLst>
          </p:nvPr>
        </p:nvSpPr>
        <p:spPr>
          <a:xfrm>
            <a:off x="1667132" y="3257308"/>
            <a:ext cx="650236" cy="27442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zh-CN" altLang="en-US" sz="20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Ｃ语言</a:t>
            </a:r>
            <a:endParaRPr lang="zh-CN" altLang="en-US" sz="2000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8" name="Text Box 9"/>
          <p:cNvSpPr txBox="1"/>
          <p:nvPr>
            <p:custDataLst>
              <p:tags r:id="rId5"/>
            </p:custDataLst>
          </p:nvPr>
        </p:nvSpPr>
        <p:spPr>
          <a:xfrm>
            <a:off x="2348831" y="3636612"/>
            <a:ext cx="702237" cy="27442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zh-CN" altLang="en-US" sz="20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Ｃ语 言</a:t>
            </a:r>
            <a:endParaRPr lang="zh-CN" altLang="en-US" sz="2000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9" name="Text Box 10"/>
          <p:cNvSpPr txBox="1"/>
          <p:nvPr>
            <p:custDataLst>
              <p:tags r:id="rId6"/>
            </p:custDataLst>
          </p:nvPr>
        </p:nvSpPr>
        <p:spPr>
          <a:xfrm>
            <a:off x="3240283" y="3257308"/>
            <a:ext cx="650236" cy="27442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zh-CN" altLang="en-US" sz="20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Ｂ机器</a:t>
            </a:r>
            <a:endParaRPr lang="zh-CN" altLang="en-US" sz="2000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296392" y="4268912"/>
            <a:ext cx="891453" cy="3889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normAutofit fontScale="60000"/>
          </a:bodyPr>
          <a:lstStyle/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+mn-cs"/>
              </a:rPr>
              <a:t>P0</a:t>
            </a:r>
            <a:endParaRPr kumimoji="1" lang="en-US" altLang="zh-CN" sz="2800" b="1" kern="1200" cap="none" spc="0" normalizeH="0" baseline="0" noProof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+mn-cs"/>
            </a:endParaRPr>
          </a:p>
        </p:txBody>
      </p:sp>
      <p:sp>
        <p:nvSpPr>
          <p:cNvPr id="11" name="Line 13"/>
          <p:cNvSpPr/>
          <p:nvPr>
            <p:custDataLst>
              <p:tags r:id="rId8"/>
            </p:custDataLst>
          </p:nvPr>
        </p:nvSpPr>
        <p:spPr>
          <a:xfrm>
            <a:off x="1677182" y="3106548"/>
            <a:ext cx="2280196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Line 14"/>
          <p:cNvSpPr/>
          <p:nvPr>
            <p:custDataLst>
              <p:tags r:id="rId9"/>
            </p:custDataLst>
          </p:nvPr>
        </p:nvSpPr>
        <p:spPr>
          <a:xfrm>
            <a:off x="1677182" y="3106548"/>
            <a:ext cx="0" cy="447037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" name="Line 15"/>
          <p:cNvSpPr/>
          <p:nvPr>
            <p:custDataLst>
              <p:tags r:id="rId10"/>
            </p:custDataLst>
          </p:nvPr>
        </p:nvSpPr>
        <p:spPr>
          <a:xfrm>
            <a:off x="2371117" y="3553585"/>
            <a:ext cx="0" cy="445726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Line 16"/>
          <p:cNvSpPr/>
          <p:nvPr>
            <p:custDataLst>
              <p:tags r:id="rId11"/>
            </p:custDataLst>
          </p:nvPr>
        </p:nvSpPr>
        <p:spPr>
          <a:xfrm>
            <a:off x="3363077" y="3553585"/>
            <a:ext cx="0" cy="445726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Line 17"/>
          <p:cNvSpPr/>
          <p:nvPr>
            <p:custDataLst>
              <p:tags r:id="rId12"/>
            </p:custDataLst>
          </p:nvPr>
        </p:nvSpPr>
        <p:spPr>
          <a:xfrm>
            <a:off x="3957378" y="3106548"/>
            <a:ext cx="0" cy="447037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" name="Line 18"/>
          <p:cNvSpPr/>
          <p:nvPr>
            <p:custDataLst>
              <p:tags r:id="rId13"/>
            </p:custDataLst>
          </p:nvPr>
        </p:nvSpPr>
        <p:spPr>
          <a:xfrm>
            <a:off x="1677182" y="3553585"/>
            <a:ext cx="693935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" name="Line 19"/>
          <p:cNvSpPr/>
          <p:nvPr>
            <p:custDataLst>
              <p:tags r:id="rId14"/>
            </p:custDataLst>
          </p:nvPr>
        </p:nvSpPr>
        <p:spPr>
          <a:xfrm>
            <a:off x="3363077" y="3553585"/>
            <a:ext cx="594302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Line 20"/>
          <p:cNvSpPr/>
          <p:nvPr>
            <p:custDataLst>
              <p:tags r:id="rId15"/>
            </p:custDataLst>
          </p:nvPr>
        </p:nvSpPr>
        <p:spPr>
          <a:xfrm>
            <a:off x="2371117" y="3997980"/>
            <a:ext cx="99196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Text Box 22"/>
          <p:cNvSpPr txBox="1"/>
          <p:nvPr/>
        </p:nvSpPr>
        <p:spPr>
          <a:xfrm>
            <a:off x="3479752" y="3608208"/>
            <a:ext cx="755113" cy="31681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60000"/>
          </a:bodyPr>
          <a:p>
            <a:pPr eaLnBrk="0" hangingPunct="0"/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</a:rPr>
              <a:t>Ｃ语言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20" name="Text Box 23"/>
          <p:cNvSpPr txBox="1"/>
          <p:nvPr/>
        </p:nvSpPr>
        <p:spPr>
          <a:xfrm>
            <a:off x="4266328" y="4026384"/>
            <a:ext cx="755113" cy="31681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60000"/>
          </a:bodyPr>
          <a:p>
            <a:pPr eaLnBrk="0" hangingPunct="0"/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</a:rPr>
              <a:t>Ａ机器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21" name="Text Box 24"/>
          <p:cNvSpPr txBox="1"/>
          <p:nvPr/>
        </p:nvSpPr>
        <p:spPr>
          <a:xfrm>
            <a:off x="5157780" y="3674630"/>
            <a:ext cx="703111" cy="315484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60000"/>
          </a:bodyPr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机器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22" name="Text Box 25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291988" y="4419618"/>
            <a:ext cx="734137" cy="3889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normAutofit fontScale="60000"/>
          </a:bodyPr>
          <a:lstStyle/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+mn-cs"/>
              </a:rPr>
              <a:t>P1</a:t>
            </a:r>
            <a:endParaRPr kumimoji="1" lang="en-US" altLang="zh-CN" sz="2800" b="1" kern="1200" cap="none" spc="0" normalizeH="0" baseline="0" noProof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+mn-cs"/>
            </a:endParaRPr>
          </a:p>
        </p:txBody>
      </p:sp>
      <p:sp>
        <p:nvSpPr>
          <p:cNvPr id="23" name="Line 27"/>
          <p:cNvSpPr/>
          <p:nvPr>
            <p:custDataLst>
              <p:tags r:id="rId17"/>
            </p:custDataLst>
          </p:nvPr>
        </p:nvSpPr>
        <p:spPr>
          <a:xfrm>
            <a:off x="3391044" y="3571938"/>
            <a:ext cx="2428771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28"/>
          <p:cNvSpPr/>
          <p:nvPr>
            <p:custDataLst>
              <p:tags r:id="rId18"/>
            </p:custDataLst>
          </p:nvPr>
        </p:nvSpPr>
        <p:spPr>
          <a:xfrm>
            <a:off x="3391044" y="3571938"/>
            <a:ext cx="0" cy="447037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Line 29"/>
          <p:cNvSpPr/>
          <p:nvPr>
            <p:custDataLst>
              <p:tags r:id="rId19"/>
            </p:custDataLst>
          </p:nvPr>
        </p:nvSpPr>
        <p:spPr>
          <a:xfrm>
            <a:off x="4129988" y="4017645"/>
            <a:ext cx="0" cy="445726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Line 30"/>
          <p:cNvSpPr/>
          <p:nvPr>
            <p:custDataLst>
              <p:tags r:id="rId20"/>
            </p:custDataLst>
          </p:nvPr>
        </p:nvSpPr>
        <p:spPr>
          <a:xfrm>
            <a:off x="5186622" y="4017645"/>
            <a:ext cx="0" cy="445726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Line 31"/>
          <p:cNvSpPr/>
          <p:nvPr>
            <p:custDataLst>
              <p:tags r:id="rId21"/>
            </p:custDataLst>
          </p:nvPr>
        </p:nvSpPr>
        <p:spPr>
          <a:xfrm>
            <a:off x="5819815" y="3571938"/>
            <a:ext cx="0" cy="447037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Line 32"/>
          <p:cNvSpPr/>
          <p:nvPr>
            <p:custDataLst>
              <p:tags r:id="rId22"/>
            </p:custDataLst>
          </p:nvPr>
        </p:nvSpPr>
        <p:spPr>
          <a:xfrm>
            <a:off x="3391044" y="4017645"/>
            <a:ext cx="738944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Line 33"/>
          <p:cNvSpPr/>
          <p:nvPr>
            <p:custDataLst>
              <p:tags r:id="rId23"/>
            </p:custDataLst>
          </p:nvPr>
        </p:nvSpPr>
        <p:spPr>
          <a:xfrm>
            <a:off x="5186622" y="4017645"/>
            <a:ext cx="633194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Line 34"/>
          <p:cNvSpPr/>
          <p:nvPr>
            <p:custDataLst>
              <p:tags r:id="rId24"/>
            </p:custDataLst>
          </p:nvPr>
        </p:nvSpPr>
        <p:spPr>
          <a:xfrm>
            <a:off x="4129988" y="4463371"/>
            <a:ext cx="1057944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" name="Text Box 37"/>
          <p:cNvSpPr txBox="1"/>
          <p:nvPr/>
        </p:nvSpPr>
        <p:spPr>
          <a:xfrm>
            <a:off x="5185311" y="3257308"/>
            <a:ext cx="650236" cy="27442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</a:rPr>
              <a:t>Ｃ语言</a:t>
            </a: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32" name="Text Box 38"/>
          <p:cNvSpPr txBox="1"/>
          <p:nvPr/>
        </p:nvSpPr>
        <p:spPr>
          <a:xfrm>
            <a:off x="5919448" y="3689051"/>
            <a:ext cx="606974" cy="27442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机器</a:t>
            </a: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33" name="Text Box 39"/>
          <p:cNvSpPr txBox="1"/>
          <p:nvPr/>
        </p:nvSpPr>
        <p:spPr>
          <a:xfrm>
            <a:off x="6706024" y="3309746"/>
            <a:ext cx="650236" cy="27442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</a:rPr>
              <a:t>Ｂ机器</a:t>
            </a: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34" name="Text Box 40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076763" y="4268912"/>
            <a:ext cx="839014" cy="3889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normAutofit fontScale="60000"/>
          </a:bodyPr>
          <a:lstStyle/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+mn-cs"/>
              </a:rPr>
              <a:t>P2</a:t>
            </a:r>
            <a:endParaRPr kumimoji="1" lang="en-US" altLang="zh-CN" sz="2800" b="1" kern="1200" cap="none" spc="0" normalizeH="0" baseline="0" noProof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+mn-cs"/>
            </a:endParaRPr>
          </a:p>
        </p:txBody>
      </p:sp>
      <p:sp>
        <p:nvSpPr>
          <p:cNvPr id="35" name="Line 42"/>
          <p:cNvSpPr/>
          <p:nvPr>
            <p:custDataLst>
              <p:tags r:id="rId26"/>
            </p:custDataLst>
          </p:nvPr>
        </p:nvSpPr>
        <p:spPr>
          <a:xfrm>
            <a:off x="5153411" y="3106548"/>
            <a:ext cx="2280196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Line 43"/>
          <p:cNvSpPr/>
          <p:nvPr>
            <p:custDataLst>
              <p:tags r:id="rId27"/>
            </p:custDataLst>
          </p:nvPr>
        </p:nvSpPr>
        <p:spPr>
          <a:xfrm>
            <a:off x="5153411" y="3106548"/>
            <a:ext cx="0" cy="447037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Line 44"/>
          <p:cNvSpPr/>
          <p:nvPr>
            <p:custDataLst>
              <p:tags r:id="rId28"/>
            </p:custDataLst>
          </p:nvPr>
        </p:nvSpPr>
        <p:spPr>
          <a:xfrm>
            <a:off x="5847345" y="3553585"/>
            <a:ext cx="0" cy="445726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Line 45"/>
          <p:cNvSpPr/>
          <p:nvPr>
            <p:custDataLst>
              <p:tags r:id="rId29"/>
            </p:custDataLst>
          </p:nvPr>
        </p:nvSpPr>
        <p:spPr>
          <a:xfrm>
            <a:off x="6839305" y="3553585"/>
            <a:ext cx="0" cy="445726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Line 46"/>
          <p:cNvSpPr/>
          <p:nvPr>
            <p:custDataLst>
              <p:tags r:id="rId30"/>
            </p:custDataLst>
          </p:nvPr>
        </p:nvSpPr>
        <p:spPr>
          <a:xfrm>
            <a:off x="7433607" y="3106548"/>
            <a:ext cx="0" cy="447037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Line 47"/>
          <p:cNvSpPr/>
          <p:nvPr>
            <p:custDataLst>
              <p:tags r:id="rId31"/>
            </p:custDataLst>
          </p:nvPr>
        </p:nvSpPr>
        <p:spPr>
          <a:xfrm>
            <a:off x="5153411" y="3553585"/>
            <a:ext cx="693935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Line 48"/>
          <p:cNvSpPr/>
          <p:nvPr>
            <p:custDataLst>
              <p:tags r:id="rId32"/>
            </p:custDataLst>
          </p:nvPr>
        </p:nvSpPr>
        <p:spPr>
          <a:xfrm>
            <a:off x="6839305" y="3553585"/>
            <a:ext cx="594302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Line 49"/>
          <p:cNvSpPr/>
          <p:nvPr>
            <p:custDataLst>
              <p:tags r:id="rId33"/>
            </p:custDataLst>
          </p:nvPr>
        </p:nvSpPr>
        <p:spPr>
          <a:xfrm>
            <a:off x="5847345" y="3997980"/>
            <a:ext cx="99196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Text Box 50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590843" y="5217608"/>
            <a:ext cx="5772593" cy="6579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normAutofit fontScale="60000"/>
          </a:bodyPr>
          <a:lstStyle/>
          <a:p>
            <a:pPr marL="457200" marR="0" indent="-457200" defTabSz="4572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2. (</a:t>
            </a:r>
            <a:r>
              <a:rPr kumimoji="0" lang="zh-CN" altLang="en-US" sz="2400" b="1" kern="1200" cap="none" spc="0" normalizeH="0" baseline="0" noProof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Ａ机的</a:t>
            </a:r>
            <a:r>
              <a:rPr kumimoji="0" lang="en-US" altLang="zh-CN" sz="2400" b="1" kern="1200" cap="none" spc="0" normalizeH="0" baseline="0" noProof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C</a:t>
            </a:r>
            <a:r>
              <a:rPr kumimoji="0" lang="zh-CN" altLang="en-US" sz="2400" b="1" kern="1200" cap="none" spc="0" normalizeH="0" baseline="0" noProof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编译</a:t>
            </a:r>
            <a:r>
              <a:rPr kumimoji="0" lang="en-US" altLang="zh-CN" sz="2400" b="1" kern="1200" cap="none" spc="0" normalizeH="0" baseline="0" noProof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P1)</a:t>
            </a:r>
            <a:r>
              <a:rPr kumimoji="0" lang="zh-CN" altLang="en-US" sz="2400" b="1" kern="1200" cap="none" spc="0" normalizeH="0" baseline="0" noProof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编译</a:t>
            </a:r>
            <a:r>
              <a:rPr kumimoji="0" lang="en-US" altLang="zh-CN" sz="2400" b="1" kern="1200" cap="none" spc="0" normalizeH="0" baseline="0" noProof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P0</a:t>
            </a:r>
            <a:r>
              <a:rPr kumimoji="0" lang="zh-CN" altLang="en-US" sz="2400" b="1" kern="1200" cap="none" spc="0" normalizeH="0" baseline="0" noProof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，得到在</a:t>
            </a:r>
            <a:r>
              <a:rPr kumimoji="0" lang="en-US" altLang="zh-CN" sz="2400" b="1" kern="1200" cap="none" spc="0" normalizeH="0" baseline="0" noProof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A</a:t>
            </a:r>
            <a:r>
              <a:rPr kumimoji="0" lang="zh-CN" altLang="en-US" sz="2400" b="1" kern="1200" cap="none" spc="0" normalizeH="0" baseline="0" noProof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机上可运行的</a:t>
            </a:r>
            <a:r>
              <a:rPr kumimoji="0" lang="en-US" altLang="zh-CN" sz="2400" b="1" kern="1200" cap="none" spc="0" normalizeH="0" baseline="0" noProof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P2(C</a:t>
            </a:r>
            <a:r>
              <a:rPr kumimoji="0" lang="en-US" altLang="zh-CN" sz="24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→B)</a:t>
            </a:r>
            <a:endParaRPr kumimoji="0" lang="en-US" altLang="zh-CN" sz="2400" b="1" kern="1200" cap="none" spc="0" normalizeH="0" baseline="0" noProof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cxnSp>
        <p:nvCxnSpPr>
          <p:cNvPr id="44" name="直接连接符 43"/>
          <p:cNvCxnSpPr/>
          <p:nvPr>
            <p:custDataLst>
              <p:tags r:id="rId35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6"/>
          <p:cNvSpPr txBox="1"/>
          <p:nvPr>
            <p:custDataLst>
              <p:tags r:id="rId36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交叉编译(Cross Compiling)/移植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</p:spTree>
    <p:custDataLst>
      <p:tags r:id="rId3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3"/>
          <p:cNvSpPr txBox="1"/>
          <p:nvPr>
            <p:custDataLst>
              <p:tags r:id="rId1"/>
            </p:custDataLst>
          </p:nvPr>
        </p:nvSpPr>
        <p:spPr>
          <a:xfrm>
            <a:off x="1408250" y="1504728"/>
            <a:ext cx="656348" cy="27700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zh-CN" altLang="en-US" sz="2000" b="1" dirty="0">
                <a:solidFill>
                  <a:schemeClr val="dk1"/>
                </a:solidFill>
                <a:latin typeface="Arial" panose="020B0604020202020204" pitchFamily="34" charset="0"/>
                <a:ea typeface="汉仪君黑-75简" panose="00020600040101010101" charset="-122"/>
              </a:rPr>
              <a:t>Ｃ语言</a:t>
            </a:r>
            <a:endParaRPr lang="zh-CN" altLang="en-US" sz="2000" b="1" dirty="0">
              <a:solidFill>
                <a:schemeClr val="dk1"/>
              </a:solidFill>
              <a:latin typeface="Arial" panose="020B0604020202020204" pitchFamily="34" charset="0"/>
              <a:ea typeface="汉仪君黑-75简" panose="00020600040101010101" charset="-122"/>
            </a:endParaRPr>
          </a:p>
        </p:txBody>
      </p:sp>
      <p:sp>
        <p:nvSpPr>
          <p:cNvPr id="3" name="Text Box 4"/>
          <p:cNvSpPr txBox="1"/>
          <p:nvPr>
            <p:custDataLst>
              <p:tags r:id="rId2"/>
            </p:custDataLst>
          </p:nvPr>
        </p:nvSpPr>
        <p:spPr>
          <a:xfrm>
            <a:off x="2096358" y="1875247"/>
            <a:ext cx="656348" cy="27700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zh-CN" altLang="en-US" sz="20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Ｃ语言</a:t>
            </a:r>
            <a:endParaRPr lang="zh-CN" altLang="en-US" sz="2000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4" name="Text Box 5"/>
          <p:cNvSpPr txBox="1"/>
          <p:nvPr>
            <p:custDataLst>
              <p:tags r:id="rId3"/>
            </p:custDataLst>
          </p:nvPr>
        </p:nvSpPr>
        <p:spPr>
          <a:xfrm>
            <a:off x="2996190" y="1504728"/>
            <a:ext cx="656348" cy="27700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zh-CN" altLang="en-US" sz="2000" b="1" dirty="0">
                <a:solidFill>
                  <a:schemeClr val="dk1"/>
                </a:solidFill>
                <a:latin typeface="Arial" panose="020B0604020202020204" pitchFamily="34" charset="0"/>
                <a:ea typeface="汉仪君黑-75简" panose="00020600040101010101" charset="-122"/>
              </a:rPr>
              <a:t>Ｂ机器</a:t>
            </a:r>
            <a:endParaRPr lang="zh-CN" altLang="en-US" sz="2000" b="1" dirty="0">
              <a:solidFill>
                <a:schemeClr val="dk1"/>
              </a:solidFill>
              <a:latin typeface="Arial" panose="020B0604020202020204" pitchFamily="34" charset="0"/>
              <a:ea typeface="汉仪君黑-75简" panose="00020600040101010101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43426" y="2526743"/>
            <a:ext cx="899833" cy="3925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normAutofit fontScale="60000"/>
          </a:bodyPr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75简" panose="00020600040101010101" charset="-122"/>
                <a:cs typeface="+mn-cs"/>
              </a:rPr>
              <a:t>P0</a:t>
            </a:r>
            <a:endParaRPr kumimoji="1" lang="en-US" altLang="zh-CN" sz="2800" b="1" kern="1200" cap="none" spc="0" normalizeH="0" baseline="0" noProof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75简" panose="00020600040101010101" charset="-122"/>
              <a:cs typeface="+mn-cs"/>
            </a:endParaRPr>
          </a:p>
        </p:txBody>
      </p:sp>
      <p:sp>
        <p:nvSpPr>
          <p:cNvPr id="7" name="Line 9"/>
          <p:cNvSpPr/>
          <p:nvPr>
            <p:custDataLst>
              <p:tags r:id="rId5"/>
            </p:custDataLst>
          </p:nvPr>
        </p:nvSpPr>
        <p:spPr>
          <a:xfrm>
            <a:off x="1418396" y="1352550"/>
            <a:ext cx="0" cy="450798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" name="Line 10"/>
          <p:cNvSpPr/>
          <p:nvPr>
            <p:custDataLst>
              <p:tags r:id="rId6"/>
            </p:custDataLst>
          </p:nvPr>
        </p:nvSpPr>
        <p:spPr>
          <a:xfrm>
            <a:off x="2118853" y="1803348"/>
            <a:ext cx="0" cy="449916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" name="Line 11"/>
          <p:cNvSpPr/>
          <p:nvPr>
            <p:custDataLst>
              <p:tags r:id="rId7"/>
            </p:custDataLst>
          </p:nvPr>
        </p:nvSpPr>
        <p:spPr>
          <a:xfrm>
            <a:off x="3120138" y="1803348"/>
            <a:ext cx="0" cy="449916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Line 12"/>
          <p:cNvSpPr/>
          <p:nvPr>
            <p:custDataLst>
              <p:tags r:id="rId8"/>
            </p:custDataLst>
          </p:nvPr>
        </p:nvSpPr>
        <p:spPr>
          <a:xfrm>
            <a:off x="3720026" y="1352550"/>
            <a:ext cx="0" cy="450798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Line 13"/>
          <p:cNvSpPr/>
          <p:nvPr>
            <p:custDataLst>
              <p:tags r:id="rId9"/>
            </p:custDataLst>
          </p:nvPr>
        </p:nvSpPr>
        <p:spPr>
          <a:xfrm>
            <a:off x="1418396" y="1803348"/>
            <a:ext cx="700458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Line 14"/>
          <p:cNvSpPr/>
          <p:nvPr>
            <p:custDataLst>
              <p:tags r:id="rId10"/>
            </p:custDataLst>
          </p:nvPr>
        </p:nvSpPr>
        <p:spPr>
          <a:xfrm>
            <a:off x="3120138" y="1803348"/>
            <a:ext cx="599888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" name="Line 15"/>
          <p:cNvSpPr/>
          <p:nvPr>
            <p:custDataLst>
              <p:tags r:id="rId11"/>
            </p:custDataLst>
          </p:nvPr>
        </p:nvSpPr>
        <p:spPr>
          <a:xfrm>
            <a:off x="2118853" y="2253265"/>
            <a:ext cx="1001284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Text Box 17"/>
          <p:cNvSpPr txBox="1"/>
          <p:nvPr/>
        </p:nvSpPr>
        <p:spPr>
          <a:xfrm>
            <a:off x="3223354" y="1884951"/>
            <a:ext cx="656348" cy="27700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</a:rPr>
              <a:t>Ｃ语言</a:t>
            </a: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15" name="Text Box 18"/>
          <p:cNvSpPr txBox="1"/>
          <p:nvPr/>
        </p:nvSpPr>
        <p:spPr>
          <a:xfrm>
            <a:off x="4017324" y="2308402"/>
            <a:ext cx="656348" cy="27700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</a:rPr>
              <a:t>Ａ机器</a:t>
            </a: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16" name="Text Box 19"/>
          <p:cNvSpPr txBox="1"/>
          <p:nvPr/>
        </p:nvSpPr>
        <p:spPr>
          <a:xfrm>
            <a:off x="4917156" y="1950233"/>
            <a:ext cx="612680" cy="27700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机器</a:t>
            </a: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834270" y="2612757"/>
            <a:ext cx="741039" cy="3925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normAutofit fontScale="60000"/>
          </a:bodyPr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75简" panose="00020600040101010101" charset="-122"/>
                <a:cs typeface="+mn-cs"/>
              </a:rPr>
              <a:t>P1</a:t>
            </a:r>
            <a:endParaRPr kumimoji="1" lang="en-US" altLang="zh-CN" sz="2800" b="1" kern="1200" cap="none" spc="0" normalizeH="0" baseline="0" noProof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75简" panose="00020600040101010101" charset="-122"/>
              <a:cs typeface="+mn-cs"/>
            </a:endParaRPr>
          </a:p>
        </p:txBody>
      </p:sp>
      <p:sp>
        <p:nvSpPr>
          <p:cNvPr id="18" name="Line 22"/>
          <p:cNvSpPr/>
          <p:nvPr>
            <p:custDataLst>
              <p:tags r:id="rId13"/>
            </p:custDataLst>
          </p:nvPr>
        </p:nvSpPr>
        <p:spPr>
          <a:xfrm>
            <a:off x="3134253" y="1812170"/>
            <a:ext cx="2451162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Line 23"/>
          <p:cNvSpPr/>
          <p:nvPr>
            <p:custDataLst>
              <p:tags r:id="rId14"/>
            </p:custDataLst>
          </p:nvPr>
        </p:nvSpPr>
        <p:spPr>
          <a:xfrm>
            <a:off x="3134253" y="1812170"/>
            <a:ext cx="0" cy="45124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" name="Line 24"/>
          <p:cNvSpPr/>
          <p:nvPr>
            <p:custDataLst>
              <p:tags r:id="rId15"/>
            </p:custDataLst>
          </p:nvPr>
        </p:nvSpPr>
        <p:spPr>
          <a:xfrm>
            <a:off x="3880143" y="2263410"/>
            <a:ext cx="0" cy="449916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Line 25"/>
          <p:cNvSpPr/>
          <p:nvPr>
            <p:custDataLst>
              <p:tags r:id="rId16"/>
            </p:custDataLst>
          </p:nvPr>
        </p:nvSpPr>
        <p:spPr>
          <a:xfrm>
            <a:off x="4946710" y="2263410"/>
            <a:ext cx="0" cy="449916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" name="Line 26"/>
          <p:cNvSpPr/>
          <p:nvPr>
            <p:custDataLst>
              <p:tags r:id="rId17"/>
            </p:custDataLst>
          </p:nvPr>
        </p:nvSpPr>
        <p:spPr>
          <a:xfrm>
            <a:off x="5585414" y="1812170"/>
            <a:ext cx="0" cy="45124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Line 27"/>
          <p:cNvSpPr/>
          <p:nvPr>
            <p:custDataLst>
              <p:tags r:id="rId18"/>
            </p:custDataLst>
          </p:nvPr>
        </p:nvSpPr>
        <p:spPr>
          <a:xfrm>
            <a:off x="3134253" y="2263410"/>
            <a:ext cx="745891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28"/>
          <p:cNvSpPr/>
          <p:nvPr>
            <p:custDataLst>
              <p:tags r:id="rId19"/>
            </p:custDataLst>
          </p:nvPr>
        </p:nvSpPr>
        <p:spPr>
          <a:xfrm>
            <a:off x="4946710" y="2263410"/>
            <a:ext cx="638705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Line 29"/>
          <p:cNvSpPr/>
          <p:nvPr>
            <p:custDataLst>
              <p:tags r:id="rId20"/>
            </p:custDataLst>
          </p:nvPr>
        </p:nvSpPr>
        <p:spPr>
          <a:xfrm>
            <a:off x="3880143" y="2713326"/>
            <a:ext cx="1067448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Text Box 31"/>
          <p:cNvSpPr txBox="1"/>
          <p:nvPr/>
        </p:nvSpPr>
        <p:spPr>
          <a:xfrm>
            <a:off x="4909658" y="1504728"/>
            <a:ext cx="656348" cy="27700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</a:rPr>
              <a:t>Ｃ语言</a:t>
            </a: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27" name="Text Box 32"/>
          <p:cNvSpPr txBox="1"/>
          <p:nvPr/>
        </p:nvSpPr>
        <p:spPr>
          <a:xfrm>
            <a:off x="5650696" y="1940088"/>
            <a:ext cx="612680" cy="27700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汉仪君黑-75简" panose="00020600040101010101" charset="-122"/>
                <a:cs typeface="微软雅黑" panose="020B0503020204020204" charset="-122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汉仪君黑-75简" panose="00020600040101010101" charset="-122"/>
                <a:cs typeface="微软雅黑" panose="020B0503020204020204" charset="-122"/>
              </a:rPr>
              <a:t>机器</a:t>
            </a: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  <a:ea typeface="汉仪君黑-75简" panose="00020600040101010101" charset="-122"/>
              <a:cs typeface="微软雅黑" panose="020B0503020204020204" charset="-122"/>
            </a:endParaRPr>
          </a:p>
        </p:txBody>
      </p:sp>
      <p:sp>
        <p:nvSpPr>
          <p:cNvPr id="28" name="Text Box 33"/>
          <p:cNvSpPr txBox="1"/>
          <p:nvPr/>
        </p:nvSpPr>
        <p:spPr>
          <a:xfrm>
            <a:off x="6444666" y="1557659"/>
            <a:ext cx="656348" cy="27700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汉仪君黑-75简" panose="00020600040101010101" charset="-122"/>
              </a:rPr>
              <a:t>Ｂ机器</a:t>
            </a: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  <a:ea typeface="汉仪君黑-75简" panose="00020600040101010101" charset="-122"/>
            </a:endParaRPr>
          </a:p>
        </p:txBody>
      </p:sp>
      <p:sp>
        <p:nvSpPr>
          <p:cNvPr id="29" name="Text Box 34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809490" y="2526743"/>
            <a:ext cx="846901" cy="3925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normAutofit fontScale="60000"/>
          </a:bodyPr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+mn-cs"/>
              </a:rPr>
              <a:t>P2</a:t>
            </a:r>
            <a:endParaRPr kumimoji="1" lang="en-US" altLang="zh-CN" sz="2800" b="1" kern="1200" cap="none" spc="0" normalizeH="0" baseline="0" noProof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+mn-cs"/>
            </a:endParaRPr>
          </a:p>
        </p:txBody>
      </p:sp>
      <p:sp>
        <p:nvSpPr>
          <p:cNvPr id="30" name="Line 37"/>
          <p:cNvSpPr/>
          <p:nvPr>
            <p:custDataLst>
              <p:tags r:id="rId22"/>
            </p:custDataLst>
          </p:nvPr>
        </p:nvSpPr>
        <p:spPr>
          <a:xfrm>
            <a:off x="4877458" y="1352550"/>
            <a:ext cx="0" cy="450798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" name="Line 38"/>
          <p:cNvSpPr/>
          <p:nvPr>
            <p:custDataLst>
              <p:tags r:id="rId23"/>
            </p:custDataLst>
          </p:nvPr>
        </p:nvSpPr>
        <p:spPr>
          <a:xfrm>
            <a:off x="5577916" y="1803348"/>
            <a:ext cx="0" cy="449916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Line 39"/>
          <p:cNvSpPr/>
          <p:nvPr>
            <p:custDataLst>
              <p:tags r:id="rId24"/>
            </p:custDataLst>
          </p:nvPr>
        </p:nvSpPr>
        <p:spPr>
          <a:xfrm>
            <a:off x="6579200" y="1803348"/>
            <a:ext cx="0" cy="449916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Line 40"/>
          <p:cNvSpPr/>
          <p:nvPr>
            <p:custDataLst>
              <p:tags r:id="rId25"/>
            </p:custDataLst>
          </p:nvPr>
        </p:nvSpPr>
        <p:spPr>
          <a:xfrm>
            <a:off x="7179088" y="1352550"/>
            <a:ext cx="0" cy="450798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Line 41"/>
          <p:cNvSpPr/>
          <p:nvPr>
            <p:custDataLst>
              <p:tags r:id="rId26"/>
            </p:custDataLst>
          </p:nvPr>
        </p:nvSpPr>
        <p:spPr>
          <a:xfrm>
            <a:off x="4877458" y="1803348"/>
            <a:ext cx="700458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Line 42"/>
          <p:cNvSpPr/>
          <p:nvPr>
            <p:custDataLst>
              <p:tags r:id="rId27"/>
            </p:custDataLst>
          </p:nvPr>
        </p:nvSpPr>
        <p:spPr>
          <a:xfrm>
            <a:off x="6579200" y="1803348"/>
            <a:ext cx="599888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Line 43"/>
          <p:cNvSpPr/>
          <p:nvPr>
            <p:custDataLst>
              <p:tags r:id="rId28"/>
            </p:custDataLst>
          </p:nvPr>
        </p:nvSpPr>
        <p:spPr>
          <a:xfrm>
            <a:off x="5577916" y="2253265"/>
            <a:ext cx="1001284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AutoShape 45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656705" y="2407285"/>
            <a:ext cx="1660525" cy="490220"/>
          </a:xfrm>
          <a:prstGeom prst="wedgeRoundRectCallout">
            <a:avLst>
              <a:gd name="adj1" fmla="val -110329"/>
              <a:gd name="adj2" fmla="val -8815"/>
              <a:gd name="adj3" fmla="val 16667"/>
            </a:avLst>
          </a:prstGeom>
          <a:solidFill>
            <a:schemeClr val="accent2"/>
          </a:solidFill>
          <a:ln w="9525">
            <a:solidFill>
              <a:schemeClr val="dk1"/>
            </a:solidFill>
            <a:miter lim="800000"/>
          </a:ln>
          <a:effectLst/>
        </p:spPr>
        <p:txBody>
          <a:bodyPr lIns="92075" tIns="46037" rIns="92075" bIns="46037">
            <a:normAutofit fontScale="70000"/>
          </a:bodyPr>
          <a:p>
            <a:pPr marL="0" marR="0" lvl="0" indent="0" algn="ctr" defTabSz="282575" rtl="0" eaLnBrk="0" fontAlgn="auto" latinLnBrk="0" hangingPunct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8900" algn="l"/>
              </a:tabLst>
              <a:defRPr/>
            </a:pPr>
            <a:r>
              <a:rPr kumimoji="1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汉仪君黑-55W" panose="00020600040101010101" charset="-122"/>
                <a:cs typeface="+mn-cs"/>
              </a:rPr>
              <a:t>获得一个工具</a:t>
            </a:r>
            <a:endParaRPr kumimoji="1" lang="zh-CN" altLang="en-US" sz="24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汉仪君黑-55W" panose="00020600040101010101" charset="-122"/>
              <a:cs typeface="+mn-cs"/>
            </a:endParaRPr>
          </a:p>
        </p:txBody>
      </p:sp>
      <p:sp>
        <p:nvSpPr>
          <p:cNvPr id="38" name="Freeform 47"/>
          <p:cNvSpPr/>
          <p:nvPr>
            <p:custDataLst>
              <p:tags r:id="rId30"/>
            </p:custDataLst>
          </p:nvPr>
        </p:nvSpPr>
        <p:spPr>
          <a:xfrm>
            <a:off x="4718664" y="2279730"/>
            <a:ext cx="1217421" cy="1217421"/>
          </a:xfrm>
          <a:custGeom>
            <a:avLst/>
            <a:gdLst/>
            <a:ahLst/>
            <a:cxnLst>
              <a:cxn ang="0">
                <a:pos x="1104" y="0"/>
              </a:cxn>
              <a:cxn ang="0">
                <a:pos x="1056" y="144"/>
              </a:cxn>
              <a:cxn ang="0">
                <a:pos x="864" y="144"/>
              </a:cxn>
              <a:cxn ang="0">
                <a:pos x="816" y="336"/>
              </a:cxn>
              <a:cxn ang="0">
                <a:pos x="576" y="384"/>
              </a:cxn>
              <a:cxn ang="0">
                <a:pos x="528" y="576"/>
              </a:cxn>
              <a:cxn ang="0">
                <a:pos x="288" y="672"/>
              </a:cxn>
              <a:cxn ang="0">
                <a:pos x="240" y="864"/>
              </a:cxn>
              <a:cxn ang="0">
                <a:pos x="48" y="960"/>
              </a:cxn>
              <a:cxn ang="0">
                <a:pos x="0" y="1104"/>
              </a:cxn>
            </a:cxnLst>
            <a:pathLst>
              <a:path w="1104" h="1104">
                <a:moveTo>
                  <a:pt x="1104" y="0"/>
                </a:moveTo>
                <a:cubicBezTo>
                  <a:pt x="1100" y="60"/>
                  <a:pt x="1096" y="120"/>
                  <a:pt x="1056" y="144"/>
                </a:cubicBezTo>
                <a:cubicBezTo>
                  <a:pt x="1016" y="168"/>
                  <a:pt x="904" y="112"/>
                  <a:pt x="864" y="144"/>
                </a:cubicBezTo>
                <a:cubicBezTo>
                  <a:pt x="824" y="176"/>
                  <a:pt x="864" y="296"/>
                  <a:pt x="816" y="336"/>
                </a:cubicBezTo>
                <a:cubicBezTo>
                  <a:pt x="768" y="376"/>
                  <a:pt x="624" y="344"/>
                  <a:pt x="576" y="384"/>
                </a:cubicBezTo>
                <a:cubicBezTo>
                  <a:pt x="528" y="424"/>
                  <a:pt x="576" y="528"/>
                  <a:pt x="528" y="576"/>
                </a:cubicBezTo>
                <a:cubicBezTo>
                  <a:pt x="480" y="624"/>
                  <a:pt x="336" y="624"/>
                  <a:pt x="288" y="672"/>
                </a:cubicBezTo>
                <a:cubicBezTo>
                  <a:pt x="240" y="720"/>
                  <a:pt x="280" y="816"/>
                  <a:pt x="240" y="864"/>
                </a:cubicBezTo>
                <a:cubicBezTo>
                  <a:pt x="200" y="912"/>
                  <a:pt x="88" y="920"/>
                  <a:pt x="48" y="960"/>
                </a:cubicBezTo>
                <a:cubicBezTo>
                  <a:pt x="8" y="1000"/>
                  <a:pt x="4" y="1052"/>
                  <a:pt x="0" y="1104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txBody>
          <a:bodyPr>
            <a:normAutofit/>
          </a:bodyPr>
          <a:p>
            <a:endParaRPr lang="zh-CN" altLang="en-US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Text Box 49"/>
          <p:cNvSpPr txBox="1"/>
          <p:nvPr/>
        </p:nvSpPr>
        <p:spPr>
          <a:xfrm>
            <a:off x="3408614" y="3640507"/>
            <a:ext cx="656348" cy="27700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</a:rPr>
              <a:t>Ｃ语言</a:t>
            </a: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40" name="Text Box 50"/>
          <p:cNvSpPr txBox="1"/>
          <p:nvPr/>
        </p:nvSpPr>
        <p:spPr>
          <a:xfrm>
            <a:off x="4149652" y="4076308"/>
            <a:ext cx="612680" cy="27700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机器</a:t>
            </a: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41" name="Text Box 51"/>
          <p:cNvSpPr txBox="1"/>
          <p:nvPr/>
        </p:nvSpPr>
        <p:spPr>
          <a:xfrm>
            <a:off x="4943622" y="3693438"/>
            <a:ext cx="656348" cy="27700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</a:rPr>
              <a:t>Ｂ机器</a:t>
            </a: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42" name="Text Box 5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259926" y="4303472"/>
            <a:ext cx="550045" cy="3925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normAutofit fontScale="60000"/>
          </a:bodyPr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+mn-cs"/>
              </a:rPr>
              <a:t>P2</a:t>
            </a:r>
            <a:endParaRPr kumimoji="1" lang="en-US" altLang="zh-CN" sz="2800" b="1" kern="1200" cap="none" spc="0" normalizeH="0" baseline="0" noProof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+mn-cs"/>
            </a:endParaRPr>
          </a:p>
        </p:txBody>
      </p:sp>
      <p:sp>
        <p:nvSpPr>
          <p:cNvPr id="43" name="Line 54"/>
          <p:cNvSpPr/>
          <p:nvPr>
            <p:custDataLst>
              <p:tags r:id="rId32"/>
            </p:custDataLst>
          </p:nvPr>
        </p:nvSpPr>
        <p:spPr>
          <a:xfrm>
            <a:off x="3376855" y="3488329"/>
            <a:ext cx="2301189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Line 55"/>
          <p:cNvSpPr/>
          <p:nvPr>
            <p:custDataLst>
              <p:tags r:id="rId33"/>
            </p:custDataLst>
          </p:nvPr>
        </p:nvSpPr>
        <p:spPr>
          <a:xfrm>
            <a:off x="3376855" y="3488329"/>
            <a:ext cx="0" cy="45124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Line 56"/>
          <p:cNvSpPr/>
          <p:nvPr>
            <p:custDataLst>
              <p:tags r:id="rId34"/>
            </p:custDataLst>
          </p:nvPr>
        </p:nvSpPr>
        <p:spPr>
          <a:xfrm>
            <a:off x="4076872" y="3939569"/>
            <a:ext cx="0" cy="449916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Line 57"/>
          <p:cNvSpPr/>
          <p:nvPr>
            <p:custDataLst>
              <p:tags r:id="rId35"/>
            </p:custDataLst>
          </p:nvPr>
        </p:nvSpPr>
        <p:spPr>
          <a:xfrm>
            <a:off x="5078156" y="3939569"/>
            <a:ext cx="0" cy="449916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Line 58"/>
          <p:cNvSpPr/>
          <p:nvPr>
            <p:custDataLst>
              <p:tags r:id="rId36"/>
            </p:custDataLst>
          </p:nvPr>
        </p:nvSpPr>
        <p:spPr>
          <a:xfrm>
            <a:off x="5678044" y="3488329"/>
            <a:ext cx="0" cy="45124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Line 59"/>
          <p:cNvSpPr/>
          <p:nvPr>
            <p:custDataLst>
              <p:tags r:id="rId37"/>
            </p:custDataLst>
          </p:nvPr>
        </p:nvSpPr>
        <p:spPr>
          <a:xfrm>
            <a:off x="3376855" y="3939569"/>
            <a:ext cx="700017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Line 60"/>
          <p:cNvSpPr/>
          <p:nvPr>
            <p:custDataLst>
              <p:tags r:id="rId38"/>
            </p:custDataLst>
          </p:nvPr>
        </p:nvSpPr>
        <p:spPr>
          <a:xfrm>
            <a:off x="5078156" y="3939569"/>
            <a:ext cx="599888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Line 61"/>
          <p:cNvSpPr/>
          <p:nvPr>
            <p:custDataLst>
              <p:tags r:id="rId39"/>
            </p:custDataLst>
          </p:nvPr>
        </p:nvSpPr>
        <p:spPr>
          <a:xfrm>
            <a:off x="4076872" y="4389485"/>
            <a:ext cx="1001284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Text Box 64"/>
          <p:cNvSpPr txBox="1"/>
          <p:nvPr>
            <p:custDataLst>
              <p:tags r:id="rId40"/>
            </p:custDataLst>
          </p:nvPr>
        </p:nvSpPr>
        <p:spPr>
          <a:xfrm>
            <a:off x="1655263" y="3190590"/>
            <a:ext cx="656348" cy="27700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zh-CN" altLang="en-US" sz="20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Ｃ语言</a:t>
            </a:r>
            <a:endParaRPr lang="zh-CN" altLang="en-US" sz="2000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52" name="Text Box 65"/>
          <p:cNvSpPr txBox="1"/>
          <p:nvPr>
            <p:custDataLst>
              <p:tags r:id="rId41"/>
            </p:custDataLst>
          </p:nvPr>
        </p:nvSpPr>
        <p:spPr>
          <a:xfrm>
            <a:off x="2343371" y="3561110"/>
            <a:ext cx="656348" cy="27700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zh-CN" altLang="en-US" sz="20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Ｃ语言</a:t>
            </a:r>
            <a:endParaRPr lang="zh-CN" altLang="en-US" sz="2000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53" name="Text Box 66"/>
          <p:cNvSpPr txBox="1"/>
          <p:nvPr>
            <p:custDataLst>
              <p:tags r:id="rId42"/>
            </p:custDataLst>
          </p:nvPr>
        </p:nvSpPr>
        <p:spPr>
          <a:xfrm>
            <a:off x="3243203" y="3190590"/>
            <a:ext cx="656348" cy="27700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zh-CN" altLang="en-US" sz="20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Ｂ机器</a:t>
            </a:r>
            <a:endParaRPr lang="zh-CN" altLang="en-US" sz="2000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54" name="Text Box 67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290439" y="4213047"/>
            <a:ext cx="899833" cy="3925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normAutofit fontScale="60000"/>
          </a:bodyPr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+mn-cs"/>
              </a:rPr>
              <a:t>P0</a:t>
            </a:r>
            <a:endParaRPr kumimoji="1" lang="en-US" altLang="zh-CN" sz="2800" b="1" kern="1200" cap="none" spc="0" normalizeH="0" baseline="0" noProof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+mn-cs"/>
            </a:endParaRPr>
          </a:p>
        </p:txBody>
      </p:sp>
      <p:sp>
        <p:nvSpPr>
          <p:cNvPr id="55" name="Line 69"/>
          <p:cNvSpPr/>
          <p:nvPr>
            <p:custDataLst>
              <p:tags r:id="rId44"/>
            </p:custDataLst>
          </p:nvPr>
        </p:nvSpPr>
        <p:spPr>
          <a:xfrm>
            <a:off x="1665408" y="3038413"/>
            <a:ext cx="2301631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Line 70"/>
          <p:cNvSpPr/>
          <p:nvPr>
            <p:custDataLst>
              <p:tags r:id="rId45"/>
            </p:custDataLst>
          </p:nvPr>
        </p:nvSpPr>
        <p:spPr>
          <a:xfrm>
            <a:off x="1665408" y="3038413"/>
            <a:ext cx="0" cy="45124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Line 71"/>
          <p:cNvSpPr/>
          <p:nvPr>
            <p:custDataLst>
              <p:tags r:id="rId46"/>
            </p:custDataLst>
          </p:nvPr>
        </p:nvSpPr>
        <p:spPr>
          <a:xfrm>
            <a:off x="2365866" y="3489652"/>
            <a:ext cx="0" cy="449916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Line 72"/>
          <p:cNvSpPr/>
          <p:nvPr>
            <p:custDataLst>
              <p:tags r:id="rId47"/>
            </p:custDataLst>
          </p:nvPr>
        </p:nvSpPr>
        <p:spPr>
          <a:xfrm>
            <a:off x="3367151" y="3489652"/>
            <a:ext cx="0" cy="449916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Line 73"/>
          <p:cNvSpPr/>
          <p:nvPr>
            <p:custDataLst>
              <p:tags r:id="rId48"/>
            </p:custDataLst>
          </p:nvPr>
        </p:nvSpPr>
        <p:spPr>
          <a:xfrm>
            <a:off x="3967039" y="3038413"/>
            <a:ext cx="0" cy="45124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Line 74"/>
          <p:cNvSpPr/>
          <p:nvPr>
            <p:custDataLst>
              <p:tags r:id="rId49"/>
            </p:custDataLst>
          </p:nvPr>
        </p:nvSpPr>
        <p:spPr>
          <a:xfrm>
            <a:off x="1665408" y="3489652"/>
            <a:ext cx="700458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Line 75"/>
          <p:cNvSpPr/>
          <p:nvPr>
            <p:custDataLst>
              <p:tags r:id="rId50"/>
            </p:custDataLst>
          </p:nvPr>
        </p:nvSpPr>
        <p:spPr>
          <a:xfrm>
            <a:off x="3367151" y="3489652"/>
            <a:ext cx="599888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Line 76"/>
          <p:cNvSpPr/>
          <p:nvPr>
            <p:custDataLst>
              <p:tags r:id="rId51"/>
            </p:custDataLst>
          </p:nvPr>
        </p:nvSpPr>
        <p:spPr>
          <a:xfrm>
            <a:off x="2365866" y="3939569"/>
            <a:ext cx="1001284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Freeform 77"/>
          <p:cNvSpPr/>
          <p:nvPr>
            <p:custDataLst>
              <p:tags r:id="rId52"/>
            </p:custDataLst>
          </p:nvPr>
        </p:nvSpPr>
        <p:spPr>
          <a:xfrm>
            <a:off x="2609350" y="2252383"/>
            <a:ext cx="158794" cy="800586"/>
          </a:xfrm>
          <a:custGeom>
            <a:avLst/>
            <a:gdLst/>
            <a:ahLst/>
            <a:cxnLst>
              <a:cxn ang="0">
                <a:pos x="91" y="0"/>
              </a:cxn>
              <a:cxn ang="0">
                <a:pos x="136" y="182"/>
              </a:cxn>
              <a:cxn ang="0">
                <a:pos x="45" y="272"/>
              </a:cxn>
              <a:cxn ang="0">
                <a:pos x="45" y="409"/>
              </a:cxn>
              <a:cxn ang="0">
                <a:pos x="91" y="545"/>
              </a:cxn>
              <a:cxn ang="0">
                <a:pos x="0" y="726"/>
              </a:cxn>
            </a:cxnLst>
            <a:pathLst>
              <a:path w="144" h="726">
                <a:moveTo>
                  <a:pt x="91" y="0"/>
                </a:moveTo>
                <a:cubicBezTo>
                  <a:pt x="117" y="68"/>
                  <a:pt x="144" y="137"/>
                  <a:pt x="136" y="182"/>
                </a:cubicBezTo>
                <a:cubicBezTo>
                  <a:pt x="128" y="227"/>
                  <a:pt x="60" y="234"/>
                  <a:pt x="45" y="272"/>
                </a:cubicBezTo>
                <a:cubicBezTo>
                  <a:pt x="30" y="310"/>
                  <a:pt x="37" y="364"/>
                  <a:pt x="45" y="409"/>
                </a:cubicBezTo>
                <a:cubicBezTo>
                  <a:pt x="53" y="454"/>
                  <a:pt x="98" y="492"/>
                  <a:pt x="91" y="545"/>
                </a:cubicBezTo>
                <a:cubicBezTo>
                  <a:pt x="84" y="598"/>
                  <a:pt x="38" y="681"/>
                  <a:pt x="0" y="726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txBody>
          <a:bodyPr>
            <a:normAutofit/>
          </a:bodyPr>
          <a:p>
            <a:endParaRPr lang="zh-CN" altLang="en-US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Text Box 79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1050925" y="4926330"/>
            <a:ext cx="7047865" cy="8839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normAutofit fontScale="60000"/>
          </a:bodyPr>
          <a:p>
            <a:pPr marL="457200" marR="0" indent="-457200" defTabSz="4572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3200" b="1" kern="1200" cap="none" spc="0" normalizeH="0" baseline="0" noProof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3. (</a:t>
            </a:r>
            <a:r>
              <a:rPr kumimoji="0" lang="zh-CN" altLang="en-US" sz="3200" b="1" kern="1200" cap="none" spc="0" normalizeH="0" baseline="0" noProof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用Ａ机的</a:t>
            </a:r>
            <a:r>
              <a:rPr kumimoji="0" lang="en-US" altLang="zh-CN" sz="3200" b="1" kern="1200" cap="none" spc="0" normalizeH="0" baseline="0" noProof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P2)</a:t>
            </a:r>
            <a:r>
              <a:rPr kumimoji="0" lang="zh-CN" altLang="en-US" sz="3200" b="1" kern="1200" cap="none" spc="0" normalizeH="0" baseline="0" noProof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编译</a:t>
            </a:r>
            <a:r>
              <a:rPr kumimoji="0" lang="en-US" altLang="zh-CN" sz="3200" b="1" kern="1200" cap="none" spc="0" normalizeH="0" baseline="0" noProof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P0</a:t>
            </a:r>
            <a:r>
              <a:rPr kumimoji="0" lang="zh-CN" altLang="en-US" sz="3200" b="1" kern="1200" cap="none" spc="0" normalizeH="0" baseline="0" noProof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，得到在</a:t>
            </a:r>
            <a:r>
              <a:rPr kumimoji="0" lang="en-US" altLang="zh-CN" sz="3200" b="1" kern="1200" cap="none" spc="0" normalizeH="0" baseline="0" noProof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B</a:t>
            </a:r>
            <a:r>
              <a:rPr kumimoji="0" lang="zh-CN" altLang="en-US" sz="3200" b="1" kern="1200" cap="none" spc="0" normalizeH="0" baseline="0" noProof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机上可运行的</a:t>
            </a:r>
            <a:r>
              <a:rPr kumimoji="0" lang="en-US" altLang="zh-CN" sz="3200" b="1" kern="1200" cap="none" spc="0" normalizeH="0" baseline="0" noProof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P3(C</a:t>
            </a:r>
            <a:r>
              <a:rPr kumimoji="0" lang="en-US" altLang="zh-CN" sz="32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→B)</a:t>
            </a:r>
            <a:endParaRPr kumimoji="0" lang="en-US" altLang="zh-CN" sz="3200" b="1" kern="1200" cap="none" spc="0" normalizeH="0" baseline="0" noProof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65" name="Text Box 81"/>
          <p:cNvSpPr txBox="1"/>
          <p:nvPr/>
        </p:nvSpPr>
        <p:spPr>
          <a:xfrm>
            <a:off x="4960384" y="3190590"/>
            <a:ext cx="656348" cy="27700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</a:rPr>
              <a:t>Ｃ语言</a:t>
            </a: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66" name="Text Box 82"/>
          <p:cNvSpPr txBox="1"/>
          <p:nvPr/>
        </p:nvSpPr>
        <p:spPr>
          <a:xfrm>
            <a:off x="5648491" y="3561110"/>
            <a:ext cx="656348" cy="27700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</a:rPr>
              <a:t>Ｂ机器</a:t>
            </a: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67" name="Text Box 83"/>
          <p:cNvSpPr txBox="1"/>
          <p:nvPr/>
        </p:nvSpPr>
        <p:spPr>
          <a:xfrm>
            <a:off x="6548323" y="3190590"/>
            <a:ext cx="656348" cy="27700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</a:rPr>
              <a:t>Ｂ机器</a:t>
            </a: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68" name="Text Box 84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5595560" y="4213047"/>
            <a:ext cx="899833" cy="3925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normAutofit fontScale="60000"/>
          </a:bodyPr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+mn-cs"/>
              </a:rPr>
              <a:t>P3</a:t>
            </a:r>
            <a:endParaRPr kumimoji="1" lang="en-US" altLang="zh-CN" sz="2800" b="1" kern="1200" cap="none" spc="0" normalizeH="0" baseline="0" noProof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+mn-cs"/>
            </a:endParaRPr>
          </a:p>
        </p:txBody>
      </p:sp>
      <p:sp>
        <p:nvSpPr>
          <p:cNvPr id="69" name="Line 86"/>
          <p:cNvSpPr/>
          <p:nvPr>
            <p:custDataLst>
              <p:tags r:id="rId55"/>
            </p:custDataLst>
          </p:nvPr>
        </p:nvSpPr>
        <p:spPr>
          <a:xfrm>
            <a:off x="4970529" y="3038413"/>
            <a:ext cx="2301631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Line 87"/>
          <p:cNvSpPr/>
          <p:nvPr>
            <p:custDataLst>
              <p:tags r:id="rId56"/>
            </p:custDataLst>
          </p:nvPr>
        </p:nvSpPr>
        <p:spPr>
          <a:xfrm>
            <a:off x="4970529" y="3038413"/>
            <a:ext cx="0" cy="45124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Line 88"/>
          <p:cNvSpPr/>
          <p:nvPr>
            <p:custDataLst>
              <p:tags r:id="rId57"/>
            </p:custDataLst>
          </p:nvPr>
        </p:nvSpPr>
        <p:spPr>
          <a:xfrm>
            <a:off x="5670987" y="3489652"/>
            <a:ext cx="0" cy="449916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Line 89"/>
          <p:cNvSpPr/>
          <p:nvPr>
            <p:custDataLst>
              <p:tags r:id="rId58"/>
            </p:custDataLst>
          </p:nvPr>
        </p:nvSpPr>
        <p:spPr>
          <a:xfrm>
            <a:off x="6672271" y="3489652"/>
            <a:ext cx="0" cy="449916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Line 90"/>
          <p:cNvSpPr/>
          <p:nvPr>
            <p:custDataLst>
              <p:tags r:id="rId59"/>
            </p:custDataLst>
          </p:nvPr>
        </p:nvSpPr>
        <p:spPr>
          <a:xfrm>
            <a:off x="7272159" y="3038413"/>
            <a:ext cx="0" cy="45124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Line 91"/>
          <p:cNvSpPr/>
          <p:nvPr>
            <p:custDataLst>
              <p:tags r:id="rId60"/>
            </p:custDataLst>
          </p:nvPr>
        </p:nvSpPr>
        <p:spPr>
          <a:xfrm>
            <a:off x="4970529" y="3489652"/>
            <a:ext cx="700458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Line 92"/>
          <p:cNvSpPr/>
          <p:nvPr>
            <p:custDataLst>
              <p:tags r:id="rId61"/>
            </p:custDataLst>
          </p:nvPr>
        </p:nvSpPr>
        <p:spPr>
          <a:xfrm>
            <a:off x="6672271" y="3489652"/>
            <a:ext cx="599888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Line 93"/>
          <p:cNvSpPr/>
          <p:nvPr>
            <p:custDataLst>
              <p:tags r:id="rId62"/>
            </p:custDataLst>
          </p:nvPr>
        </p:nvSpPr>
        <p:spPr>
          <a:xfrm>
            <a:off x="5670987" y="3939569"/>
            <a:ext cx="1001284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77" name="直接连接符 76"/>
          <p:cNvCxnSpPr/>
          <p:nvPr>
            <p:custDataLst>
              <p:tags r:id="rId63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6"/>
          <p:cNvSpPr txBox="1"/>
          <p:nvPr>
            <p:custDataLst>
              <p:tags r:id="rId64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交叉编译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</p:spTree>
    <p:custDataLst>
      <p:tags r:id="rId6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编译程序的自展技术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3"/>
            </p:custDataLst>
          </p:nvPr>
        </p:nvSpPr>
        <p:spPr>
          <a:xfrm>
            <a:off x="304771" y="1156047"/>
            <a:ext cx="8458259" cy="39324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问题三：直接在一个新型机器上实现C语言编译器，还有别的技术么？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85750" lvl="1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 3" panose="05040102010807070707" pitchFamily="18" charset="2"/>
              <a:buNone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解决思路：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730250" lvl="2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用汇编语言实现一个Ｃ子集的编译程序(P0—人)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730250" lvl="2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用汇编程序处理该程序,得到P2(P2:可直接运行)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730250" lvl="2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用Ｃ子集编制Ｃ语言的编译程序(P3—人)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730250" lvl="2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用P2编译P3，得到P4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3"/>
          <p:cNvSpPr/>
          <p:nvPr>
            <p:custDataLst>
              <p:tags r:id="rId1"/>
            </p:custDataLst>
          </p:nvPr>
        </p:nvSpPr>
        <p:spPr>
          <a:xfrm>
            <a:off x="1422624" y="4657277"/>
            <a:ext cx="5086973" cy="389418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7" rIns="92075" bIns="46037" anchor="t" anchorCtr="0">
            <a:normAutofit fontScale="60000"/>
          </a:bodyPr>
          <a:p>
            <a:pPr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1. </a:t>
            </a:r>
            <a:r>
              <a:rPr lang="zh-CN" altLang="en-US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用汇编语言实现一个 Ｃ子集的编译程序</a:t>
            </a:r>
            <a:r>
              <a:rPr lang="en-US" altLang="zh-CN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(P0</a:t>
            </a:r>
            <a:r>
              <a:rPr lang="en-US" altLang="zh-CN" sz="20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—</a:t>
            </a:r>
            <a:r>
              <a:rPr lang="zh-CN" altLang="en-US" sz="20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人</a:t>
            </a:r>
            <a:r>
              <a:rPr lang="en-US" altLang="zh-CN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)</a:t>
            </a:r>
            <a:endParaRPr lang="en-US" altLang="zh-CN" sz="2400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3" name="Text Box 5"/>
          <p:cNvSpPr txBox="1"/>
          <p:nvPr>
            <p:custDataLst>
              <p:tags r:id="rId2"/>
            </p:custDataLst>
          </p:nvPr>
        </p:nvSpPr>
        <p:spPr>
          <a:xfrm>
            <a:off x="1386969" y="1422932"/>
            <a:ext cx="825603" cy="245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en-US" altLang="zh-CN" sz="1600" b="1" dirty="0">
                <a:solidFill>
                  <a:schemeClr val="dk1"/>
                </a:solidFill>
                <a:latin typeface="Arial" panose="020B0604020202020204" pitchFamily="34" charset="0"/>
                <a:ea typeface="汉仪君黑-75简" panose="00020600040101010101" charset="-122"/>
                <a:cs typeface="微软雅黑" panose="020B0503020204020204" charset="-122"/>
              </a:rPr>
              <a:t>C</a:t>
            </a:r>
            <a:r>
              <a:rPr lang="zh-CN" altLang="en-US" sz="1600" b="1" dirty="0">
                <a:solidFill>
                  <a:schemeClr val="dk1"/>
                </a:solidFill>
                <a:latin typeface="Arial" panose="020B0604020202020204" pitchFamily="34" charset="0"/>
                <a:ea typeface="汉仪君黑-75简" panose="00020600040101010101" charset="-122"/>
                <a:cs typeface="微软雅黑" panose="020B0503020204020204" charset="-122"/>
              </a:rPr>
              <a:t>语言子集</a:t>
            </a:r>
            <a:endParaRPr lang="zh-CN" altLang="en-US" sz="1600" b="1" dirty="0">
              <a:solidFill>
                <a:schemeClr val="dk1"/>
              </a:solidFill>
              <a:latin typeface="Arial" panose="020B0604020202020204" pitchFamily="34" charset="0"/>
              <a:ea typeface="汉仪君黑-75简" panose="00020600040101010101" charset="-122"/>
              <a:cs typeface="微软雅黑" panose="020B0503020204020204" charset="-122"/>
            </a:endParaRPr>
          </a:p>
        </p:txBody>
      </p:sp>
      <p:sp>
        <p:nvSpPr>
          <p:cNvPr id="4" name="Text Box 6"/>
          <p:cNvSpPr txBox="1"/>
          <p:nvPr>
            <p:custDataLst>
              <p:tags r:id="rId3"/>
            </p:custDataLst>
          </p:nvPr>
        </p:nvSpPr>
        <p:spPr>
          <a:xfrm>
            <a:off x="2157007" y="1792439"/>
            <a:ext cx="726049" cy="245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zh-CN" altLang="en-US" sz="1600" b="1" dirty="0">
                <a:solidFill>
                  <a:schemeClr val="dk1"/>
                </a:solidFill>
                <a:latin typeface="Arial" panose="020B0604020202020204" pitchFamily="34" charset="0"/>
                <a:ea typeface="汉仪君黑-75简" panose="00020600040101010101" charset="-122"/>
              </a:rPr>
              <a:t>汇编语言</a:t>
            </a:r>
            <a:endParaRPr lang="zh-CN" altLang="en-US" sz="1600" b="1" dirty="0">
              <a:solidFill>
                <a:schemeClr val="dk1"/>
              </a:solidFill>
              <a:latin typeface="Arial" panose="020B0604020202020204" pitchFamily="34" charset="0"/>
              <a:ea typeface="汉仪君黑-75简" panose="00020600040101010101" charset="-122"/>
            </a:endParaRPr>
          </a:p>
        </p:txBody>
      </p:sp>
      <p:sp>
        <p:nvSpPr>
          <p:cNvPr id="5" name="Text Box 7"/>
          <p:cNvSpPr txBox="1"/>
          <p:nvPr>
            <p:custDataLst>
              <p:tags r:id="rId4"/>
            </p:custDataLst>
          </p:nvPr>
        </p:nvSpPr>
        <p:spPr>
          <a:xfrm>
            <a:off x="2857126" y="1425248"/>
            <a:ext cx="726049" cy="245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zh-CN" altLang="en-US" sz="1600" b="1" dirty="0">
                <a:solidFill>
                  <a:schemeClr val="dk1"/>
                </a:solidFill>
                <a:latin typeface="Arial" panose="020B0604020202020204" pitchFamily="34" charset="0"/>
                <a:ea typeface="汉仪君黑-75简" panose="00020600040101010101" charset="-122"/>
              </a:rPr>
              <a:t>机器语言</a:t>
            </a:r>
            <a:endParaRPr lang="zh-CN" altLang="en-US" sz="1600" b="1" dirty="0">
              <a:solidFill>
                <a:schemeClr val="dk1"/>
              </a:solidFill>
              <a:latin typeface="Arial" panose="020B0604020202020204" pitchFamily="34" charset="0"/>
              <a:ea typeface="汉仪君黑-75简" panose="00020600040101010101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74140" y="2246220"/>
            <a:ext cx="420442" cy="28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normAutofit fontScale="60000"/>
          </a:bodyPr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8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+mn-cs"/>
              </a:rPr>
              <a:t>P0</a:t>
            </a:r>
            <a:endParaRPr kumimoji="1" lang="en-US" altLang="zh-CN" sz="1800" b="1" kern="1200" cap="none" spc="0" normalizeH="0" baseline="0" noProof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+mn-cs"/>
            </a:endParaRPr>
          </a:p>
        </p:txBody>
      </p:sp>
      <p:sp>
        <p:nvSpPr>
          <p:cNvPr id="8" name="Line 11"/>
          <p:cNvSpPr/>
          <p:nvPr>
            <p:custDataLst>
              <p:tags r:id="rId6"/>
            </p:custDataLst>
          </p:nvPr>
        </p:nvSpPr>
        <p:spPr>
          <a:xfrm>
            <a:off x="1396230" y="1352550"/>
            <a:ext cx="0" cy="367655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" name="Line 12"/>
          <p:cNvSpPr/>
          <p:nvPr>
            <p:custDataLst>
              <p:tags r:id="rId7"/>
            </p:custDataLst>
          </p:nvPr>
        </p:nvSpPr>
        <p:spPr>
          <a:xfrm>
            <a:off x="2062547" y="1720205"/>
            <a:ext cx="0" cy="367192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Line 13"/>
          <p:cNvSpPr/>
          <p:nvPr>
            <p:custDataLst>
              <p:tags r:id="rId8"/>
            </p:custDataLst>
          </p:nvPr>
        </p:nvSpPr>
        <p:spPr>
          <a:xfrm>
            <a:off x="3015486" y="1720205"/>
            <a:ext cx="0" cy="367192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Line 14"/>
          <p:cNvSpPr/>
          <p:nvPr>
            <p:custDataLst>
              <p:tags r:id="rId9"/>
            </p:custDataLst>
          </p:nvPr>
        </p:nvSpPr>
        <p:spPr>
          <a:xfrm>
            <a:off x="3586416" y="1352550"/>
            <a:ext cx="0" cy="367655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Line 15"/>
          <p:cNvSpPr/>
          <p:nvPr>
            <p:custDataLst>
              <p:tags r:id="rId10"/>
            </p:custDataLst>
          </p:nvPr>
        </p:nvSpPr>
        <p:spPr>
          <a:xfrm>
            <a:off x="1396230" y="1720205"/>
            <a:ext cx="666317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" name="Line 16"/>
          <p:cNvSpPr/>
          <p:nvPr>
            <p:custDataLst>
              <p:tags r:id="rId11"/>
            </p:custDataLst>
          </p:nvPr>
        </p:nvSpPr>
        <p:spPr>
          <a:xfrm>
            <a:off x="3015486" y="1720205"/>
            <a:ext cx="57093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Line 17"/>
          <p:cNvSpPr/>
          <p:nvPr>
            <p:custDataLst>
              <p:tags r:id="rId12"/>
            </p:custDataLst>
          </p:nvPr>
        </p:nvSpPr>
        <p:spPr>
          <a:xfrm>
            <a:off x="2062547" y="2087397"/>
            <a:ext cx="952939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Rectangle 19"/>
          <p:cNvSpPr/>
          <p:nvPr>
            <p:custDataLst>
              <p:tags r:id="rId13"/>
            </p:custDataLst>
          </p:nvPr>
        </p:nvSpPr>
        <p:spPr>
          <a:xfrm>
            <a:off x="1422624" y="4935102"/>
            <a:ext cx="5501395" cy="389418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7" rIns="92075" bIns="46037" anchor="t" anchorCtr="0">
            <a:normAutofit fontScale="60000"/>
          </a:bodyPr>
          <a:p>
            <a:pPr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2. </a:t>
            </a:r>
            <a:r>
              <a:rPr lang="zh-CN" altLang="en-US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用汇编程序</a:t>
            </a:r>
            <a:r>
              <a:rPr lang="en-US" altLang="zh-CN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(P1)</a:t>
            </a:r>
            <a:r>
              <a:rPr lang="zh-CN" altLang="en-US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处理该程序</a:t>
            </a:r>
            <a:r>
              <a:rPr lang="en-US" altLang="zh-CN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,</a:t>
            </a:r>
            <a:r>
              <a:rPr lang="zh-CN" altLang="en-US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得到</a:t>
            </a:r>
            <a:r>
              <a:rPr lang="en-US" altLang="zh-CN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P2(P2:</a:t>
            </a:r>
            <a:r>
              <a:rPr lang="zh-CN" altLang="en-US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可直接运行</a:t>
            </a:r>
            <a:r>
              <a:rPr lang="en-US" altLang="zh-CN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)</a:t>
            </a:r>
            <a:endParaRPr lang="en-US" altLang="zh-CN" sz="2400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16" name="Text Box 21"/>
          <p:cNvSpPr txBox="1"/>
          <p:nvPr>
            <p:custDataLst>
              <p:tags r:id="rId14"/>
            </p:custDataLst>
          </p:nvPr>
        </p:nvSpPr>
        <p:spPr>
          <a:xfrm>
            <a:off x="3014560" y="1786420"/>
            <a:ext cx="726049" cy="245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zh-CN" altLang="en-US" sz="16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汇编语言</a:t>
            </a:r>
            <a:endParaRPr lang="zh-CN" altLang="en-US" sz="1600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17" name="Text Box 22"/>
          <p:cNvSpPr txBox="1"/>
          <p:nvPr>
            <p:custDataLst>
              <p:tags r:id="rId15"/>
            </p:custDataLst>
          </p:nvPr>
        </p:nvSpPr>
        <p:spPr>
          <a:xfrm>
            <a:off x="3784598" y="2160557"/>
            <a:ext cx="726049" cy="245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zh-CN" altLang="en-US" sz="1600" b="1" dirty="0">
                <a:solidFill>
                  <a:schemeClr val="dk1"/>
                </a:solidFill>
                <a:latin typeface="Arial" panose="020B0604020202020204" pitchFamily="34" charset="0"/>
                <a:ea typeface="汉仪君黑-75简" panose="00020600040101010101" charset="-122"/>
              </a:rPr>
              <a:t>机器语言</a:t>
            </a:r>
            <a:endParaRPr lang="zh-CN" altLang="en-US" sz="1600" b="1" dirty="0">
              <a:solidFill>
                <a:schemeClr val="dk1"/>
              </a:solidFill>
              <a:latin typeface="Arial" panose="020B0604020202020204" pitchFamily="34" charset="0"/>
              <a:ea typeface="汉仪君黑-75简" panose="00020600040101010101" charset="-122"/>
            </a:endParaRPr>
          </a:p>
        </p:txBody>
      </p:sp>
      <p:sp>
        <p:nvSpPr>
          <p:cNvPr id="18" name="Text Box 23"/>
          <p:cNvSpPr txBox="1"/>
          <p:nvPr>
            <p:custDataLst>
              <p:tags r:id="rId16"/>
            </p:custDataLst>
          </p:nvPr>
        </p:nvSpPr>
        <p:spPr>
          <a:xfrm>
            <a:off x="4484717" y="1793365"/>
            <a:ext cx="726049" cy="245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zh-CN" altLang="en-US" sz="1600" b="1" dirty="0">
                <a:solidFill>
                  <a:schemeClr val="dk1"/>
                </a:solidFill>
                <a:latin typeface="Arial" panose="020B0604020202020204" pitchFamily="34" charset="0"/>
                <a:ea typeface="汉仪君黑-75简" panose="00020600040101010101" charset="-122"/>
              </a:rPr>
              <a:t>机器语言</a:t>
            </a:r>
            <a:endParaRPr lang="zh-CN" altLang="en-US" sz="1600" b="1" dirty="0">
              <a:solidFill>
                <a:schemeClr val="dk1"/>
              </a:solidFill>
              <a:latin typeface="Arial" panose="020B0604020202020204" pitchFamily="34" charset="0"/>
              <a:ea typeface="汉仪君黑-75简" panose="00020600040101010101" charset="-122"/>
            </a:endParaRPr>
          </a:p>
        </p:txBody>
      </p:sp>
      <p:sp>
        <p:nvSpPr>
          <p:cNvPr id="19" name="Text Box 2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801731" y="2614338"/>
            <a:ext cx="420442" cy="28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normAutofit fontScale="60000"/>
          </a:bodyPr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8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+mn-cs"/>
              </a:rPr>
              <a:t>P1</a:t>
            </a:r>
            <a:endParaRPr kumimoji="1" lang="en-US" altLang="zh-CN" sz="1800" b="1" kern="1200" cap="none" spc="0" normalizeH="0" baseline="0" noProof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+mn-cs"/>
            </a:endParaRPr>
          </a:p>
        </p:txBody>
      </p:sp>
      <p:sp>
        <p:nvSpPr>
          <p:cNvPr id="20" name="Line 26"/>
          <p:cNvSpPr/>
          <p:nvPr>
            <p:custDataLst>
              <p:tags r:id="rId18"/>
            </p:custDataLst>
          </p:nvPr>
        </p:nvSpPr>
        <p:spPr>
          <a:xfrm>
            <a:off x="3023821" y="1720668"/>
            <a:ext cx="2190186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Line 27"/>
          <p:cNvSpPr/>
          <p:nvPr>
            <p:custDataLst>
              <p:tags r:id="rId19"/>
            </p:custDataLst>
          </p:nvPr>
        </p:nvSpPr>
        <p:spPr>
          <a:xfrm>
            <a:off x="3023821" y="1720668"/>
            <a:ext cx="0" cy="367655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" name="Line 28"/>
          <p:cNvSpPr/>
          <p:nvPr>
            <p:custDataLst>
              <p:tags r:id="rId20"/>
            </p:custDataLst>
          </p:nvPr>
        </p:nvSpPr>
        <p:spPr>
          <a:xfrm>
            <a:off x="3690138" y="2088323"/>
            <a:ext cx="0" cy="367192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Line 29"/>
          <p:cNvSpPr/>
          <p:nvPr>
            <p:custDataLst>
              <p:tags r:id="rId21"/>
            </p:custDataLst>
          </p:nvPr>
        </p:nvSpPr>
        <p:spPr>
          <a:xfrm>
            <a:off x="4643077" y="2088323"/>
            <a:ext cx="0" cy="367192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Line 30"/>
          <p:cNvSpPr/>
          <p:nvPr>
            <p:custDataLst>
              <p:tags r:id="rId22"/>
            </p:custDataLst>
          </p:nvPr>
        </p:nvSpPr>
        <p:spPr>
          <a:xfrm>
            <a:off x="5214007" y="1720668"/>
            <a:ext cx="0" cy="367655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Line 31"/>
          <p:cNvSpPr/>
          <p:nvPr>
            <p:custDataLst>
              <p:tags r:id="rId23"/>
            </p:custDataLst>
          </p:nvPr>
        </p:nvSpPr>
        <p:spPr>
          <a:xfrm>
            <a:off x="3023821" y="2088323"/>
            <a:ext cx="666317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Line 32"/>
          <p:cNvSpPr/>
          <p:nvPr>
            <p:custDataLst>
              <p:tags r:id="rId24"/>
            </p:custDataLst>
          </p:nvPr>
        </p:nvSpPr>
        <p:spPr>
          <a:xfrm>
            <a:off x="4643077" y="2088323"/>
            <a:ext cx="57093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Line 33"/>
          <p:cNvSpPr/>
          <p:nvPr>
            <p:custDataLst>
              <p:tags r:id="rId25"/>
            </p:custDataLst>
          </p:nvPr>
        </p:nvSpPr>
        <p:spPr>
          <a:xfrm>
            <a:off x="3690138" y="2455515"/>
            <a:ext cx="952939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Text Box 35"/>
          <p:cNvSpPr txBox="1"/>
          <p:nvPr>
            <p:custDataLst>
              <p:tags r:id="rId26"/>
            </p:custDataLst>
          </p:nvPr>
        </p:nvSpPr>
        <p:spPr>
          <a:xfrm>
            <a:off x="4537966" y="1422932"/>
            <a:ext cx="825603" cy="245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en-US" altLang="zh-CN" sz="16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C</a:t>
            </a:r>
            <a:r>
              <a:rPr lang="zh-CN" altLang="en-US" sz="16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语言子集</a:t>
            </a:r>
            <a:endParaRPr lang="zh-CN" altLang="en-US" sz="1600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29" name="Text Box 36"/>
          <p:cNvSpPr txBox="1"/>
          <p:nvPr>
            <p:custDataLst>
              <p:tags r:id="rId27"/>
            </p:custDataLst>
          </p:nvPr>
        </p:nvSpPr>
        <p:spPr>
          <a:xfrm>
            <a:off x="5307541" y="1792439"/>
            <a:ext cx="726049" cy="245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zh-CN" altLang="en-US" sz="1600" b="1" dirty="0">
                <a:solidFill>
                  <a:schemeClr val="dk1"/>
                </a:solidFill>
                <a:latin typeface="Arial" panose="020B0604020202020204" pitchFamily="34" charset="0"/>
                <a:ea typeface="汉仪君黑-75简" panose="00020600040101010101" charset="-122"/>
              </a:rPr>
              <a:t>机器语言</a:t>
            </a:r>
            <a:endParaRPr lang="zh-CN" altLang="en-US" sz="1600" b="1" dirty="0">
              <a:solidFill>
                <a:schemeClr val="dk1"/>
              </a:solidFill>
              <a:latin typeface="Arial" panose="020B0604020202020204" pitchFamily="34" charset="0"/>
              <a:ea typeface="汉仪君黑-75简" panose="00020600040101010101" charset="-122"/>
            </a:endParaRPr>
          </a:p>
        </p:txBody>
      </p:sp>
      <p:sp>
        <p:nvSpPr>
          <p:cNvPr id="30" name="Text Box 37"/>
          <p:cNvSpPr txBox="1"/>
          <p:nvPr>
            <p:custDataLst>
              <p:tags r:id="rId28"/>
            </p:custDataLst>
          </p:nvPr>
        </p:nvSpPr>
        <p:spPr>
          <a:xfrm>
            <a:off x="6008123" y="1425248"/>
            <a:ext cx="726049" cy="245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zh-CN" altLang="en-US" sz="1600" b="1" dirty="0">
                <a:solidFill>
                  <a:schemeClr val="dk1"/>
                </a:solidFill>
                <a:latin typeface="Arial" panose="020B0604020202020204" pitchFamily="34" charset="0"/>
                <a:ea typeface="汉仪君黑-75简" panose="00020600040101010101" charset="-122"/>
              </a:rPr>
              <a:t>机器语言</a:t>
            </a:r>
            <a:endParaRPr lang="zh-CN" altLang="en-US" sz="1600" b="1" dirty="0">
              <a:solidFill>
                <a:schemeClr val="dk1"/>
              </a:solidFill>
              <a:latin typeface="Arial" panose="020B0604020202020204" pitchFamily="34" charset="0"/>
              <a:ea typeface="汉仪君黑-75简" panose="00020600040101010101" charset="-122"/>
            </a:endParaRPr>
          </a:p>
        </p:txBody>
      </p:sp>
      <p:sp>
        <p:nvSpPr>
          <p:cNvPr id="31" name="Text Box 38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325137" y="2246220"/>
            <a:ext cx="420442" cy="28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normAutofit fontScale="60000"/>
          </a:bodyPr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8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+mn-cs"/>
              </a:rPr>
              <a:t>P2</a:t>
            </a:r>
            <a:endParaRPr kumimoji="1" lang="en-US" altLang="zh-CN" sz="1800" b="1" kern="1200" cap="none" spc="0" normalizeH="0" baseline="0" noProof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+mn-cs"/>
            </a:endParaRPr>
          </a:p>
        </p:txBody>
      </p:sp>
      <p:sp>
        <p:nvSpPr>
          <p:cNvPr id="32" name="Line 41"/>
          <p:cNvSpPr/>
          <p:nvPr>
            <p:custDataLst>
              <p:tags r:id="rId30"/>
            </p:custDataLst>
          </p:nvPr>
        </p:nvSpPr>
        <p:spPr>
          <a:xfrm>
            <a:off x="4547227" y="1352550"/>
            <a:ext cx="0" cy="367655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Line 42"/>
          <p:cNvSpPr/>
          <p:nvPr>
            <p:custDataLst>
              <p:tags r:id="rId31"/>
            </p:custDataLst>
          </p:nvPr>
        </p:nvSpPr>
        <p:spPr>
          <a:xfrm>
            <a:off x="5213544" y="1720205"/>
            <a:ext cx="0" cy="367192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Line 43"/>
          <p:cNvSpPr/>
          <p:nvPr>
            <p:custDataLst>
              <p:tags r:id="rId32"/>
            </p:custDataLst>
          </p:nvPr>
        </p:nvSpPr>
        <p:spPr>
          <a:xfrm>
            <a:off x="6166483" y="1720205"/>
            <a:ext cx="0" cy="367192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Line 44"/>
          <p:cNvSpPr/>
          <p:nvPr>
            <p:custDataLst>
              <p:tags r:id="rId33"/>
            </p:custDataLst>
          </p:nvPr>
        </p:nvSpPr>
        <p:spPr>
          <a:xfrm>
            <a:off x="6737413" y="1352550"/>
            <a:ext cx="0" cy="367655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Line 45"/>
          <p:cNvSpPr/>
          <p:nvPr>
            <p:custDataLst>
              <p:tags r:id="rId34"/>
            </p:custDataLst>
          </p:nvPr>
        </p:nvSpPr>
        <p:spPr>
          <a:xfrm>
            <a:off x="4547227" y="1720205"/>
            <a:ext cx="666317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Line 46"/>
          <p:cNvSpPr/>
          <p:nvPr>
            <p:custDataLst>
              <p:tags r:id="rId35"/>
            </p:custDataLst>
          </p:nvPr>
        </p:nvSpPr>
        <p:spPr>
          <a:xfrm>
            <a:off x="6166483" y="1720205"/>
            <a:ext cx="57093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Line 47"/>
          <p:cNvSpPr/>
          <p:nvPr>
            <p:custDataLst>
              <p:tags r:id="rId36"/>
            </p:custDataLst>
          </p:nvPr>
        </p:nvSpPr>
        <p:spPr>
          <a:xfrm>
            <a:off x="5213544" y="2087397"/>
            <a:ext cx="952939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Freeform 49"/>
          <p:cNvSpPr/>
          <p:nvPr>
            <p:custDataLst>
              <p:tags r:id="rId37"/>
            </p:custDataLst>
          </p:nvPr>
        </p:nvSpPr>
        <p:spPr>
          <a:xfrm>
            <a:off x="4327283" y="1961450"/>
            <a:ext cx="1373844" cy="1259473"/>
          </a:xfrm>
          <a:custGeom>
            <a:avLst/>
            <a:gdLst/>
            <a:ahLst/>
            <a:cxnLst>
              <a:cxn ang="0">
                <a:pos x="1187" y="0"/>
              </a:cxn>
              <a:cxn ang="0">
                <a:pos x="1135" y="142"/>
              </a:cxn>
              <a:cxn ang="0">
                <a:pos x="929" y="142"/>
              </a:cxn>
              <a:cxn ang="0">
                <a:pos x="877" y="331"/>
              </a:cxn>
              <a:cxn ang="0">
                <a:pos x="619" y="378"/>
              </a:cxn>
              <a:cxn ang="0">
                <a:pos x="568" y="568"/>
              </a:cxn>
              <a:cxn ang="0">
                <a:pos x="310" y="662"/>
              </a:cxn>
              <a:cxn ang="0">
                <a:pos x="258" y="851"/>
              </a:cxn>
              <a:cxn ang="0">
                <a:pos x="52" y="946"/>
              </a:cxn>
              <a:cxn ang="0">
                <a:pos x="0" y="1088"/>
              </a:cxn>
            </a:cxnLst>
            <a:pathLst>
              <a:path w="1104" h="1104">
                <a:moveTo>
                  <a:pt x="1104" y="0"/>
                </a:moveTo>
                <a:cubicBezTo>
                  <a:pt x="1100" y="60"/>
                  <a:pt x="1096" y="120"/>
                  <a:pt x="1056" y="144"/>
                </a:cubicBezTo>
                <a:cubicBezTo>
                  <a:pt x="1016" y="168"/>
                  <a:pt x="904" y="112"/>
                  <a:pt x="864" y="144"/>
                </a:cubicBezTo>
                <a:cubicBezTo>
                  <a:pt x="824" y="176"/>
                  <a:pt x="864" y="296"/>
                  <a:pt x="816" y="336"/>
                </a:cubicBezTo>
                <a:cubicBezTo>
                  <a:pt x="768" y="376"/>
                  <a:pt x="624" y="344"/>
                  <a:pt x="576" y="384"/>
                </a:cubicBezTo>
                <a:cubicBezTo>
                  <a:pt x="528" y="424"/>
                  <a:pt x="576" y="528"/>
                  <a:pt x="528" y="576"/>
                </a:cubicBezTo>
                <a:cubicBezTo>
                  <a:pt x="480" y="624"/>
                  <a:pt x="336" y="624"/>
                  <a:pt x="288" y="672"/>
                </a:cubicBezTo>
                <a:cubicBezTo>
                  <a:pt x="240" y="720"/>
                  <a:pt x="280" y="816"/>
                  <a:pt x="240" y="864"/>
                </a:cubicBezTo>
                <a:cubicBezTo>
                  <a:pt x="200" y="912"/>
                  <a:pt x="88" y="920"/>
                  <a:pt x="48" y="960"/>
                </a:cubicBezTo>
                <a:cubicBezTo>
                  <a:pt x="8" y="1000"/>
                  <a:pt x="4" y="1052"/>
                  <a:pt x="0" y="1104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txBody>
          <a:bodyPr>
            <a:normAutofit/>
          </a:bodyPr>
          <a:p>
            <a:endParaRPr lang="zh-CN" altLang="en-US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AutoShape 50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552565" y="3654425"/>
            <a:ext cx="1984375" cy="460375"/>
          </a:xfrm>
          <a:prstGeom prst="wedgeRoundRectCallout">
            <a:avLst>
              <a:gd name="adj1" fmla="val -129449"/>
              <a:gd name="adj2" fmla="val -42676"/>
              <a:gd name="adj3" fmla="val 16667"/>
            </a:avLst>
          </a:prstGeom>
          <a:solidFill>
            <a:schemeClr val="accent2"/>
          </a:solidFill>
          <a:ln w="9525">
            <a:solidFill>
              <a:schemeClr val="dk1"/>
            </a:solidFill>
            <a:miter lim="800000"/>
          </a:ln>
          <a:effectLst/>
        </p:spPr>
        <p:txBody>
          <a:bodyPr lIns="92075" tIns="46037" rIns="92075" bIns="46037"/>
          <a:p>
            <a:pPr marL="0" marR="0" lvl="0" indent="0" algn="ctr" defTabSz="282575" rtl="0" eaLnBrk="0" fontAlgn="auto" latinLnBrk="0" hangingPunct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8900" algn="l"/>
              </a:tabLst>
              <a:defRPr/>
            </a:pPr>
            <a:r>
              <a:rPr kumimoji="1" lang="zh-CN" altLang="en-US" sz="18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汉仪君黑-55W" panose="00020600040101010101" charset="-122"/>
                <a:cs typeface="+mn-cs"/>
              </a:rPr>
              <a:t>获得一个工具</a:t>
            </a:r>
            <a:endParaRPr kumimoji="1" lang="zh-CN" altLang="en-US" sz="18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汉仪君黑-55W" panose="00020600040101010101" charset="-122"/>
              <a:cs typeface="+mn-cs"/>
            </a:endParaRPr>
          </a:p>
        </p:txBody>
      </p:sp>
      <p:sp>
        <p:nvSpPr>
          <p:cNvPr id="41" name="Text Box 52"/>
          <p:cNvSpPr txBox="1"/>
          <p:nvPr/>
        </p:nvSpPr>
        <p:spPr>
          <a:xfrm>
            <a:off x="3014560" y="3291305"/>
            <a:ext cx="825603" cy="245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C</a:t>
            </a: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语言子集</a:t>
            </a:r>
            <a:endParaRPr lang="zh-CN" altLang="en-US" sz="16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42" name="Text Box 53"/>
          <p:cNvSpPr txBox="1"/>
          <p:nvPr/>
        </p:nvSpPr>
        <p:spPr>
          <a:xfrm>
            <a:off x="3784598" y="3660812"/>
            <a:ext cx="726049" cy="245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</a:rPr>
              <a:t>机器语言</a:t>
            </a:r>
            <a:endParaRPr lang="zh-CN" altLang="en-US" sz="16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43" name="Text Box 54"/>
          <p:cNvSpPr txBox="1"/>
          <p:nvPr/>
        </p:nvSpPr>
        <p:spPr>
          <a:xfrm>
            <a:off x="4484717" y="3293620"/>
            <a:ext cx="726049" cy="245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</a:rPr>
              <a:t>机器语言</a:t>
            </a:r>
            <a:endParaRPr lang="zh-CN" altLang="en-US" sz="16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44" name="Text Box 55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801731" y="4114592"/>
            <a:ext cx="420442" cy="28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normAutofit fontScale="60000"/>
          </a:bodyPr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8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+mn-cs"/>
              </a:rPr>
              <a:t>P2</a:t>
            </a:r>
            <a:endParaRPr kumimoji="1" lang="en-US" altLang="zh-CN" sz="1800" b="1" kern="1200" cap="none" spc="0" normalizeH="0" baseline="0" noProof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+mn-cs"/>
            </a:endParaRPr>
          </a:p>
        </p:txBody>
      </p:sp>
      <p:sp>
        <p:nvSpPr>
          <p:cNvPr id="45" name="Line 57"/>
          <p:cNvSpPr/>
          <p:nvPr>
            <p:custDataLst>
              <p:tags r:id="rId40"/>
            </p:custDataLst>
          </p:nvPr>
        </p:nvSpPr>
        <p:spPr>
          <a:xfrm>
            <a:off x="3023821" y="3220922"/>
            <a:ext cx="2190186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Line 58"/>
          <p:cNvSpPr/>
          <p:nvPr>
            <p:custDataLst>
              <p:tags r:id="rId41"/>
            </p:custDataLst>
          </p:nvPr>
        </p:nvSpPr>
        <p:spPr>
          <a:xfrm>
            <a:off x="3023821" y="3220922"/>
            <a:ext cx="0" cy="367655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Line 59"/>
          <p:cNvSpPr/>
          <p:nvPr>
            <p:custDataLst>
              <p:tags r:id="rId42"/>
            </p:custDataLst>
          </p:nvPr>
        </p:nvSpPr>
        <p:spPr>
          <a:xfrm>
            <a:off x="3690138" y="3588577"/>
            <a:ext cx="0" cy="367192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Line 60"/>
          <p:cNvSpPr/>
          <p:nvPr>
            <p:custDataLst>
              <p:tags r:id="rId43"/>
            </p:custDataLst>
          </p:nvPr>
        </p:nvSpPr>
        <p:spPr>
          <a:xfrm>
            <a:off x="4643077" y="3588577"/>
            <a:ext cx="0" cy="367192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Line 61"/>
          <p:cNvSpPr/>
          <p:nvPr>
            <p:custDataLst>
              <p:tags r:id="rId44"/>
            </p:custDataLst>
          </p:nvPr>
        </p:nvSpPr>
        <p:spPr>
          <a:xfrm>
            <a:off x="5214007" y="3220922"/>
            <a:ext cx="0" cy="367655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Line 62"/>
          <p:cNvSpPr/>
          <p:nvPr>
            <p:custDataLst>
              <p:tags r:id="rId45"/>
            </p:custDataLst>
          </p:nvPr>
        </p:nvSpPr>
        <p:spPr>
          <a:xfrm>
            <a:off x="3023821" y="3588577"/>
            <a:ext cx="666317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Line 63"/>
          <p:cNvSpPr/>
          <p:nvPr>
            <p:custDataLst>
              <p:tags r:id="rId46"/>
            </p:custDataLst>
          </p:nvPr>
        </p:nvSpPr>
        <p:spPr>
          <a:xfrm>
            <a:off x="4643077" y="3588577"/>
            <a:ext cx="57093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Line 64"/>
          <p:cNvSpPr/>
          <p:nvPr>
            <p:custDataLst>
              <p:tags r:id="rId47"/>
            </p:custDataLst>
          </p:nvPr>
        </p:nvSpPr>
        <p:spPr>
          <a:xfrm>
            <a:off x="3690138" y="3955769"/>
            <a:ext cx="952939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Rectangle 66"/>
          <p:cNvSpPr/>
          <p:nvPr>
            <p:custDataLst>
              <p:tags r:id="rId48"/>
            </p:custDataLst>
          </p:nvPr>
        </p:nvSpPr>
        <p:spPr>
          <a:xfrm>
            <a:off x="1411048" y="5171253"/>
            <a:ext cx="4420194" cy="362561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7" rIns="92075" bIns="46037" anchor="t" anchorCtr="0">
            <a:normAutofit fontScale="60000"/>
          </a:bodyPr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3. </a:t>
            </a:r>
            <a:r>
              <a:rPr lang="zh-CN" altLang="en-US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用Ｃ子集编制 Ｃ语言的编译程序</a:t>
            </a:r>
            <a:r>
              <a:rPr lang="en-US" altLang="zh-CN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(P3</a:t>
            </a:r>
            <a:r>
              <a:rPr lang="en-US" altLang="zh-CN" sz="20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—</a:t>
            </a:r>
            <a:r>
              <a:rPr lang="zh-CN" altLang="en-US" sz="20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人</a:t>
            </a:r>
            <a:r>
              <a:rPr lang="en-US" altLang="zh-CN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)</a:t>
            </a:r>
            <a:endParaRPr lang="en-US" altLang="zh-CN" sz="2400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54" name="Text Box 68"/>
          <p:cNvSpPr txBox="1"/>
          <p:nvPr>
            <p:custDataLst>
              <p:tags r:id="rId49"/>
            </p:custDataLst>
          </p:nvPr>
        </p:nvSpPr>
        <p:spPr>
          <a:xfrm>
            <a:off x="1386969" y="2931521"/>
            <a:ext cx="529256" cy="245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en-US" altLang="zh-CN" sz="16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C</a:t>
            </a:r>
            <a:r>
              <a:rPr lang="zh-CN" altLang="en-US" sz="16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语言</a:t>
            </a:r>
            <a:endParaRPr lang="zh-CN" altLang="en-US" sz="1600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55" name="Text Box 69"/>
          <p:cNvSpPr txBox="1"/>
          <p:nvPr>
            <p:custDataLst>
              <p:tags r:id="rId50"/>
            </p:custDataLst>
          </p:nvPr>
        </p:nvSpPr>
        <p:spPr>
          <a:xfrm>
            <a:off x="2157007" y="3309826"/>
            <a:ext cx="529256" cy="245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en-US" altLang="zh-CN" sz="16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C</a:t>
            </a:r>
            <a:r>
              <a:rPr lang="zh-CN" altLang="en-US" sz="16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子集</a:t>
            </a:r>
            <a:endParaRPr lang="zh-CN" altLang="en-US" sz="1600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56" name="Text Box 70"/>
          <p:cNvSpPr txBox="1"/>
          <p:nvPr>
            <p:custDataLst>
              <p:tags r:id="rId51"/>
            </p:custDataLst>
          </p:nvPr>
        </p:nvSpPr>
        <p:spPr>
          <a:xfrm>
            <a:off x="2857126" y="2933837"/>
            <a:ext cx="726049" cy="245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zh-CN" altLang="en-US" sz="16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机器语言</a:t>
            </a:r>
            <a:endParaRPr lang="zh-CN" altLang="en-US" sz="1600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57" name="Text Box 71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2174140" y="3754346"/>
            <a:ext cx="420442" cy="28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normAutofit fontScale="60000"/>
          </a:bodyPr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8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+mn-cs"/>
              </a:rPr>
              <a:t>P3</a:t>
            </a:r>
            <a:endParaRPr kumimoji="1" lang="en-US" altLang="zh-CN" sz="1800" b="1" kern="1200" cap="none" spc="0" normalizeH="0" baseline="0" noProof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+mn-cs"/>
            </a:endParaRPr>
          </a:p>
        </p:txBody>
      </p:sp>
      <p:sp>
        <p:nvSpPr>
          <p:cNvPr id="58" name="Line 73"/>
          <p:cNvSpPr/>
          <p:nvPr>
            <p:custDataLst>
              <p:tags r:id="rId53"/>
            </p:custDataLst>
          </p:nvPr>
        </p:nvSpPr>
        <p:spPr>
          <a:xfrm>
            <a:off x="1396230" y="2860676"/>
            <a:ext cx="2190186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Line 74"/>
          <p:cNvSpPr/>
          <p:nvPr>
            <p:custDataLst>
              <p:tags r:id="rId54"/>
            </p:custDataLst>
          </p:nvPr>
        </p:nvSpPr>
        <p:spPr>
          <a:xfrm>
            <a:off x="1396230" y="2860676"/>
            <a:ext cx="0" cy="368118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Line 75"/>
          <p:cNvSpPr/>
          <p:nvPr>
            <p:custDataLst>
              <p:tags r:id="rId55"/>
            </p:custDataLst>
          </p:nvPr>
        </p:nvSpPr>
        <p:spPr>
          <a:xfrm>
            <a:off x="2062547" y="3228794"/>
            <a:ext cx="0" cy="367192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Line 76"/>
          <p:cNvSpPr/>
          <p:nvPr>
            <p:custDataLst>
              <p:tags r:id="rId56"/>
            </p:custDataLst>
          </p:nvPr>
        </p:nvSpPr>
        <p:spPr>
          <a:xfrm>
            <a:off x="3015486" y="3228794"/>
            <a:ext cx="0" cy="367192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Line 77"/>
          <p:cNvSpPr/>
          <p:nvPr>
            <p:custDataLst>
              <p:tags r:id="rId57"/>
            </p:custDataLst>
          </p:nvPr>
        </p:nvSpPr>
        <p:spPr>
          <a:xfrm>
            <a:off x="3586416" y="2860676"/>
            <a:ext cx="0" cy="368118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Line 78"/>
          <p:cNvSpPr/>
          <p:nvPr>
            <p:custDataLst>
              <p:tags r:id="rId58"/>
            </p:custDataLst>
          </p:nvPr>
        </p:nvSpPr>
        <p:spPr>
          <a:xfrm>
            <a:off x="1396230" y="3228794"/>
            <a:ext cx="666317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Line 79"/>
          <p:cNvSpPr/>
          <p:nvPr>
            <p:custDataLst>
              <p:tags r:id="rId59"/>
            </p:custDataLst>
          </p:nvPr>
        </p:nvSpPr>
        <p:spPr>
          <a:xfrm>
            <a:off x="3015486" y="3228794"/>
            <a:ext cx="57093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Line 80"/>
          <p:cNvSpPr/>
          <p:nvPr>
            <p:custDataLst>
              <p:tags r:id="rId60"/>
            </p:custDataLst>
          </p:nvPr>
        </p:nvSpPr>
        <p:spPr>
          <a:xfrm>
            <a:off x="2062547" y="3595986"/>
            <a:ext cx="952939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Text Box 82"/>
          <p:cNvSpPr txBox="1"/>
          <p:nvPr>
            <p:custDataLst>
              <p:tags r:id="rId61"/>
            </p:custDataLst>
          </p:nvPr>
        </p:nvSpPr>
        <p:spPr>
          <a:xfrm>
            <a:off x="1422624" y="5421295"/>
            <a:ext cx="6223277" cy="38941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60000"/>
          </a:bodyPr>
          <a:p>
            <a:pPr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4. </a:t>
            </a:r>
            <a:r>
              <a:rPr lang="zh-CN" altLang="en-US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用</a:t>
            </a:r>
            <a:r>
              <a:rPr lang="en-US" altLang="zh-CN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P2</a:t>
            </a:r>
            <a:r>
              <a:rPr lang="zh-CN" altLang="en-US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编译</a:t>
            </a:r>
            <a:r>
              <a:rPr lang="en-US" altLang="zh-CN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P3</a:t>
            </a:r>
            <a:r>
              <a:rPr lang="zh-CN" altLang="en-US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，得到</a:t>
            </a:r>
            <a:r>
              <a:rPr lang="en-US" altLang="zh-CN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P4</a:t>
            </a:r>
            <a:endParaRPr lang="en-US" altLang="zh-CN" sz="2400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67" name="Text Box 84"/>
          <p:cNvSpPr txBox="1"/>
          <p:nvPr/>
        </p:nvSpPr>
        <p:spPr>
          <a:xfrm>
            <a:off x="4537966" y="2924576"/>
            <a:ext cx="529256" cy="245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C</a:t>
            </a: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语言</a:t>
            </a:r>
            <a:endParaRPr lang="zh-CN" altLang="en-US" sz="16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68" name="Text Box 85"/>
          <p:cNvSpPr txBox="1"/>
          <p:nvPr/>
        </p:nvSpPr>
        <p:spPr>
          <a:xfrm>
            <a:off x="5308004" y="3293620"/>
            <a:ext cx="726049" cy="245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</a:rPr>
              <a:t>机器语言</a:t>
            </a:r>
            <a:endParaRPr lang="zh-CN" altLang="en-US" sz="16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69" name="Text Box 86"/>
          <p:cNvSpPr txBox="1"/>
          <p:nvPr/>
        </p:nvSpPr>
        <p:spPr>
          <a:xfrm>
            <a:off x="6008123" y="2926891"/>
            <a:ext cx="726049" cy="245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rmAutofit fontScale="50000"/>
          </a:bodyPr>
          <a:p>
            <a:pPr eaLnBrk="0" hangingPunct="0"/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汉仪君黑-55W" panose="00020600040101010101" charset="-122"/>
              </a:rPr>
              <a:t>机器语言</a:t>
            </a:r>
            <a:endParaRPr lang="zh-CN" altLang="en-US" sz="1600" b="1" dirty="0">
              <a:solidFill>
                <a:srgbClr val="000000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70" name="Text Box 87"/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5325137" y="3747400"/>
            <a:ext cx="420442" cy="28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normAutofit fontScale="60000"/>
          </a:bodyPr>
          <a:p>
            <a:pPr marR="0" defTabSz="457200" eaLnBrk="0" fontAlgn="auto" hangingPunct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1" lang="en-US" altLang="zh-CN" sz="18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汉仪君黑-55W" panose="00020600040101010101" charset="-122"/>
                <a:cs typeface="+mn-cs"/>
              </a:rPr>
              <a:t>P4</a:t>
            </a:r>
            <a:endParaRPr kumimoji="1" lang="en-US" altLang="zh-CN" sz="1800" b="1" kern="1200" cap="none" spc="0" normalizeH="0" baseline="0" noProof="0">
              <a:solidFill>
                <a:schemeClr val="dk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汉仪君黑-55W" panose="00020600040101010101" charset="-122"/>
              <a:cs typeface="+mn-cs"/>
            </a:endParaRPr>
          </a:p>
        </p:txBody>
      </p:sp>
      <p:sp>
        <p:nvSpPr>
          <p:cNvPr id="71" name="Line 89"/>
          <p:cNvSpPr/>
          <p:nvPr>
            <p:custDataLst>
              <p:tags r:id="rId63"/>
            </p:custDataLst>
          </p:nvPr>
        </p:nvSpPr>
        <p:spPr>
          <a:xfrm>
            <a:off x="4547227" y="2853730"/>
            <a:ext cx="2190186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Line 90"/>
          <p:cNvSpPr/>
          <p:nvPr>
            <p:custDataLst>
              <p:tags r:id="rId64"/>
            </p:custDataLst>
          </p:nvPr>
        </p:nvSpPr>
        <p:spPr>
          <a:xfrm>
            <a:off x="4547227" y="2853730"/>
            <a:ext cx="0" cy="368118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Line 91"/>
          <p:cNvSpPr/>
          <p:nvPr>
            <p:custDataLst>
              <p:tags r:id="rId65"/>
            </p:custDataLst>
          </p:nvPr>
        </p:nvSpPr>
        <p:spPr>
          <a:xfrm>
            <a:off x="5213544" y="3221848"/>
            <a:ext cx="0" cy="367192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Line 92"/>
          <p:cNvSpPr/>
          <p:nvPr>
            <p:custDataLst>
              <p:tags r:id="rId66"/>
            </p:custDataLst>
          </p:nvPr>
        </p:nvSpPr>
        <p:spPr>
          <a:xfrm>
            <a:off x="6166483" y="3221848"/>
            <a:ext cx="0" cy="367192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Line 93"/>
          <p:cNvSpPr/>
          <p:nvPr>
            <p:custDataLst>
              <p:tags r:id="rId67"/>
            </p:custDataLst>
          </p:nvPr>
        </p:nvSpPr>
        <p:spPr>
          <a:xfrm>
            <a:off x="6737413" y="2853730"/>
            <a:ext cx="0" cy="368118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Line 94"/>
          <p:cNvSpPr/>
          <p:nvPr>
            <p:custDataLst>
              <p:tags r:id="rId68"/>
            </p:custDataLst>
          </p:nvPr>
        </p:nvSpPr>
        <p:spPr>
          <a:xfrm>
            <a:off x="4547227" y="3221848"/>
            <a:ext cx="666317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Line 95"/>
          <p:cNvSpPr/>
          <p:nvPr>
            <p:custDataLst>
              <p:tags r:id="rId69"/>
            </p:custDataLst>
          </p:nvPr>
        </p:nvSpPr>
        <p:spPr>
          <a:xfrm>
            <a:off x="6166483" y="3221848"/>
            <a:ext cx="57093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Line 96"/>
          <p:cNvSpPr/>
          <p:nvPr>
            <p:custDataLst>
              <p:tags r:id="rId70"/>
            </p:custDataLst>
          </p:nvPr>
        </p:nvSpPr>
        <p:spPr>
          <a:xfrm>
            <a:off x="5213544" y="3589040"/>
            <a:ext cx="952939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79" name="直接连接符 78"/>
          <p:cNvCxnSpPr/>
          <p:nvPr>
            <p:custDataLst>
              <p:tags r:id="rId7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6"/>
          <p:cNvSpPr txBox="1"/>
          <p:nvPr>
            <p:custDataLst>
              <p:tags r:id="rId7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自展技术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</p:spTree>
    <p:custDataLst>
      <p:tags r:id="rId7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利用编译程序自动生成器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2" name="Rectangle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742977" y="1981200"/>
            <a:ext cx="4574563" cy="60545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2075" tIns="46037" rIns="92075" bIns="46037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SzTx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sym typeface="+mn-ea"/>
              </a:rPr>
              <a:t>词法分析器的自动生成程序</a:t>
            </a:r>
            <a:endParaRPr lang="zh-CN" altLang="en-US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sym typeface="+mn-ea"/>
            </a:endParaRPr>
          </a:p>
        </p:txBody>
      </p:sp>
      <p:sp>
        <p:nvSpPr>
          <p:cNvPr id="4" name="Line 4"/>
          <p:cNvSpPr/>
          <p:nvPr>
            <p:custDataLst>
              <p:tags r:id="rId4"/>
            </p:custDataLst>
          </p:nvPr>
        </p:nvSpPr>
        <p:spPr>
          <a:xfrm>
            <a:off x="5331624" y="3164137"/>
            <a:ext cx="740003" cy="0"/>
          </a:xfrm>
          <a:prstGeom prst="line">
            <a:avLst/>
          </a:prstGeom>
          <a:ln w="38100" cap="flat" cmpd="dbl">
            <a:solidFill>
              <a:schemeClr val="dk1"/>
            </a:solidFill>
            <a:prstDash val="solid"/>
            <a:round/>
            <a:headEnd type="none" w="sm" len="sm"/>
            <a:tailEnd type="stealth" w="med" len="lg"/>
          </a:ln>
        </p:spPr>
      </p:sp>
      <p:sp>
        <p:nvSpPr>
          <p:cNvPr id="5" name="Line 5"/>
          <p:cNvSpPr/>
          <p:nvPr>
            <p:custDataLst>
              <p:tags r:id="rId5"/>
            </p:custDataLst>
          </p:nvPr>
        </p:nvSpPr>
        <p:spPr>
          <a:xfrm>
            <a:off x="2977070" y="3110879"/>
            <a:ext cx="874549" cy="0"/>
          </a:xfrm>
          <a:prstGeom prst="line">
            <a:avLst/>
          </a:prstGeom>
          <a:ln w="38100" cap="flat" cmpd="dbl">
            <a:solidFill>
              <a:schemeClr val="dk1"/>
            </a:solidFill>
            <a:prstDash val="solid"/>
            <a:round/>
            <a:headEnd type="none" w="sm" len="sm"/>
            <a:tailEnd type="stealth" w="med" len="lg"/>
          </a:ln>
        </p:spPr>
      </p:sp>
      <p:sp>
        <p:nvSpPr>
          <p:cNvPr id="6" name="Rectangle 6"/>
          <p:cNvSpPr/>
          <p:nvPr>
            <p:custDataLst>
              <p:tags r:id="rId6"/>
            </p:custDataLst>
          </p:nvPr>
        </p:nvSpPr>
        <p:spPr>
          <a:xfrm>
            <a:off x="958880" y="2921674"/>
            <a:ext cx="2152735" cy="460820"/>
          </a:xfrm>
          <a:prstGeom prst="rect">
            <a:avLst/>
          </a:prstGeom>
          <a:noFill/>
          <a:ln w="9525">
            <a:noFill/>
          </a:ln>
        </p:spPr>
        <p:txBody>
          <a:bodyPr lIns="92075" tIns="46037" rIns="92075" bIns="46037" anchor="t" anchorCtr="0">
            <a:normAutofit fontScale="80000"/>
          </a:bodyPr>
          <a:p>
            <a:pPr eaLnBrk="0" hangingPunct="0"/>
            <a:r>
              <a:rPr lang="zh-CN" altLang="en-US" sz="28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词法规则说明</a:t>
            </a:r>
            <a:endParaRPr lang="zh-CN" altLang="en-US" sz="2800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7" name="Rectangle 7"/>
          <p:cNvSpPr/>
          <p:nvPr>
            <p:custDataLst>
              <p:tags r:id="rId7"/>
            </p:custDataLst>
          </p:nvPr>
        </p:nvSpPr>
        <p:spPr>
          <a:xfrm>
            <a:off x="6138900" y="2921674"/>
            <a:ext cx="2046220" cy="46082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7" rIns="92075" bIns="46037" anchor="t" anchorCtr="0">
            <a:normAutofit fontScale="80000"/>
          </a:bodyPr>
          <a:p>
            <a:pPr eaLnBrk="0" hangingPunct="0"/>
            <a:r>
              <a:rPr lang="zh-CN" altLang="en-US" sz="28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词法分析程序</a:t>
            </a:r>
            <a:endParaRPr lang="zh-CN" altLang="en-US" sz="2800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8" name="Rectangle 8"/>
          <p:cNvSpPr/>
          <p:nvPr>
            <p:custDataLst>
              <p:tags r:id="rId8"/>
            </p:custDataLst>
          </p:nvPr>
        </p:nvSpPr>
        <p:spPr>
          <a:xfrm>
            <a:off x="6542538" y="3298683"/>
            <a:ext cx="1091504" cy="406441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7" rIns="92075" bIns="46037" anchor="t" anchorCtr="0">
            <a:normAutofit fontScale="80000"/>
          </a:bodyPr>
          <a:p>
            <a:pPr eaLnBrk="0" hangingPunct="0"/>
            <a:r>
              <a:rPr lang="en-US" altLang="zh-CN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(C</a:t>
            </a:r>
            <a:r>
              <a:rPr lang="zh-CN" altLang="en-US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程序</a:t>
            </a:r>
            <a:r>
              <a:rPr lang="en-US" altLang="zh-CN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)</a:t>
            </a:r>
            <a:endParaRPr lang="en-US" altLang="zh-CN" sz="2400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9" name="Text Box 9"/>
          <p:cNvSpPr txBox="1"/>
          <p:nvPr>
            <p:custDataLst>
              <p:tags r:id="rId9"/>
            </p:custDataLst>
          </p:nvPr>
        </p:nvSpPr>
        <p:spPr>
          <a:xfrm>
            <a:off x="1833429" y="3904139"/>
            <a:ext cx="4861875" cy="1982311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/>
          </a:bodyPr>
          <a:p>
            <a:pPr eaLnBrk="0" hangingPunct="0"/>
            <a:r>
              <a:rPr lang="zh-CN" altLang="en-US" sz="18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输入：</a:t>
            </a:r>
            <a:endParaRPr lang="zh-CN" altLang="en-US" sz="18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  <a:p>
            <a:pPr lvl="1" indent="0" eaLnBrk="0" hangingPunct="0">
              <a:buNone/>
            </a:pPr>
            <a:r>
              <a:rPr lang="zh-CN" altLang="en-US" sz="18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	词法（正规表达式）</a:t>
            </a:r>
            <a:endParaRPr lang="zh-CN" altLang="en-US" sz="18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  <a:p>
            <a:pPr lvl="1" indent="0" eaLnBrk="0" hangingPunct="0">
              <a:buNone/>
            </a:pPr>
            <a:r>
              <a:rPr lang="zh-CN" altLang="en-US" sz="18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	识别动作（Ｃ程序段）</a:t>
            </a:r>
            <a:endParaRPr lang="zh-CN" altLang="en-US" sz="18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  <a:p>
            <a:pPr eaLnBrk="0" hangingPunct="0"/>
            <a:r>
              <a:rPr lang="zh-CN" altLang="en-US" sz="18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输出：</a:t>
            </a:r>
            <a:endParaRPr lang="zh-CN" altLang="en-US" sz="18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  <a:p>
            <a:pPr lvl="1" indent="0" eaLnBrk="0" hangingPunct="0">
              <a:buNone/>
            </a:pPr>
            <a:r>
              <a:rPr lang="zh-CN" altLang="en-US" sz="18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	</a:t>
            </a:r>
            <a:r>
              <a:rPr lang="en-US" altLang="zh-CN" sz="18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yylex( ) </a:t>
            </a:r>
            <a:r>
              <a:rPr lang="zh-CN" altLang="en-US" sz="18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函数</a:t>
            </a:r>
            <a:endParaRPr lang="zh-CN" altLang="en-US" sz="18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10" name="Text Box 10"/>
          <p:cNvSpPr txBox="1"/>
          <p:nvPr>
            <p:custDataLst>
              <p:tags r:id="rId10"/>
            </p:custDataLst>
          </p:nvPr>
        </p:nvSpPr>
        <p:spPr>
          <a:xfrm>
            <a:off x="3851618" y="2895045"/>
            <a:ext cx="1412733" cy="5151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normAutofit fontScale="80000"/>
          </a:bodyPr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chemeClr val="folHlink"/>
                </a:solidFill>
                <a:latin typeface="Arial" panose="020B0604020202020204" pitchFamily="34" charset="0"/>
                <a:ea typeface="汉仪君黑-55W" panose="00020600040101010101" charset="-122"/>
              </a:rPr>
              <a:t>LEX</a:t>
            </a:r>
            <a:endParaRPr lang="en-US" altLang="zh-CN" sz="3200" b="1" dirty="0">
              <a:solidFill>
                <a:schemeClr val="folHlink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</p:spTree>
    <p:custDataLst>
      <p:tags r:id="rId11"/>
    </p:custData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语法分析器的自动生成程序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2" name="Line 3"/>
          <p:cNvSpPr/>
          <p:nvPr>
            <p:custDataLst>
              <p:tags r:id="rId3"/>
            </p:custDataLst>
          </p:nvPr>
        </p:nvSpPr>
        <p:spPr>
          <a:xfrm>
            <a:off x="5647966" y="2502722"/>
            <a:ext cx="858172" cy="0"/>
          </a:xfrm>
          <a:prstGeom prst="line">
            <a:avLst/>
          </a:prstGeom>
          <a:ln w="38100" cap="flat" cmpd="dbl">
            <a:solidFill>
              <a:schemeClr val="dk1"/>
            </a:solidFill>
            <a:prstDash val="solid"/>
            <a:round/>
            <a:headEnd type="none" w="sm" len="sm"/>
            <a:tailEnd type="stealth" w="med" len="lg"/>
          </a:ln>
        </p:spPr>
      </p:sp>
      <p:sp>
        <p:nvSpPr>
          <p:cNvPr id="4" name="Line 4"/>
          <p:cNvSpPr/>
          <p:nvPr>
            <p:custDataLst>
              <p:tags r:id="rId4"/>
            </p:custDataLst>
          </p:nvPr>
        </p:nvSpPr>
        <p:spPr>
          <a:xfrm>
            <a:off x="2683370" y="2502722"/>
            <a:ext cx="1014204" cy="0"/>
          </a:xfrm>
          <a:prstGeom prst="line">
            <a:avLst/>
          </a:prstGeom>
          <a:ln w="38100" cap="flat" cmpd="dbl">
            <a:solidFill>
              <a:schemeClr val="dk1"/>
            </a:solidFill>
            <a:prstDash val="solid"/>
            <a:round/>
            <a:headEnd type="none" w="sm" len="sm"/>
            <a:tailEnd type="stealth" w="med" len="lg"/>
          </a:ln>
        </p:spPr>
      </p:sp>
      <p:sp>
        <p:nvSpPr>
          <p:cNvPr id="5" name="Rectangle 5"/>
          <p:cNvSpPr/>
          <p:nvPr>
            <p:custDataLst>
              <p:tags r:id="rId5"/>
            </p:custDataLst>
          </p:nvPr>
        </p:nvSpPr>
        <p:spPr>
          <a:xfrm>
            <a:off x="342900" y="2190659"/>
            <a:ext cx="2496502" cy="534407"/>
          </a:xfrm>
          <a:prstGeom prst="rect">
            <a:avLst/>
          </a:prstGeom>
          <a:noFill/>
          <a:ln w="9525">
            <a:noFill/>
          </a:ln>
        </p:spPr>
        <p:txBody>
          <a:bodyPr lIns="92075" tIns="46037" rIns="92075" bIns="46037" anchor="t" anchorCtr="0">
            <a:normAutofit/>
          </a:bodyPr>
          <a:p>
            <a:pPr eaLnBrk="0" hangingPunct="0"/>
            <a:r>
              <a:rPr lang="zh-CN" altLang="en-US" sz="28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语法规则说明</a:t>
            </a:r>
            <a:endParaRPr lang="zh-CN" altLang="en-US" sz="2800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6" name="Rectangle 6"/>
          <p:cNvSpPr/>
          <p:nvPr>
            <p:custDataLst>
              <p:tags r:id="rId6"/>
            </p:custDataLst>
          </p:nvPr>
        </p:nvSpPr>
        <p:spPr>
          <a:xfrm>
            <a:off x="6428123" y="2190659"/>
            <a:ext cx="2372977" cy="534407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7" rIns="92075" bIns="46037" anchor="t" anchorCtr="0">
            <a:normAutofit/>
          </a:bodyPr>
          <a:p>
            <a:pPr eaLnBrk="0" hangingPunct="0"/>
            <a:r>
              <a:rPr lang="zh-CN" altLang="en-US" sz="28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语法分析程序</a:t>
            </a:r>
            <a:endParaRPr lang="zh-CN" altLang="en-US" sz="2800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7" name="Rectangle 7"/>
          <p:cNvSpPr/>
          <p:nvPr>
            <p:custDataLst>
              <p:tags r:id="rId7"/>
            </p:custDataLst>
          </p:nvPr>
        </p:nvSpPr>
        <p:spPr>
          <a:xfrm>
            <a:off x="7208280" y="2658753"/>
            <a:ext cx="1265804" cy="47134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7" rIns="92075" bIns="46037" anchor="t" anchorCtr="0">
            <a:normAutofit/>
          </a:bodyPr>
          <a:p>
            <a:pPr eaLnBrk="0" hangingPunct="0"/>
            <a:r>
              <a:rPr lang="en-US" altLang="zh-CN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(C</a:t>
            </a:r>
            <a:r>
              <a:rPr lang="zh-CN" altLang="en-US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程序</a:t>
            </a:r>
            <a:r>
              <a:rPr lang="en-US" altLang="zh-CN" sz="2400" b="1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)</a:t>
            </a:r>
            <a:endParaRPr lang="en-US" altLang="zh-CN" sz="2400" b="1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8" name="Text Box 8"/>
          <p:cNvSpPr txBox="1"/>
          <p:nvPr>
            <p:custDataLst>
              <p:tags r:id="rId8"/>
            </p:custDataLst>
          </p:nvPr>
        </p:nvSpPr>
        <p:spPr>
          <a:xfrm>
            <a:off x="1357104" y="3282879"/>
            <a:ext cx="6023461" cy="22988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/>
          </a:bodyPr>
          <a:p>
            <a:pPr eaLnBrk="0" hangingPunct="0"/>
            <a:r>
              <a:rPr lang="zh-CN" altLang="en-US" sz="18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输入：</a:t>
            </a:r>
            <a:endParaRPr lang="zh-CN" altLang="en-US" sz="18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  <a:p>
            <a:pPr lvl="1" indent="0" eaLnBrk="0" hangingPunct="0">
              <a:buNone/>
            </a:pPr>
            <a:r>
              <a:rPr lang="zh-CN" altLang="en-US" sz="18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	语法规则（产生式）</a:t>
            </a:r>
            <a:endParaRPr lang="zh-CN" altLang="en-US" sz="18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  <a:p>
            <a:pPr lvl="1" indent="0" eaLnBrk="0" hangingPunct="0">
              <a:buNone/>
            </a:pPr>
            <a:r>
              <a:rPr lang="zh-CN" altLang="en-US" sz="18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	语义动作（Ｃ程序段）</a:t>
            </a:r>
            <a:endParaRPr lang="zh-CN" altLang="en-US" sz="18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  <a:p>
            <a:pPr eaLnBrk="0" hangingPunct="0"/>
            <a:r>
              <a:rPr lang="zh-CN" altLang="en-US" sz="18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输出：</a:t>
            </a:r>
            <a:endParaRPr lang="zh-CN" altLang="en-US" sz="18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  <a:p>
            <a:pPr lvl="1" indent="0" eaLnBrk="0" hangingPunct="0">
              <a:buNone/>
            </a:pPr>
            <a:r>
              <a:rPr lang="zh-CN" altLang="en-US" sz="18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	</a:t>
            </a:r>
            <a:r>
              <a:rPr lang="en-US" altLang="zh-CN" sz="18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yyparse( ) </a:t>
            </a:r>
            <a:r>
              <a:rPr lang="zh-CN" altLang="en-US" sz="18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函数</a:t>
            </a:r>
            <a:endParaRPr lang="zh-CN" altLang="en-US" sz="18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sp>
        <p:nvSpPr>
          <p:cNvPr id="9" name="Text Box 9"/>
          <p:cNvSpPr txBox="1"/>
          <p:nvPr>
            <p:custDataLst>
              <p:tags r:id="rId9"/>
            </p:custDataLst>
          </p:nvPr>
        </p:nvSpPr>
        <p:spPr>
          <a:xfrm>
            <a:off x="3775590" y="2211789"/>
            <a:ext cx="1872376" cy="59747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norm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folHlink"/>
                </a:solidFill>
                <a:latin typeface="Arial" panose="020B0604020202020204" pitchFamily="34" charset="0"/>
                <a:ea typeface="汉仪君黑-55W" panose="00020600040101010101" charset="-122"/>
              </a:rPr>
              <a:t>ＹＡＣＣ</a:t>
            </a:r>
            <a:endParaRPr lang="zh-CN" altLang="en-US" sz="3200" b="1" dirty="0">
              <a:solidFill>
                <a:schemeClr val="folHlink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汉仪君黑-75简" panose="00020600040101010101" charset="-122"/>
              </a:rPr>
              <a:t>本章小结</a:t>
            </a:r>
            <a:endParaRPr lang="zh-CN" altLang="en-US" sz="2800" baseline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汉仪君黑-75简" panose="00020600040101010101" charset="-122"/>
            </a:endParaRPr>
          </a:p>
        </p:txBody>
      </p:sp>
      <p:sp>
        <p:nvSpPr>
          <p:cNvPr id="2" name="Text Box 5"/>
          <p:cNvSpPr txBox="1"/>
          <p:nvPr>
            <p:custDataLst>
              <p:tags r:id="rId3"/>
            </p:custDataLst>
          </p:nvPr>
        </p:nvSpPr>
        <p:spPr>
          <a:xfrm>
            <a:off x="2101103" y="3062568"/>
            <a:ext cx="470647" cy="161458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normAutofit lnSpcReduction="10000"/>
          </a:bodyPr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chemeClr val="dk1"/>
                </a:solidFill>
                <a:latin typeface="Arial" panose="020B0604020202020204" pitchFamily="34" charset="0"/>
                <a:ea typeface="汉仪君黑-75简" panose="00020600040101010101" charset="-122"/>
              </a:rPr>
              <a:t>词法分析程序</a:t>
            </a:r>
            <a:endParaRPr lang="zh-CN" altLang="en-US" sz="1600" dirty="0">
              <a:solidFill>
                <a:schemeClr val="dk1"/>
              </a:solidFill>
              <a:latin typeface="Arial" panose="020B0604020202020204" pitchFamily="34" charset="0"/>
              <a:ea typeface="汉仪君黑-75简" panose="00020600040101010101" charset="-122"/>
            </a:endParaRPr>
          </a:p>
        </p:txBody>
      </p:sp>
      <p:sp>
        <p:nvSpPr>
          <p:cNvPr id="4" name="Text Box 6"/>
          <p:cNvSpPr txBox="1"/>
          <p:nvPr>
            <p:custDataLst>
              <p:tags r:id="rId4"/>
            </p:custDataLst>
          </p:nvPr>
        </p:nvSpPr>
        <p:spPr>
          <a:xfrm>
            <a:off x="3120838" y="3062568"/>
            <a:ext cx="470647" cy="161458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normAutofit lnSpcReduction="10000"/>
          </a:bodyPr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chemeClr val="dk1"/>
                </a:solidFill>
                <a:latin typeface="Arial" panose="020B0604020202020204" pitchFamily="34" charset="0"/>
                <a:ea typeface="汉仪君黑-75简" panose="00020600040101010101" charset="-122"/>
              </a:rPr>
              <a:t>语法分析程序</a:t>
            </a:r>
            <a:endParaRPr lang="zh-CN" altLang="en-US" sz="1600" dirty="0">
              <a:solidFill>
                <a:schemeClr val="dk1"/>
              </a:solidFill>
              <a:latin typeface="Arial" panose="020B0604020202020204" pitchFamily="34" charset="0"/>
              <a:ea typeface="汉仪君黑-75简" panose="00020600040101010101" charset="-122"/>
            </a:endParaRPr>
          </a:p>
        </p:txBody>
      </p:sp>
      <p:sp>
        <p:nvSpPr>
          <p:cNvPr id="5" name="Text Box 7"/>
          <p:cNvSpPr txBox="1"/>
          <p:nvPr>
            <p:custDataLst>
              <p:tags r:id="rId5"/>
            </p:custDataLst>
          </p:nvPr>
        </p:nvSpPr>
        <p:spPr>
          <a:xfrm>
            <a:off x="4140574" y="3062568"/>
            <a:ext cx="470647" cy="161458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normAutofit lnSpcReduction="10000"/>
          </a:bodyPr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chemeClr val="dk1"/>
                </a:solidFill>
                <a:latin typeface="Arial" panose="020B0604020202020204" pitchFamily="34" charset="0"/>
                <a:ea typeface="汉仪君黑-75简" panose="00020600040101010101" charset="-122"/>
              </a:rPr>
              <a:t>语义分析程序</a:t>
            </a:r>
            <a:endParaRPr lang="zh-CN" altLang="en-US" sz="1600" dirty="0">
              <a:solidFill>
                <a:schemeClr val="dk1"/>
              </a:solidFill>
              <a:latin typeface="Arial" panose="020B0604020202020204" pitchFamily="34" charset="0"/>
              <a:ea typeface="汉仪君黑-75简" panose="00020600040101010101" charset="-122"/>
            </a:endParaRPr>
          </a:p>
        </p:txBody>
      </p:sp>
      <p:sp>
        <p:nvSpPr>
          <p:cNvPr id="6" name="Text Box 8"/>
          <p:cNvSpPr txBox="1"/>
          <p:nvPr>
            <p:custDataLst>
              <p:tags r:id="rId6"/>
            </p:custDataLst>
          </p:nvPr>
        </p:nvSpPr>
        <p:spPr>
          <a:xfrm>
            <a:off x="5081868" y="3062568"/>
            <a:ext cx="470647" cy="161458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normAutofit lnSpcReduction="10000"/>
          </a:bodyPr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中间代码生成</a:t>
            </a:r>
            <a:endParaRPr lang="zh-CN" altLang="en-US" sz="16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7" name="Text Box 9"/>
          <p:cNvSpPr txBox="1"/>
          <p:nvPr>
            <p:custDataLst>
              <p:tags r:id="rId7"/>
            </p:custDataLst>
          </p:nvPr>
        </p:nvSpPr>
        <p:spPr>
          <a:xfrm>
            <a:off x="6023162" y="3062568"/>
            <a:ext cx="470647" cy="161458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normAutofit lnSpcReduction="10000"/>
          </a:bodyPr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代码优化程序</a:t>
            </a:r>
            <a:endParaRPr lang="zh-CN" altLang="en-US" sz="16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8" name="Text Box 10"/>
          <p:cNvSpPr txBox="1"/>
          <p:nvPr>
            <p:custDataLst>
              <p:tags r:id="rId8"/>
            </p:custDataLst>
          </p:nvPr>
        </p:nvSpPr>
        <p:spPr>
          <a:xfrm>
            <a:off x="6886015" y="3062568"/>
            <a:ext cx="470647" cy="161458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normAutofit lnSpcReduction="10000"/>
          </a:bodyPr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chemeClr val="dk1"/>
                </a:solidFill>
                <a:latin typeface="Arial" panose="020B0604020202020204" pitchFamily="34" charset="0"/>
                <a:ea typeface="汉仪君黑-55W" panose="00020600040101010101" charset="-122"/>
              </a:rPr>
              <a:t>目标代码生成</a:t>
            </a:r>
            <a:endParaRPr lang="zh-CN" altLang="en-US" sz="1600" dirty="0">
              <a:solidFill>
                <a:schemeClr val="dk1"/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9" name="Rectangle 11"/>
          <p:cNvSpPr/>
          <p:nvPr>
            <p:custDataLst>
              <p:tags r:id="rId9"/>
            </p:custDataLst>
          </p:nvPr>
        </p:nvSpPr>
        <p:spPr>
          <a:xfrm>
            <a:off x="1944221" y="1885950"/>
            <a:ext cx="5647765" cy="470647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/>
          </a:bodyPr>
          <a:p>
            <a:pPr algn="ctr"/>
            <a:r>
              <a:rPr lang="zh-CN" altLang="en-US" sz="24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</a:rPr>
              <a:t>信息表管理程序</a:t>
            </a:r>
            <a:endParaRPr lang="zh-CN" altLang="en-US" sz="24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10" name="Rectangle 12"/>
          <p:cNvSpPr/>
          <p:nvPr>
            <p:custDataLst>
              <p:tags r:id="rId10"/>
            </p:custDataLst>
          </p:nvPr>
        </p:nvSpPr>
        <p:spPr>
          <a:xfrm>
            <a:off x="2022662" y="5415803"/>
            <a:ext cx="5569324" cy="470647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/>
          </a:bodyPr>
          <a:p>
            <a:pPr algn="ctr"/>
            <a:r>
              <a:rPr lang="zh-CN" altLang="en-US" sz="24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</a:rPr>
              <a:t>错误检查和处理程序</a:t>
            </a:r>
            <a:endParaRPr lang="zh-CN" altLang="en-US" sz="24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11" name="AutoShape 13"/>
          <p:cNvSpPr/>
          <p:nvPr>
            <p:custDataLst>
              <p:tags r:id="rId11"/>
            </p:custDataLst>
          </p:nvPr>
        </p:nvSpPr>
        <p:spPr>
          <a:xfrm>
            <a:off x="767603" y="3376332"/>
            <a:ext cx="862853" cy="1098176"/>
          </a:xfrm>
          <a:prstGeom prst="parallelogram">
            <a:avLst>
              <a:gd name="adj" fmla="val 25000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 fontScale="60000"/>
          </a:bodyPr>
          <a:p>
            <a:pPr algn="ctr"/>
            <a:r>
              <a:rPr lang="zh-CN" altLang="en-US" sz="1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君黑-75简" panose="00020600040101010101" charset="-122"/>
              </a:rPr>
              <a:t>源</a:t>
            </a:r>
            <a:endParaRPr lang="zh-CN" altLang="en-US" sz="18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君黑-75简" panose="00020600040101010101" charset="-122"/>
            </a:endParaRPr>
          </a:p>
          <a:p>
            <a:pPr algn="ctr"/>
            <a:r>
              <a:rPr lang="zh-CN" altLang="en-US" sz="1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君黑-75简" panose="00020600040101010101" charset="-122"/>
              </a:rPr>
              <a:t>程</a:t>
            </a:r>
            <a:endParaRPr lang="zh-CN" altLang="en-US" sz="18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君黑-75简" panose="00020600040101010101" charset="-122"/>
            </a:endParaRPr>
          </a:p>
          <a:p>
            <a:pPr algn="ctr"/>
            <a:r>
              <a:rPr lang="zh-CN" altLang="en-US" sz="1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君黑-75简" panose="00020600040101010101" charset="-122"/>
              </a:rPr>
              <a:t>序</a:t>
            </a:r>
            <a:endParaRPr lang="zh-CN" altLang="en-US" sz="18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君黑-75简" panose="00020600040101010101" charset="-122"/>
            </a:endParaRPr>
          </a:p>
        </p:txBody>
      </p:sp>
      <p:sp>
        <p:nvSpPr>
          <p:cNvPr id="12" name="AutoShape 14"/>
          <p:cNvSpPr/>
          <p:nvPr>
            <p:custDataLst>
              <p:tags r:id="rId12"/>
            </p:custDataLst>
          </p:nvPr>
        </p:nvSpPr>
        <p:spPr>
          <a:xfrm>
            <a:off x="7748868" y="3141009"/>
            <a:ext cx="627529" cy="1411941"/>
          </a:xfrm>
          <a:prstGeom prst="parallelogram">
            <a:avLst>
              <a:gd name="adj" fmla="val 25000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 fontScale="60000"/>
          </a:bodyPr>
          <a:p>
            <a:pPr algn="ctr"/>
            <a:r>
              <a:rPr lang="zh-CN" altLang="en-US" sz="1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</a:rPr>
              <a:t>目</a:t>
            </a:r>
            <a:endParaRPr lang="zh-CN" altLang="en-US" sz="18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  <a:p>
            <a:pPr algn="ctr"/>
            <a:r>
              <a:rPr lang="zh-CN" altLang="en-US" sz="1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</a:rPr>
              <a:t>标</a:t>
            </a:r>
            <a:endParaRPr lang="zh-CN" altLang="en-US" sz="18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  <a:p>
            <a:pPr algn="ctr"/>
            <a:r>
              <a:rPr lang="zh-CN" altLang="en-US" sz="1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</a:rPr>
              <a:t>代</a:t>
            </a:r>
            <a:endParaRPr lang="zh-CN" altLang="en-US" sz="18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  <a:p>
            <a:pPr algn="ctr"/>
            <a:r>
              <a:rPr lang="zh-CN" altLang="en-US" sz="1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</a:rPr>
              <a:t>码</a:t>
            </a:r>
            <a:endParaRPr lang="zh-CN" altLang="en-US" sz="1800" dirty="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13" name="AutoShape 15"/>
          <p:cNvSpPr/>
          <p:nvPr>
            <p:custDataLst>
              <p:tags r:id="rId13"/>
            </p:custDataLst>
          </p:nvPr>
        </p:nvSpPr>
        <p:spPr>
          <a:xfrm>
            <a:off x="1552015" y="3611656"/>
            <a:ext cx="549088" cy="470647"/>
          </a:xfrm>
          <a:prstGeom prst="rightArrow">
            <a:avLst>
              <a:gd name="adj1" fmla="val 50000"/>
              <a:gd name="adj2" fmla="val 29145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 fontScale="40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AutoShape 16"/>
          <p:cNvSpPr/>
          <p:nvPr>
            <p:custDataLst>
              <p:tags r:id="rId14"/>
            </p:custDataLst>
          </p:nvPr>
        </p:nvSpPr>
        <p:spPr>
          <a:xfrm>
            <a:off x="4611221" y="3611656"/>
            <a:ext cx="470647" cy="47064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 fontScale="40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AutoShape 17"/>
          <p:cNvSpPr/>
          <p:nvPr>
            <p:custDataLst>
              <p:tags r:id="rId15"/>
            </p:custDataLst>
          </p:nvPr>
        </p:nvSpPr>
        <p:spPr>
          <a:xfrm>
            <a:off x="5552515" y="3611656"/>
            <a:ext cx="470647" cy="47064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 fontScale="40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AutoShape 18"/>
          <p:cNvSpPr/>
          <p:nvPr>
            <p:custDataLst>
              <p:tags r:id="rId16"/>
            </p:custDataLst>
          </p:nvPr>
        </p:nvSpPr>
        <p:spPr>
          <a:xfrm>
            <a:off x="7356662" y="3611656"/>
            <a:ext cx="470647" cy="47064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 fontScale="40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AutoShape 19"/>
          <p:cNvSpPr/>
          <p:nvPr>
            <p:custDataLst>
              <p:tags r:id="rId17"/>
            </p:custDataLst>
          </p:nvPr>
        </p:nvSpPr>
        <p:spPr>
          <a:xfrm>
            <a:off x="6493809" y="3611656"/>
            <a:ext cx="392206" cy="47064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 fontScale="40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AutoShape 20"/>
          <p:cNvSpPr/>
          <p:nvPr>
            <p:custDataLst>
              <p:tags r:id="rId18"/>
            </p:custDataLst>
          </p:nvPr>
        </p:nvSpPr>
        <p:spPr>
          <a:xfrm>
            <a:off x="2571750" y="3611656"/>
            <a:ext cx="549088" cy="470647"/>
          </a:xfrm>
          <a:prstGeom prst="rightArrow">
            <a:avLst>
              <a:gd name="adj1" fmla="val 50000"/>
              <a:gd name="adj2" fmla="val 29145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 fontScale="40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AutoShape 21"/>
          <p:cNvSpPr/>
          <p:nvPr>
            <p:custDataLst>
              <p:tags r:id="rId19"/>
            </p:custDataLst>
          </p:nvPr>
        </p:nvSpPr>
        <p:spPr>
          <a:xfrm>
            <a:off x="3591485" y="3611656"/>
            <a:ext cx="549088" cy="470647"/>
          </a:xfrm>
          <a:prstGeom prst="rightArrow">
            <a:avLst>
              <a:gd name="adj1" fmla="val 50000"/>
              <a:gd name="adj2" fmla="val 29145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rmAutofit fontScale="40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AutoShape 22"/>
          <p:cNvSpPr/>
          <p:nvPr>
            <p:custDataLst>
              <p:tags r:id="rId20"/>
            </p:custDataLst>
          </p:nvPr>
        </p:nvSpPr>
        <p:spPr>
          <a:xfrm>
            <a:off x="4219015" y="2356597"/>
            <a:ext cx="392206" cy="705971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>
            <a:normAutofit fontScale="25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AutoShape 23"/>
          <p:cNvSpPr/>
          <p:nvPr>
            <p:custDataLst>
              <p:tags r:id="rId21"/>
            </p:custDataLst>
          </p:nvPr>
        </p:nvSpPr>
        <p:spPr>
          <a:xfrm>
            <a:off x="3199279" y="2356597"/>
            <a:ext cx="392206" cy="705971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>
            <a:normAutofit fontScale="25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AutoShape 24"/>
          <p:cNvSpPr/>
          <p:nvPr>
            <p:custDataLst>
              <p:tags r:id="rId22"/>
            </p:custDataLst>
          </p:nvPr>
        </p:nvSpPr>
        <p:spPr>
          <a:xfrm>
            <a:off x="2101103" y="4709832"/>
            <a:ext cx="392206" cy="705971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>
            <a:normAutofit fontScale="25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AutoShape 25"/>
          <p:cNvSpPr/>
          <p:nvPr>
            <p:custDataLst>
              <p:tags r:id="rId23"/>
            </p:custDataLst>
          </p:nvPr>
        </p:nvSpPr>
        <p:spPr>
          <a:xfrm>
            <a:off x="3120838" y="4631391"/>
            <a:ext cx="392206" cy="705971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>
            <a:normAutofit fontScale="25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AutoShape 26"/>
          <p:cNvSpPr/>
          <p:nvPr>
            <p:custDataLst>
              <p:tags r:id="rId24"/>
            </p:custDataLst>
          </p:nvPr>
        </p:nvSpPr>
        <p:spPr>
          <a:xfrm>
            <a:off x="4219015" y="4709832"/>
            <a:ext cx="392206" cy="705971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>
            <a:normAutofit fontScale="25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AutoShape 27"/>
          <p:cNvSpPr/>
          <p:nvPr>
            <p:custDataLst>
              <p:tags r:id="rId25"/>
            </p:custDataLst>
          </p:nvPr>
        </p:nvSpPr>
        <p:spPr>
          <a:xfrm>
            <a:off x="5160309" y="4709832"/>
            <a:ext cx="392206" cy="705971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>
            <a:normAutofit fontScale="25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AutoShape 28"/>
          <p:cNvSpPr/>
          <p:nvPr>
            <p:custDataLst>
              <p:tags r:id="rId26"/>
            </p:custDataLst>
          </p:nvPr>
        </p:nvSpPr>
        <p:spPr>
          <a:xfrm>
            <a:off x="6101603" y="4709832"/>
            <a:ext cx="392206" cy="705971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>
            <a:normAutofit fontScale="25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AutoShape 29"/>
          <p:cNvSpPr/>
          <p:nvPr>
            <p:custDataLst>
              <p:tags r:id="rId27"/>
            </p:custDataLst>
          </p:nvPr>
        </p:nvSpPr>
        <p:spPr>
          <a:xfrm>
            <a:off x="6886015" y="4709832"/>
            <a:ext cx="392206" cy="705971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>
            <a:normAutofit fontScale="25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AutoShape 30"/>
          <p:cNvSpPr/>
          <p:nvPr>
            <p:custDataLst>
              <p:tags r:id="rId28"/>
            </p:custDataLst>
          </p:nvPr>
        </p:nvSpPr>
        <p:spPr>
          <a:xfrm>
            <a:off x="5160309" y="2356597"/>
            <a:ext cx="392206" cy="705971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>
            <a:normAutofit fontScale="25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AutoShape 31"/>
          <p:cNvSpPr/>
          <p:nvPr>
            <p:custDataLst>
              <p:tags r:id="rId29"/>
            </p:custDataLst>
          </p:nvPr>
        </p:nvSpPr>
        <p:spPr>
          <a:xfrm>
            <a:off x="6023162" y="2356597"/>
            <a:ext cx="392206" cy="705971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>
            <a:normAutofit fontScale="25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AutoShape 32"/>
          <p:cNvSpPr/>
          <p:nvPr>
            <p:custDataLst>
              <p:tags r:id="rId30"/>
            </p:custDataLst>
          </p:nvPr>
        </p:nvSpPr>
        <p:spPr>
          <a:xfrm>
            <a:off x="6886015" y="2356597"/>
            <a:ext cx="392206" cy="705971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>
            <a:normAutofit fontScale="25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AutoShape 33"/>
          <p:cNvSpPr/>
          <p:nvPr>
            <p:custDataLst>
              <p:tags r:id="rId31"/>
            </p:custDataLst>
          </p:nvPr>
        </p:nvSpPr>
        <p:spPr>
          <a:xfrm>
            <a:off x="2101103" y="2356597"/>
            <a:ext cx="392206" cy="705971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>
            <a:normAutofit fontScale="25000"/>
          </a:bodyPr>
          <a:p>
            <a:endParaRPr lang="zh-CN" altLang="en-US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Box 17"/>
          <p:cNvSpPr txBox="1"/>
          <p:nvPr>
            <p:custDataLst>
              <p:tags r:id="rId1"/>
            </p:custDataLst>
          </p:nvPr>
        </p:nvSpPr>
        <p:spPr>
          <a:xfrm>
            <a:off x="3378994" y="1486138"/>
            <a:ext cx="2395061" cy="100345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 algn="ctr">
              <a:lnSpc>
                <a:spcPct val="150000"/>
              </a:lnSpc>
            </a:pPr>
            <a:r>
              <a:rPr lang="en-US" sz="4050" spc="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</a:rPr>
              <a:t>01</a:t>
            </a:r>
            <a:endParaRPr lang="en-US" sz="4050" spc="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汉仪君黑-55W" panose="00020600040101010101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146500" y="2514868"/>
            <a:ext cx="4860188" cy="622459"/>
          </a:xfrm>
        </p:spPr>
        <p:txBody>
          <a:bodyPr>
            <a:normAutofit fontScale="9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</a:rPr>
              <a:t>绪论</a:t>
            </a:r>
            <a:endParaRPr lang="zh-CN" altLang="en-US" sz="3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</a:rPr>
              <a:t>——什么是编译程序？</a:t>
            </a:r>
            <a:endParaRPr lang="zh-CN" altLang="en-US" sz="3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</a:rPr>
              <a:t>为什么需要编译程序？</a:t>
            </a:r>
            <a:endParaRPr lang="zh-CN" altLang="en-US" sz="3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程序设计语言的发展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2" name="内容占位符 2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439420" y="1291590"/>
            <a:ext cx="8361045" cy="5229860"/>
          </a:xfrm>
          <a:prstGeom prst="rect">
            <a:avLst/>
          </a:prstGeom>
          <a:noFill/>
          <a:ln w="9525">
            <a:noFill/>
          </a:ln>
        </p:spPr>
        <p:txBody>
          <a:bodyPr vert="horz" lIns="45720" tIns="45720" rIns="45720" bIns="4572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80000"/>
              </a:lnSpc>
              <a:buSzTx/>
              <a:defRPr/>
            </a:pPr>
            <a:r>
              <a:rPr lang="zh-CN" altLang="en-US" sz="240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低级语言（Low Level Language）</a:t>
            </a:r>
            <a:endParaRPr lang="zh-CN" altLang="en-US" sz="240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80000"/>
              </a:lnSpc>
              <a:buSzTx/>
              <a:defRPr/>
            </a:pPr>
            <a:r>
              <a:rPr lang="zh-CN" altLang="en-US" sz="220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机器语言(Machine Language)</a:t>
            </a:r>
            <a:endParaRPr lang="zh-CN" altLang="en-US" sz="220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80000"/>
              </a:lnSpc>
              <a:buSzTx/>
              <a:defRPr/>
            </a:pPr>
            <a:r>
              <a:rPr lang="zh-CN" altLang="en-US" sz="220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汇编语言(Assemble Language)</a:t>
            </a:r>
            <a:endParaRPr lang="zh-CN" altLang="en-US" sz="220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80000"/>
              </a:lnSpc>
              <a:buSzTx/>
              <a:defRPr/>
            </a:pPr>
            <a:endParaRPr lang="zh-CN" altLang="en-US" sz="240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80000"/>
              </a:lnSpc>
              <a:buSzTx/>
              <a:defRPr/>
            </a:pPr>
            <a:r>
              <a:rPr lang="zh-CN" altLang="en-US" sz="240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高级语言(High Level Language)</a:t>
            </a:r>
            <a:endParaRPr lang="zh-CN" altLang="en-US" sz="240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80000"/>
              </a:lnSpc>
              <a:buSzTx/>
              <a:defRPr/>
            </a:pPr>
            <a:r>
              <a:rPr lang="zh-CN" altLang="en-US" sz="220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C、C++、Java 、Python……swift、kotlin、typescript、rust……</a:t>
            </a:r>
            <a:endParaRPr lang="zh-CN" altLang="en-US" sz="220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80000"/>
              </a:lnSpc>
              <a:buSzTx/>
              <a:defRPr/>
            </a:pPr>
            <a:r>
              <a:rPr lang="zh-CN" altLang="en-US" sz="220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更多新型语言不断出现</a:t>
            </a:r>
            <a:endParaRPr lang="zh-CN" altLang="en-US" sz="220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80000"/>
              </a:lnSpc>
              <a:buSzTx/>
              <a:defRPr/>
            </a:pPr>
            <a:endParaRPr lang="zh-CN" altLang="en-US" sz="220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80000"/>
              </a:lnSpc>
              <a:buSzTx/>
              <a:defRPr/>
            </a:pPr>
            <a:r>
              <a:rPr lang="zh-CN" altLang="en-US" sz="240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不是先有编译器，再有高级设计语言，例如，现在已经有一些量子计算方面的程序设计语言</a:t>
            </a:r>
            <a:endParaRPr lang="zh-CN" altLang="en-US" sz="240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80000"/>
              </a:lnSpc>
              <a:buSzTx/>
              <a:defRPr/>
            </a:pPr>
            <a:r>
              <a:rPr lang="zh-CN" altLang="en-US" sz="220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DNA计算、染色体计算、蛋白质计算等等</a:t>
            </a:r>
            <a:endParaRPr lang="zh-CN" altLang="en-US" sz="220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lvl="1" algn="l">
              <a:lnSpc>
                <a:spcPct val="80000"/>
              </a:lnSpc>
              <a:buSzTx/>
              <a:defRPr/>
            </a:pPr>
            <a:r>
              <a:rPr lang="zh-CN" altLang="en-US" sz="220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这些计算语言，没有对应的编译器支持</a:t>
            </a:r>
            <a:endParaRPr lang="zh-CN" altLang="en-US" sz="220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高级语言编写的源代码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3"/>
            </p:custDataLst>
          </p:nvPr>
        </p:nvSpPr>
        <p:spPr>
          <a:xfrm>
            <a:off x="843280" y="3429000"/>
            <a:ext cx="4373245" cy="15398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Tw Cen MT" panose="020B0602020104020603" pitchFamily="34" charset="0"/>
              <a:buNone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符合人类阅读习惯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符合人类语法定义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使用被命名的结构，例如变量和过程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Title 6"/>
          <p:cNvSpPr txBox="1"/>
          <p:nvPr>
            <p:custDataLst>
              <p:tags r:id="rId4"/>
            </p:custDataLst>
          </p:nvPr>
        </p:nvSpPr>
        <p:spPr>
          <a:xfrm>
            <a:off x="924560" y="5105400"/>
            <a:ext cx="2226310" cy="7912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人易写，机器难执行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pic>
        <p:nvPicPr>
          <p:cNvPr id="17411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62000" y="1295083"/>
            <a:ext cx="4535488" cy="1878012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342903" y="915995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汉仪君黑-75简" panose="00020600040101010101" charset="-122"/>
              </a:rPr>
              <a:t>汇编语言或机器语言编写的源代码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汉仪君黑-75简" panose="00020600040101010101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3"/>
            </p:custDataLst>
          </p:nvPr>
        </p:nvSpPr>
        <p:spPr>
          <a:xfrm>
            <a:off x="838200" y="4343400"/>
            <a:ext cx="6471920" cy="12788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t" anchorCtr="0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LnTx/>
                <a:uFillTx/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汇编语言或机器代码</a:t>
            </a:r>
            <a:endParaRPr lang="zh-CN" altLang="en-US" sz="16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LnTx/>
              <a:uFillTx/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285750" lvl="1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 3" panose="05040102010807070707" pitchFamily="18" charset="2"/>
              <a:buNone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符合硬件需求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730250" lvl="2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包含机器指令，使用寄存器和没有命名的内存地址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  <a:p>
            <a:pPr marL="730250" lvl="2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对人类来说很难理解</a:t>
            </a:r>
            <a:endParaRPr lang="zh-CN" altLang="en-US"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Title 6"/>
          <p:cNvSpPr txBox="1"/>
          <p:nvPr>
            <p:custDataLst>
              <p:tags r:id="rId4"/>
            </p:custDataLst>
          </p:nvPr>
        </p:nvSpPr>
        <p:spPr>
          <a:xfrm>
            <a:off x="838200" y="5715000"/>
            <a:ext cx="2226310" cy="7912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</a:rPr>
              <a:t>人难写，机器易执行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</a:endParaRPr>
          </a:p>
        </p:txBody>
      </p:sp>
      <p:pic>
        <p:nvPicPr>
          <p:cNvPr id="1843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25" y="1156335"/>
            <a:ext cx="7469188" cy="322421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342903" y="914090"/>
            <a:ext cx="8458268" cy="9525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2"/>
            </p:custDataLst>
          </p:nvPr>
        </p:nvSpPr>
        <p:spPr>
          <a:xfrm>
            <a:off x="342903" y="228602"/>
            <a:ext cx="8458268" cy="457204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uLnTx/>
                <a:uFillTx/>
                <a:latin typeface="Arial" panose="020B0604020202020204" pitchFamily="34" charset="0"/>
                <a:ea typeface="汉仪君黑-75简" panose="00020600040101010101" charset="-122"/>
                <a:sym typeface="+mn-ea"/>
              </a:rPr>
              <a:t>程序设计语言发展产生的问题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uLnTx/>
              <a:uFillTx/>
              <a:latin typeface="Arial" panose="020B0604020202020204" pitchFamily="34" charset="0"/>
              <a:ea typeface="汉仪君黑-75简" panose="00020600040101010101" charset="-122"/>
              <a:sym typeface="+mn-ea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342900" y="2247424"/>
            <a:ext cx="8458200" cy="3277553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2245977" y="2556232"/>
            <a:ext cx="4652045" cy="265993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君黑-55W" panose="00020600040101010101" charset="-122"/>
                <a:cs typeface="微软雅黑" panose="020B0503020204020204" charset="-122"/>
                <a:sym typeface="+mn-ea"/>
              </a:rPr>
              <a:t>机器不能理解高级语言，需要将高级语言，翻译或解释为低级语言，机器才能理解、执行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汉仪君黑-55W" panose="00020600040101010101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75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75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TEMPLATE_THUMBS_INDEX" val="1、2、5、10、12、16、19、21、22"/>
  <p:tag name="KSO_WM_TEMPLATE_SUBCATEGORY" val="0"/>
  <p:tag name="KSO_WM_TEMPLATE_COLOR_TYPE" val="0"/>
  <p:tag name="KSO_WM_TAG_VERSION" val="1.0"/>
  <p:tag name="KSO_WM_BEAUTIFY_FLAG" val="#wm#"/>
  <p:tag name="KSO_WM_TEMPLATE_CATEGORY" val="custom"/>
  <p:tag name="KSO_WM_TEMPLATE_INDEX" val="20218275"/>
  <p:tag name="KSO_WM_TEMPLATE_MASTER_TYPE" val="1"/>
</p:tagLst>
</file>

<file path=ppt/tags/tag117.xml><?xml version="1.0" encoding="utf-8"?>
<p:tagLst xmlns:p="http://schemas.openxmlformats.org/presentationml/2006/main">
  <p:tag name="KSO_WM_UNIT_ISCONTENTSTITLE" val="0"/>
  <p:tag name="KSO_WM_UNIT_ISNUMDGMTITLE" val="0"/>
  <p:tag name="KSO_WM_UNIT_PRESET_TEXT" val="运营周报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275_1*a*1"/>
  <p:tag name="KSO_WM_TEMPLATE_CATEGORY" val="custom"/>
  <p:tag name="KSO_WM_TEMPLATE_INDEX" val="20218275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SUBTYPE" val="b"/>
  <p:tag name="KSO_WM_UNIT_PRESET_TEXT" val="Click here to add text.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18275_1*f*2"/>
  <p:tag name="KSO_WM_TEMPLATE_CATEGORY" val="custom"/>
  <p:tag name="KSO_WM_TEMPLATE_INDEX" val="20218275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9.xml><?xml version="1.0" encoding="utf-8"?>
<p:tagLst xmlns:p="http://schemas.openxmlformats.org/presentationml/2006/main">
  <p:tag name="KSO_WM_TEMPLATE_THUMBS_INDEX" val="1、2、5、10、12、16、19、21、22"/>
  <p:tag name="KSO_WM_SLIDE_ID" val="custom20218275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18275"/>
  <p:tag name="KSO_WM_SLIDE_LAYOUT" val="a_b_f"/>
  <p:tag name="KSO_WM_SLIDE_LAYOUT_CNT" val="1_1_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12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12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</p:tagLst>
</file>

<file path=ppt/tags/tag123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11&quot;,&quot;maxSize&quot;:{&quot;size1&quot;:20},&quot;minSize&quot;:{&quot;size1&quot;:11.2},&quot;normalSize&quot;:{&quot;size1&quot;:11.2},&quot;subLayout&quot;:[{&quot;id&quot;:&quot;2023-02-21T02:15:11&quot;,&quot;margin&quot;:{&quot;bottom&quot;:0.026000002399086952,&quot;left&quot;:0.7143750190734863,&quot;right&quot;:0.7143750190734863,&quot;top&quot;:0.4230000078678131},&quot;type&quot;:0},{&quot;id&quot;:&quot;2023-02-21T02:15:11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11&quot;,&quot;maxSize&quot;:{&quot;size1&quot;:20},&quot;minSize&quot;:{&quot;size1&quot;:11.2},&quot;normalSize&quot;:{&quot;size1&quot;:11.2},&quot;subLayout&quot;:[{&quot;id&quot;:&quot;2023-02-21T02:15:11&quot;,&quot;margin&quot;:{&quot;bottom&quot;:0.026000002399086952,&quot;left&quot;:0.9524999856948853,&quot;right&quot;:0.9524999856948853,&quot;top&quot;:0.4230000078678131},&quot;type&quot;:0},{&quot;id&quot;:&quot;2023-02-21T02:15:11&quot;,&quot;margin&quot;:{&quot;bottom&quot;:0.847000002861023,&quot;left&quot;:0.9524999856948853,&quot;right&quot;:0.9524999856948853,&quot;top&quot;:1.2699999809265137},&quot;type&quot;:0}],&quot;type&quot;:0}"/>
  <p:tag name="KSO_WM_SLIDE_RATIO" val="1.777778"/>
  <p:tag name="KSO_WM_SLIDE_BACKGROUND" val="[&quot;general&quot;]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</p:tagLst>
</file>

<file path=ppt/tags/tag131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11&quot;,&quot;maxSize&quot;:{&quot;size1&quot;:20},&quot;minSize&quot;:{&quot;size1&quot;:11.2},&quot;normalSize&quot;:{&quot;size1&quot;:11.2},&quot;subLayout&quot;:[{&quot;id&quot;:&quot;2023-02-21T02:15:11&quot;,&quot;margin&quot;:{&quot;bottom&quot;:0.026000002399086952,&quot;left&quot;:0.7143750190734863,&quot;right&quot;:0.7143750190734863,&quot;top&quot;:0.4230000078678131},&quot;type&quot;:0},{&quot;id&quot;:&quot;2023-02-21T02:15:11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132.xml><?xml version="1.0" encoding="utf-8"?>
<p:tagLst xmlns:p="http://schemas.openxmlformats.org/presentationml/2006/main">
  <p:tag name="KSO_WM_UNIT_PRESET_TEXT" val="01"/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18275_7*e*1"/>
  <p:tag name="KSO_WM_TEMPLATE_CATEGORY" val="custom"/>
  <p:tag name="KSO_WM_TEMPLATE_INDEX" val="20218275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33.xml><?xml version="1.0" encoding="utf-8"?>
<p:tagLst xmlns:p="http://schemas.openxmlformats.org/presentationml/2006/main">
  <p:tag name="KSO_WM_UNIT_ISCONTENTSTITLE" val="0"/>
  <p:tag name="KSO_WM_UNIT_ISNUMDGMTITLE" val="0"/>
  <p:tag name="KSO_WM_UNIT_PRESET_TEXT" val="工作回顾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275_7*a*1"/>
  <p:tag name="KSO_WM_TEMPLATE_CATEGORY" val="custom"/>
  <p:tag name="KSO_WM_TEMPLATE_INDEX" val="20218275"/>
  <p:tag name="KSO_WM_UNIT_LAYERLEVEL" val="1"/>
  <p:tag name="KSO_WM_TAG_VERSION" val="1.0"/>
  <p:tag name="KSO_WM_BEAUTIFY_FLAG" val="#wm#"/>
  <p:tag name="KSO_WM_UNIT_TEXT_FILL_FORE_SCHEMECOLOR_INDEX_BRIGHTNESS" val="-0.25"/>
  <p:tag name="KSO_WM_UNIT_TEXT_FILL_FORE_SCHEMECOLOR_INDEX" val="5"/>
  <p:tag name="KSO_WM_UNIT_TEXT_FILL_TYPE" val="1"/>
</p:tagLst>
</file>

<file path=ppt/tags/tag134.xml><?xml version="1.0" encoding="utf-8"?>
<p:tagLst xmlns:p="http://schemas.openxmlformats.org/presentationml/2006/main">
  <p:tag name="KSO_WM_SLIDE_ID" val="custom20218275_7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18275"/>
  <p:tag name="KSO_WM_SLIDE_LAYOUT" val="a_e_f"/>
  <p:tag name="KSO_WM_SLIDE_LAYOUT_CNT" val="1_1_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136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11&quot;,&quot;maxSize&quot;:{&quot;size1&quot;:20},&quot;minSize&quot;:{&quot;size1&quot;:11.2},&quot;normalSize&quot;:{&quot;size1&quot;:11.2},&quot;subLayout&quot;:[{&quot;id&quot;:&quot;2023-02-21T02:15:11&quot;,&quot;margin&quot;:{&quot;bottom&quot;:0.026000002399086952,&quot;left&quot;:0.7143750190734863,&quot;right&quot;:0.7143750190734863,&quot;top&quot;:0.4230000078678131},&quot;type&quot;:0},{&quot;id&quot;:&quot;2023-02-21T02:15:11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14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084_1*f*1"/>
  <p:tag name="KSO_WM_TEMPLATE_CATEGORY" val="diagram"/>
  <p:tag name="KSO_WM_TEMPLATE_INDEX" val="2021208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68"/>
  <p:tag name="KSO_WM_UNIT_SHOW_EDIT_AREA_INDICATION" val="1"/>
  <p:tag name="KSO_WM_CHIP_GROUPID" val="5e6b05596848fb12bee65ac8"/>
  <p:tag name="KSO_WM_CHIP_XID" val="5e6b05596848fb12bee65aca"/>
  <p:tag name="KSO_WM_UNIT_DEC_AREA_ID" val="89101c12c3da45aa9f9121b586969e8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c5f30ab572f4280818dbadde37ad48f"/>
  <p:tag name="KSO_WM_UNIT_TEXT_FILL_FORE_SCHEMECOLOR_INDEX_BRIGHTNESS" val="0.25"/>
  <p:tag name="KSO_WM_UNIT_TEXT_FILL_FORE_SCHEMECOLOR_INDEX" val="13"/>
  <p:tag name="KSO_WM_UNIT_TEXT_FILL_TYPE" val="1"/>
  <p:tag name="KSO_WM_TEMPLATE_ASSEMBLE_XID" val="60656f264054ed1e2fb8046e"/>
  <p:tag name="KSO_WM_TEMPLATE_ASSEMBLE_GROUPID" val="60656f264054ed1e2fb8046e"/>
</p:tagLst>
</file>

<file path=ppt/tags/tag14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2084_1*f*2"/>
  <p:tag name="KSO_WM_TEMPLATE_CATEGORY" val="diagram"/>
  <p:tag name="KSO_WM_TEMPLATE_INDEX" val="2021208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68"/>
  <p:tag name="KSO_WM_UNIT_SHOW_EDIT_AREA_INDICATION" val="1"/>
  <p:tag name="KSO_WM_CHIP_GROUPID" val="5e6b05596848fb12bee65ac8"/>
  <p:tag name="KSO_WM_CHIP_XID" val="5e6b05596848fb12bee65aca"/>
  <p:tag name="KSO_WM_UNIT_DEC_AREA_ID" val="8cdfa4f0084a4188a8334bd142aeff8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b4f34f99b611490b95ca8dcddeca1165"/>
  <p:tag name="KSO_WM_UNIT_TEXT_FILL_FORE_SCHEMECOLOR_INDEX_BRIGHTNESS" val="0.25"/>
  <p:tag name="KSO_WM_UNIT_TEXT_FILL_FORE_SCHEMECOLOR_INDEX" val="13"/>
  <p:tag name="KSO_WM_UNIT_TEXT_FILL_TYPE" val="1"/>
  <p:tag name="KSO_WM_TEMPLATE_ASSEMBLE_XID" val="60656f264054ed1e2fb8046e"/>
  <p:tag name="KSO_WM_TEMPLATE_ASSEMBLE_GROUPID" val="60656f264054ed1e2fb8046e"/>
</p:tagLst>
</file>

<file path=ppt/tags/tag143.xml><?xml version="1.0" encoding="utf-8"?>
<p:tagLst xmlns:p="http://schemas.openxmlformats.org/presentationml/2006/main">
  <p:tag name="KSO_WM_UNIT_PLACING_PICTURE_USER_VIEWPORT" val="{&quot;height&quot;:2957.499212598425,&quot;width&quot;:7142.500787401575}"/>
</p:tagLst>
</file>

<file path=ppt/tags/tag144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11&quot;,&quot;maxSize&quot;:{&quot;size1&quot;:20},&quot;minSize&quot;:{&quot;size1&quot;:11.2},&quot;normalSize&quot;:{&quot;size1&quot;:11.2},&quot;subLayout&quot;:[{&quot;id&quot;:&quot;2023-02-21T02:15:11&quot;,&quot;margin&quot;:{&quot;bottom&quot;:0.026000002399086952,&quot;left&quot;:0.7143750190734863,&quot;right&quot;:0.7143750190734863,&quot;top&quot;:0.4230000078678131},&quot;type&quot;:0},{&quot;id&quot;:&quot;2023-02-21T02:15:11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146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14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083_1*f*1"/>
  <p:tag name="KSO_WM_TEMPLATE_CATEGORY" val="diagram"/>
  <p:tag name="KSO_WM_TEMPLATE_INDEX" val="2021108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00"/>
  <p:tag name="KSO_WM_UNIT_SHOW_EDIT_AREA_INDICATION" val="1"/>
  <p:tag name="KSO_WM_CHIP_GROUPID" val="5e6b05596848fb12bee65ac8"/>
  <p:tag name="KSO_WM_CHIP_XID" val="5e6b05596848fb12bee65aca"/>
  <p:tag name="KSO_WM_UNIT_DEC_AREA_ID" val="70c8755b6f37472d840b2f40d7c25c1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t&quot;,&quot;fill_mode&quot;:&quot;full&quot;,&quot;sacle_strategy&quot;:&quot;smart&quot;}"/>
  <p:tag name="KSO_WM_ASSEMBLE_CHIP_INDEX" val="078f4d704024496f9c40d775791a1fb9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b"/>
  <p:tag name="KSO_WM_TEMPLATE_ASSEMBLE_GROUPID" val="6130c4e08b5cc6c91112a57b"/>
</p:tagLst>
</file>

<file path=ppt/tags/tag14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2084_1*f*2"/>
  <p:tag name="KSO_WM_TEMPLATE_CATEGORY" val="diagram"/>
  <p:tag name="KSO_WM_TEMPLATE_INDEX" val="2021208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68"/>
  <p:tag name="KSO_WM_UNIT_SHOW_EDIT_AREA_INDICATION" val="1"/>
  <p:tag name="KSO_WM_CHIP_GROUPID" val="5e6b05596848fb12bee65ac8"/>
  <p:tag name="KSO_WM_CHIP_XID" val="5e6b05596848fb12bee65aca"/>
  <p:tag name="KSO_WM_UNIT_DEC_AREA_ID" val="8cdfa4f0084a4188a8334bd142aeff8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b4f34f99b611490b95ca8dcddeca1165"/>
  <p:tag name="KSO_WM_UNIT_TEXT_FILL_FORE_SCHEMECOLOR_INDEX_BRIGHTNESS" val="0.25"/>
  <p:tag name="KSO_WM_UNIT_TEXT_FILL_FORE_SCHEMECOLOR_INDEX" val="13"/>
  <p:tag name="KSO_WM_UNIT_TEXT_FILL_TYPE" val="1"/>
  <p:tag name="KSO_WM_TEMPLATE_ASSEMBLE_XID" val="60656f264054ed1e2fb8046e"/>
  <p:tag name="KSO_WM_TEMPLATE_ASSEMBLE_GROUPID" val="60656f264054ed1e2fb8046e"/>
</p:tagLst>
</file>

<file path=ppt/tags/tag149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11&quot;,&quot;maxSize&quot;:{&quot;size1&quot;:20},&quot;minSize&quot;:{&quot;size1&quot;:11.2},&quot;normalSize&quot;:{&quot;size1&quot;:11.2},&quot;subLayout&quot;:[{&quot;id&quot;:&quot;2023-02-21T02:15:11&quot;,&quot;margin&quot;:{&quot;bottom&quot;:0.026000002399086952,&quot;left&quot;:0.7143750190734863,&quot;right&quot;:0.7143750190734863,&quot;top&quot;:0.4230000078678131},&quot;type&quot;:0},{&quot;id&quot;:&quot;2023-02-21T02:15:11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7315_1*i*1"/>
  <p:tag name="KSO_WM_UNIT_LAYERLEVEL" val="1"/>
  <p:tag name="KSO_WM_TAG_VERSION" val="1.0"/>
  <p:tag name="KSO_WM_BEAUTIFY_FLAG" val="#wm#"/>
  <p:tag name="KSO_WM_UNIT_TYPE" val="i"/>
  <p:tag name="KSO_WM_UNIT_INDEX" val="1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7315"/>
  <p:tag name="KSO_WM_UNIT_VALUE" val="901"/>
  <p:tag name="KSO_WM_TEMPLATE_ASSEMBLE_XID" val="6130c4e08b5cc6c91112a571"/>
  <p:tag name="KSO_WM_TEMPLATE_ASSEMBLE_GROUPID" val="6130c4e08b5cc6c91112a571"/>
</p:tagLst>
</file>

<file path=ppt/tags/tag15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</p:tagLst>
</file>

<file path=ppt/tags/tag154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11&quot;,&quot;maxSize&quot;:{&quot;size1&quot;:20},&quot;minSize&quot;:{&quot;size1&quot;:11.2},&quot;normalSize&quot;:{&quot;size1&quot;:11.2},&quot;subLayout&quot;:[{&quot;id&quot;:&quot;2023-02-21T02:15:11&quot;,&quot;margin&quot;:{&quot;bottom&quot;:0.026000002399086952,&quot;left&quot;:0.7143750190734863,&quot;right&quot;:0.7143750190734863,&quot;top&quot;:0.4230000078678131},&quot;type&quot;:0},{&quot;id&quot;:&quot;2023-02-21T02:15:11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2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线型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22f7d0e2fc6540148a36099908562f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-0.25"/>
  <p:tag name="KSO_WM_UNIT_TEXT_FILL_FORE_SCHEMECOLOR_INDEX" val="5"/>
  <p:tag name="KSO_WM_UNIT_TEXT_FILL_TYPE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2*b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b"/>
  <p:tag name="KSO_WM_UNIT_INDEX" val="1"/>
  <p:tag name="KSO_WM_UNIT_BLOCK" val="0"/>
  <p:tag name="KSO_WM_UNIT_SM_LIMIT_TYPE" val="2"/>
  <p:tag name="KSO_WM_UNIT_DEC_AREA_ID" val="590ceab586f14f20999948c865f9646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VALUE" val="49"/>
  <p:tag name="KSO_WM_UNIT_PRESET_TEXT" val="单击此处添加文本具体内容，简明扼要的阐述您的观点。"/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5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6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6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2"/>
  <p:tag name="KSO_WM_UNIT_TEXT_FILL_TYPE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165.xml><?xml version="1.0" encoding="utf-8"?>
<p:tagLst xmlns:p="http://schemas.openxmlformats.org/presentationml/2006/main">
  <p:tag name="KSO_WM_SLIDE_ID" val="diagram20220058_2"/>
  <p:tag name="KSO_WM_TEMPLATE_SUBCATEGORY" val="25"/>
  <p:tag name="KSO_WM_TEMPLATE_MASTER_TYPE" val="0"/>
  <p:tag name="KSO_WM_TEMPLATE_COLOR_TYPE" val="0"/>
  <p:tag name="KSO_WM_SLIDE_ITEM_CNT" val="0"/>
  <p:tag name="KSO_WM_SLIDE_INDEX" val="2"/>
  <p:tag name="KSO_WM_TAG_VERSION" val="1.0"/>
  <p:tag name="KSO_WM_BEAUTIFY_FLAG" val="#wm#"/>
  <p:tag name="KSO_WM_TEMPLATE_CATEGORY" val="diagram"/>
  <p:tag name="KSO_WM_TEMPLATE_INDEX" val="20220058"/>
  <p:tag name="KSO_WM_SLIDE_LAYOUT" val="a_b_d"/>
  <p:tag name="KSO_WM_SLIDE_LAYOUT_CNT" val="1_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RATIO" val="1.777778"/>
  <p:tag name="KSO_WM_SLIDE_BACKGROUND" val="[&quot;general&quot;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12&quot;,&quot;maxSize&quot;:{&quot;size1&quot;:31.1},&quot;minSize&quot;:{&quot;size1&quot;:17.8},&quot;normalSize&quot;:{&quot;size1&quot;:17.8},&quot;subLayout&quot;:[{&quot;id&quot;:&quot;2023-02-21T02:15:12&quot;,&quot;maxSize&quot;:{&quot;size1&quot;:100},&quot;minSize&quot;:{&quot;size1&quot;:61.7},&quot;normalSize&quot;:{&quot;size1&quot;:61.7},&quot;subLayout&quot;:[{&quot;id&quot;:&quot;2023-02-21T02:15:12&quot;,&quot;margin&quot;:{&quot;bottom&quot;:0,&quot;left&quot;:0.9524999856948853,&quot;right&quot;:0.9524999856948853,&quot;top&quot;:0.4230000078678131},&quot;type&quot;:0},{&quot;id&quot;:&quot;2023-02-21T02:15:12&quot;,&quot;margin&quot;:{&quot;bottom&quot;:0.026000002399086952,&quot;left&quot;:0.9524999856948853,&quot;right&quot;:0.9524999856948853,&quot;top&quot;:0.026000002399086952},&quot;type&quot;:0}],&quot;type&quot;:0},{&quot;id&quot;:&quot;2023-02-21T02:15:12&quot;,&quot;margin&quot;:{&quot;bottom&quot;:0.847000002861023,&quot;left&quot;:0.9524999856948853,&quot;right&quot;:0.9524999856948853,&quot;top&quot;:1.2699999809265137},&quot;type&quot;:0}],&quot;type&quot;:0}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167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16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7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11&quot;,&quot;maxSize&quot;:{&quot;size1&quot;:20},&quot;minSize&quot;:{&quot;size1&quot;:11.2},&quot;normalSize&quot;:{&quot;size1&quot;:11.2},&quot;subLayout&quot;:[{&quot;id&quot;:&quot;2023-02-21T02:15:11&quot;,&quot;margin&quot;:{&quot;bottom&quot;:0.026000002399086952,&quot;left&quot;:0.7143750190734863,&quot;right&quot;:0.7143750190734863,&quot;top&quot;:0.4230000078678131},&quot;type&quot;:0},{&quot;id&quot;:&quot;2023-02-21T02:15:11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176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8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2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11&quot;,&quot;maxSize&quot;:{&quot;size1&quot;:20},&quot;minSize&quot;:{&quot;size1&quot;:11.2},&quot;normalSize&quot;:{&quot;size1&quot;:11.2},&quot;subLayout&quot;:[{&quot;id&quot;:&quot;2023-02-21T02:15:11&quot;,&quot;margin&quot;:{&quot;bottom&quot;:0.026000002399086952,&quot;left&quot;:0.7143750190734863,&quot;right&quot;:0.7143750190734863,&quot;top&quot;:0.4230000078678131},&quot;type&quot;:0},{&quot;id&quot;:&quot;2023-02-21T02:15:11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186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18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2063_1*f*2"/>
  <p:tag name="KSO_WM_TEMPLATE_CATEGORY" val="diagram"/>
  <p:tag name="KSO_WM_TEMPLATE_INDEX" val="2021206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36"/>
  <p:tag name="KSO_WM_UNIT_SHOW_EDIT_AREA_INDICATION" val="1"/>
  <p:tag name="KSO_WM_CHIP_GROUPID" val="5e6b05596848fb12bee65ac8"/>
  <p:tag name="KSO_WM_CHIP_XID" val="5e6b05596848fb12bee65aca"/>
  <p:tag name="KSO_WM_UNIT_DEC_AREA_ID" val="eb8ba09594c04894921e8b22e75ef99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e7dac7120bfd4342bc5c35637f643488"/>
  <p:tag name="KSO_WM_UNIT_TEXT_FILL_FORE_SCHEMECOLOR_INDEX_BRIGHTNESS" val="0.25"/>
  <p:tag name="KSO_WM_UNIT_TEXT_FILL_FORE_SCHEMECOLOR_INDEX" val="13"/>
  <p:tag name="KSO_WM_UNIT_TEXT_FILL_TYPE" val="1"/>
  <p:tag name="KSO_WM_TEMPLATE_ASSEMBLE_XID" val="60656f104054ed1e2fb802cb"/>
  <p:tag name="KSO_WM_TEMPLATE_ASSEMBLE_GROUPID" val="60656f104054ed1e2fb802cb"/>
</p:tagLst>
</file>

<file path=ppt/tags/tag188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11&quot;,&quot;maxSize&quot;:{&quot;size1&quot;:20},&quot;minSize&quot;:{&quot;size1&quot;:11.2},&quot;normalSize&quot;:{&quot;size1&quot;:11.2},&quot;subLayout&quot;:[{&quot;id&quot;:&quot;2023-02-21T02:15:11&quot;,&quot;margin&quot;:{&quot;bottom&quot;:0.026000002399086952,&quot;left&quot;:0.7143750190734863,&quot;right&quot;:0.7143750190734863,&quot;top&quot;:0.4230000078678131},&quot;type&quot;:0},{&quot;id&quot;:&quot;2023-02-21T02:15:11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19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</p:tagLst>
</file>

<file path=ppt/tags/tag19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</p:tagLst>
</file>

<file path=ppt/tags/tag19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</p:tagLst>
</file>

<file path=ppt/tags/tag19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</p:tagLst>
</file>

<file path=ppt/tags/tag19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9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9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0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0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0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0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0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08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11&quot;,&quot;maxSize&quot;:{&quot;size1&quot;:20},&quot;minSize&quot;:{&quot;size1&quot;:11.2},&quot;normalSize&quot;:{&quot;size1&quot;:11.2},&quot;subLayout&quot;:[{&quot;id&quot;:&quot;2023-02-21T02:15:11&quot;,&quot;margin&quot;:{&quot;bottom&quot;:0.026000002399086952,&quot;left&quot;:0.7143750190734863,&quot;right&quot;:0.7143750190734863,&quot;top&quot;:0.4230000078678131},&quot;type&quot;:0},{&quot;id&quot;:&quot;2023-02-21T02:15:11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21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1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2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2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2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11&quot;,&quot;maxSize&quot;:{&quot;size1&quot;:20},&quot;minSize&quot;:{&quot;size1&quot;:11.2},&quot;normalSize&quot;:{&quot;size1&quot;:11.2},&quot;subLayout&quot;:[{&quot;id&quot;:&quot;2023-02-21T02:15:11&quot;,&quot;margin&quot;:{&quot;bottom&quot;:0.026000002399086952,&quot;left&quot;:0.7143750190734863,&quot;right&quot;:0.7143750190734863,&quot;top&quot;:0.4230000078678131},&quot;type&quot;:0},{&quot;id&quot;:&quot;2023-02-21T02:15:11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226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22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2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2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3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4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4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5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5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5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5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11&quot;,&quot;maxSize&quot;:{&quot;size1&quot;:20},&quot;minSize&quot;:{&quot;size1&quot;:11.2},&quot;normalSize&quot;:{&quot;size1&quot;:11.2},&quot;subLayout&quot;:[{&quot;id&quot;:&quot;2023-02-21T02:15:11&quot;,&quot;margin&quot;:{&quot;bottom&quot;:0.026000002399086952,&quot;left&quot;:0.7143750190734863,&quot;right&quot;:0.7143750190734863,&quot;top&quot;:0.4230000078678131},&quot;type&quot;:0},{&quot;id&quot;:&quot;2023-02-21T02:15:11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258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25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11&quot;,&quot;maxSize&quot;:{&quot;size1&quot;:20},&quot;minSize&quot;:{&quot;size1&quot;:11.2},&quot;normalSize&quot;:{&quot;size1&quot;:11.2},&quot;subLayout&quot;:[{&quot;id&quot;:&quot;2023-02-21T02:15:11&quot;,&quot;margin&quot;:{&quot;bottom&quot;:0.026000002399086952,&quot;left&quot;:0.7143750190734863,&quot;right&quot;:0.7143750190734863,&quot;top&quot;:0.4230000078678131},&quot;type&quot;:0},{&quot;id&quot;:&quot;2023-02-21T02:15:11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262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26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</p:tagLst>
</file>

<file path=ppt/tags/tag264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11&quot;,&quot;maxSize&quot;:{&quot;size1&quot;:20},&quot;minSize&quot;:{&quot;size1&quot;:11.2},&quot;normalSize&quot;:{&quot;size1&quot;:11.2},&quot;subLayout&quot;:[{&quot;id&quot;:&quot;2023-02-21T02:15:11&quot;,&quot;margin&quot;:{&quot;bottom&quot;:0.026000002399086952,&quot;left&quot;:0.7143750190734863,&quot;right&quot;:0.7143750190734863,&quot;top&quot;:0.4230000078678131},&quot;type&quot;:0},{&quot;id&quot;:&quot;2023-02-21T02:15:11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266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26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11&quot;,&quot;maxSize&quot;:{&quot;size1&quot;:20},&quot;minSize&quot;:{&quot;size1&quot;:11.2},&quot;normalSize&quot;:{&quot;size1&quot;:11.2},&quot;subLayout&quot;:[{&quot;id&quot;:&quot;2023-02-21T02:15:11&quot;,&quot;margin&quot;:{&quot;bottom&quot;:0.026000002399086952,&quot;left&quot;:0.7143750190734863,&quot;right&quot;:0.7143750190734863,&quot;top&quot;:0.4230000078678131},&quot;type&quot;:0},{&quot;id&quot;:&quot;2023-02-21T02:15:11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272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2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</p:tagLst>
</file>

<file path=ppt/tags/tag2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</p:tagLst>
</file>

<file path=ppt/tags/tag2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</p:tagLst>
</file>

<file path=ppt/tags/tag2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</p:tagLst>
</file>

<file path=ppt/tags/tag2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</p:tagLst>
</file>

<file path=ppt/tags/tag27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</p:tagLst>
</file>

<file path=ppt/tags/tag279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11&quot;,&quot;maxSize&quot;:{&quot;size1&quot;:20},&quot;minSize&quot;:{&quot;size1&quot;:11.2},&quot;normalSize&quot;:{&quot;size1&quot;:11.2},&quot;subLayout&quot;:[{&quot;id&quot;:&quot;2023-02-21T02:15:11&quot;,&quot;margin&quot;:{&quot;bottom&quot;:0.026000002399086952,&quot;left&quot;:0.7143750190734863,&quot;right&quot;:0.7143750190734863,&quot;top&quot;:0.4230000078678131},&quot;type&quot;:0},{&quot;id&quot;:&quot;2023-02-21T02:15:11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28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28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</p:tagLst>
</file>

<file path=ppt/tags/tag283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11&quot;,&quot;maxSize&quot;:{&quot;size1&quot;:20},&quot;minSize&quot;:{&quot;size1&quot;:11.2},&quot;normalSize&quot;:{&quot;size1&quot;:11.2},&quot;subLayout&quot;:[{&quot;id&quot;:&quot;2023-02-21T02:15:11&quot;,&quot;margin&quot;:{&quot;bottom&quot;:0.026000002399086952,&quot;left&quot;:0.7143750190734863,&quot;right&quot;:0.7143750190734863,&quot;top&quot;:0.4230000078678131},&quot;type&quot;:0},{&quot;id&quot;:&quot;2023-02-21T02:15:11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28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28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0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0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0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0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05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11&quot;,&quot;maxSize&quot;:{&quot;size1&quot;:20},&quot;minSize&quot;:{&quot;size1&quot;:11.2},&quot;normalSize&quot;:{&quot;size1&quot;:11.2},&quot;subLayout&quot;:[{&quot;id&quot;:&quot;2023-02-21T02:15:11&quot;,&quot;margin&quot;:{&quot;bottom&quot;:0.026000002399086952,&quot;left&quot;:0.7143750190734863,&quot;right&quot;:0.7143750190734863,&quot;top&quot;:0.4230000078678131},&quot;type&quot;:0},{&quot;id&quot;:&quot;2023-02-21T02:15:11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2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线型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22f7d0e2fc6540148a36099908562f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2*b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b"/>
  <p:tag name="KSO_WM_UNIT_INDEX" val="1"/>
  <p:tag name="KSO_WM_UNIT_BLOCK" val="0"/>
  <p:tag name="KSO_WM_UNIT_SM_LIMIT_TYPE" val="2"/>
  <p:tag name="KSO_WM_UNIT_DEC_AREA_ID" val="590ceab586f14f20999948c865f9646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VALUE" val="49"/>
  <p:tag name="KSO_WM_UNIT_PRESET_TEXT" val="单击此处添加文本具体内容，简明扼要的阐述您的观点。"/>
  <p:tag name="KSO_WM_UNIT_TEXT_FILL_FORE_SCHEMECOLOR_INDEX_BRIGHTNESS" val="0"/>
  <p:tag name="KSO_WM_UNIT_TEXT_FILL_FORE_SCHEMECOLOR_INDEX" val="13"/>
  <p:tag name="KSO_WM_UNIT_TEXT_FILL_TYPE" val="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7315_1*i*1"/>
  <p:tag name="KSO_WM_UNIT_LAYERLEVEL" val="1"/>
  <p:tag name="KSO_WM_TAG_VERSION" val="1.0"/>
  <p:tag name="KSO_WM_BEAUTIFY_FLAG" val="#wm#"/>
  <p:tag name="KSO_WM_UNIT_TYPE" val="i"/>
  <p:tag name="KSO_WM_UNIT_INDEX" val="1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7315"/>
  <p:tag name="KSO_WM_UNIT_VALUE" val="901"/>
  <p:tag name="KSO_WM_TEMPLATE_ASSEMBLE_XID" val="6130c4e08b5cc6c91112a571"/>
  <p:tag name="KSO_WM_TEMPLATE_ASSEMBLE_GROUPID" val="6130c4e08b5cc6c91112a571"/>
</p:tagLst>
</file>

<file path=ppt/tags/tag30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311.xml><?xml version="1.0" encoding="utf-8"?>
<p:tagLst xmlns:p="http://schemas.openxmlformats.org/presentationml/2006/main">
  <p:tag name="KSO_WM_SLIDE_ID" val="diagram20220058_2"/>
  <p:tag name="KSO_WM_TEMPLATE_SUBCATEGORY" val="25"/>
  <p:tag name="KSO_WM_TEMPLATE_MASTER_TYPE" val="0"/>
  <p:tag name="KSO_WM_TEMPLATE_COLOR_TYPE" val="0"/>
  <p:tag name="KSO_WM_SLIDE_ITEM_CNT" val="0"/>
  <p:tag name="KSO_WM_SLIDE_INDEX" val="2"/>
  <p:tag name="KSO_WM_TAG_VERSION" val="1.0"/>
  <p:tag name="KSO_WM_BEAUTIFY_FLAG" val="#wm#"/>
  <p:tag name="KSO_WM_TEMPLATE_CATEGORY" val="diagram"/>
  <p:tag name="KSO_WM_TEMPLATE_INDEX" val="20220058"/>
  <p:tag name="KSO_WM_SLIDE_LAYOUT" val="a_b_d"/>
  <p:tag name="KSO_WM_SLIDE_LAYOUT_CNT" val="1_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RATIO" val="1.777778"/>
  <p:tag name="KSO_WM_SLIDE_BACKGROUND" val="[&quot;general&quot;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12&quot;,&quot;maxSize&quot;:{&quot;size1&quot;:31.1},&quot;minSize&quot;:{&quot;size1&quot;:17.8},&quot;normalSize&quot;:{&quot;size1&quot;:17.8},&quot;subLayout&quot;:[{&quot;id&quot;:&quot;2023-02-21T02:15:12&quot;,&quot;maxSize&quot;:{&quot;size1&quot;:100},&quot;minSize&quot;:{&quot;size1&quot;:61.7},&quot;normalSize&quot;:{&quot;size1&quot;:61.7},&quot;subLayout&quot;:[{&quot;id&quot;:&quot;2023-02-21T02:15:12&quot;,&quot;margin&quot;:{&quot;bottom&quot;:0,&quot;left&quot;:0.7143750190734863,&quot;right&quot;:0.7143750190734863,&quot;top&quot;:0.4230000078678131},&quot;type&quot;:0},{&quot;id&quot;:&quot;2023-02-21T02:15:12&quot;,&quot;margin&quot;:{&quot;bottom&quot;:0.026000002399086952,&quot;left&quot;:0.7143750190734863,&quot;right&quot;:0.7143750190734863,&quot;top&quot;:0.026000002399086952},&quot;type&quot;:0}],&quot;type&quot;:0},{&quot;id&quot;:&quot;2023-02-21T02:15:12&quot;,&quot;margin&quot;:{&quot;bottom&quot;:0.847000002861023,&quot;left&quot;:0.7143750190734863,&quot;right&quot;:0.7143750190734863,&quot;top&quot;:1.2699999809265137},&quot;type&quot;:0}],&quot;type&quot;:0}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313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3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2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11&quot;,&quot;maxSize&quot;:{&quot;size1&quot;:20},&quot;minSize&quot;:{&quot;size1&quot;:11.2},&quot;normalSize&quot;:{&quot;size1&quot;:11.2},&quot;subLayout&quot;:[{&quot;id&quot;:&quot;2023-02-21T02:15:11&quot;,&quot;margin&quot;:{&quot;bottom&quot;:0.026000002399086952,&quot;left&quot;:0.7143750190734863,&quot;right&quot;:0.7143750190734863,&quot;top&quot;:0.4230000078678131},&quot;type&quot;:0},{&quot;id&quot;:&quot;2023-02-21T02:15:11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334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33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</p:tagLst>
</file>

<file path=ppt/tags/tag336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22&quot;,&quot;maxSize&quot;:{&quot;size1&quot;:20},&quot;minSize&quot;:{&quot;size1&quot;:11.2},&quot;normalSize&quot;:{&quot;size1&quot;:11.2},&quot;subLayout&quot;:[{&quot;id&quot;:&quot;2023-02-21T02:15:22&quot;,&quot;margin&quot;:{&quot;bottom&quot;:0.026000002399086952,&quot;left&quot;:0.7143750190734863,&quot;right&quot;:0.7143750190734863,&quot;top&quot;:0.4230000078678131},&quot;type&quot;:0},{&quot;id&quot;:&quot;2023-02-21T02:15:22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338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33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UNIT_SMARTLAYOUT_COMPRESS_INFO" val="{&#10;    &quot;id&quot;: &quot;2023-02-21T02:15:22&quot;&#10;}&#10;"/>
</p:tagLst>
</file>

<file path=ppt/tags/tag3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UNIT_SMARTLAYOUT_COMPRESS_INFO" val="{&#10;    &quot;id&quot;: &quot;2023-02-21T02:15:22&quot;,&#10;    &quot;max&quot;: 1.5738582677165311,&#10;    &quot;topChanged&quot;: 0.6756489491055027&#10;}&#10;"/>
</p:tagLst>
</file>

<file path=ppt/tags/tag3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UNIT_SMARTLAYOUT_COMPRESS_INFO" val="{&#10;    &quot;id&quot;: &quot;2023-02-21T02:15:22&quot;&#10;}&#10;"/>
</p:tagLst>
</file>

<file path=ppt/tags/tag34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34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34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34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34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34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35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35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3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54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22&quot;,&quot;maxSize&quot;:{&quot;size1&quot;:20},&quot;minSize&quot;:{&quot;size1&quot;:11.2},&quot;normalSize&quot;:{&quot;size1&quot;:11.2},&quot;subLayout&quot;:[{&quot;id&quot;:&quot;2023-02-21T02:15:22&quot;,&quot;margin&quot;:{&quot;bottom&quot;:0.026000002399086952,&quot;left&quot;:0.7143750190734863,&quot;right&quot;:0.7143750190734863,&quot;top&quot;:0.4230000078678131},&quot;type&quot;:0},{&quot;id&quot;:&quot;2023-02-21T02:15:22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356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35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</p:tagLst>
</file>

<file path=ppt/tags/tag358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22&quot;,&quot;maxSize&quot;:{&quot;size1&quot;:20},&quot;minSize&quot;:{&quot;size1&quot;:11.2},&quot;normalSize&quot;:{&quot;size1&quot;:11.2},&quot;subLayout&quot;:[{&quot;id&quot;:&quot;2023-02-21T02:15:22&quot;,&quot;margin&quot;:{&quot;bottom&quot;:0.026000002399086952,&quot;left&quot;:0.7143750190734863,&quot;right&quot;:0.7143750190734863,&quot;top&quot;:0.4230000078678131},&quot;type&quot;:0},{&quot;id&quot;:&quot;2023-02-21T02:15:22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7315_1*i*1"/>
  <p:tag name="KSO_WM_UNIT_LAYERLEVEL" val="1"/>
  <p:tag name="KSO_WM_TAG_VERSION" val="1.0"/>
  <p:tag name="KSO_WM_BEAUTIFY_FLAG" val="#wm#"/>
  <p:tag name="KSO_WM_UNIT_TYPE" val="i"/>
  <p:tag name="KSO_WM_UNIT_INDEX" val="1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7315"/>
  <p:tag name="KSO_WM_UNIT_VALUE" val="901"/>
  <p:tag name="KSO_WM_TEMPLATE_ASSEMBLE_XID" val="6130c4e08b5cc6c91112a571"/>
  <p:tag name="KSO_WM_TEMPLATE_ASSEMBLE_GROUPID" val="6130c4e08b5cc6c91112a571"/>
</p:tagLst>
</file>

<file path=ppt/tags/tag36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</p:tagLst>
</file>

<file path=ppt/tags/tag363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22&quot;,&quot;maxSize&quot;:{&quot;size1&quot;:20},&quot;minSize&quot;:{&quot;size1&quot;:11.2},&quot;normalSize&quot;:{&quot;size1&quot;:11.2},&quot;subLayout&quot;:[{&quot;id&quot;:&quot;2023-02-21T02:15:22&quot;,&quot;margin&quot;:{&quot;bottom&quot;:0.026000002399086952,&quot;left&quot;:0.7143750190734863,&quot;right&quot;:0.7143750190734863,&quot;top&quot;:0.4230000078678131},&quot;type&quot;:0},{&quot;id&quot;:&quot;2023-02-21T02:15:22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36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366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22&quot;,&quot;maxSize&quot;:{&quot;size1&quot;:20},&quot;minSize&quot;:{&quot;size1&quot;:11.2},&quot;normalSize&quot;:{&quot;size1&quot;:11.2},&quot;subLayout&quot;:[{&quot;id&quot;:&quot;2023-02-21T02:15:22&quot;,&quot;margin&quot;:{&quot;bottom&quot;:0.026000002399086952,&quot;left&quot;:0.7143750190734863,&quot;right&quot;:0.7143750190734863,&quot;top&quot;:0.4230000078678131},&quot;type&quot;:0},{&quot;id&quot;:&quot;2023-02-21T02:15:22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368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7315_1*i*1"/>
  <p:tag name="KSO_WM_UNIT_LAYERLEVEL" val="1"/>
  <p:tag name="KSO_WM_TAG_VERSION" val="1.0"/>
  <p:tag name="KSO_WM_BEAUTIFY_FLAG" val="#wm#"/>
  <p:tag name="KSO_WM_UNIT_TYPE" val="i"/>
  <p:tag name="KSO_WM_UNIT_INDEX" val="1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7315"/>
  <p:tag name="KSO_WM_UNIT_VALUE" val="901"/>
  <p:tag name="KSO_WM_TEMPLATE_ASSEMBLE_XID" val="6130c4e08b5cc6c91112a571"/>
  <p:tag name="KSO_WM_TEMPLATE_ASSEMBLE_GROUPID" val="6130c4e08b5cc6c91112a57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</p:tagLst>
</file>

<file path=ppt/tags/tag371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22&quot;,&quot;maxSize&quot;:{&quot;size1&quot;:20},&quot;minSize&quot;:{&quot;size1&quot;:11.2},&quot;normalSize&quot;:{&quot;size1&quot;:11.2},&quot;subLayout&quot;:[{&quot;id&quot;:&quot;2023-02-21T02:15:22&quot;,&quot;margin&quot;:{&quot;bottom&quot;:0.026000002399086952,&quot;left&quot;:0.7143750190734863,&quot;right&quot;:0.7143750190734863,&quot;top&quot;:0.4230000078678131},&quot;type&quot;:0},{&quot;id&quot;:&quot;2023-02-21T02:15:22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373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37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75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22&quot;,&quot;maxSize&quot;:{&quot;size1&quot;:20},&quot;minSize&quot;:{&quot;size1&quot;:11.2},&quot;normalSize&quot;:{&quot;size1&quot;:11.2},&quot;subLayout&quot;:[{&quot;id&quot;:&quot;2023-02-21T02:15:22&quot;,&quot;margin&quot;:{&quot;bottom&quot;:0.026000002399086952,&quot;left&quot;:0.7143750190734863,&quot;right&quot;:0.7143750190734863,&quot;top&quot;:0.4230000078678131},&quot;type&quot;:0},{&quot;id&quot;:&quot;2023-02-21T02:15:22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377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37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</p:tagLst>
</file>

<file path=ppt/tags/tag379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22&quot;,&quot;maxSize&quot;:{&quot;size1&quot;:20},&quot;minSize&quot;:{&quot;size1&quot;:11.2},&quot;normalSize&quot;:{&quot;size1&quot;:11.2},&quot;subLayout&quot;:[{&quot;id&quot;:&quot;2023-02-21T02:15:22&quot;,&quot;margin&quot;:{&quot;bottom&quot;:0.026000002399086952,&quot;left&quot;:0.9524999856948853,&quot;right&quot;:0.9524999856948853,&quot;top&quot;:0.4230000078678131},&quot;type&quot;:0},{&quot;id&quot;:&quot;2023-02-21T02:15:22&quot;,&quot;margin&quot;:{&quot;bottom&quot;:0.847000002861023,&quot;left&quot;:0.9524999856948853,&quot;right&quot;:0.9524999856948853,&quot;top&quot;:1.2699999809265137},&quot;type&quot;:0}],&quot;type&quot;:0}"/>
  <p:tag name="KSO_WM_SLIDE_RATIO" val="1.777778"/>
  <p:tag name="KSO_WM_SLIDE_BACKGROUND" val="[&quot;general&quot;]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38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7315_1*i*1"/>
  <p:tag name="KSO_WM_UNIT_LAYERLEVEL" val="1"/>
  <p:tag name="KSO_WM_TAG_VERSION" val="1.0"/>
  <p:tag name="KSO_WM_BEAUTIFY_FLAG" val="#wm#"/>
  <p:tag name="KSO_WM_UNIT_TYPE" val="i"/>
  <p:tag name="KSO_WM_UNIT_INDEX" val="1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7315"/>
  <p:tag name="KSO_WM_UNIT_VALUE" val="901"/>
  <p:tag name="KSO_WM_TEMPLATE_ASSEMBLE_XID" val="6130c4e08b5cc6c91112a571"/>
  <p:tag name="KSO_WM_TEMPLATE_ASSEMBLE_GROUPID" val="6130c4e08b5cc6c91112a571"/>
</p:tagLst>
</file>

<file path=ppt/tags/tag38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</p:tagLst>
</file>

<file path=ppt/tags/tag384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22&quot;,&quot;maxSize&quot;:{&quot;size1&quot;:20},&quot;minSize&quot;:{&quot;size1&quot;:11.2},&quot;normalSize&quot;:{&quot;size1&quot;:11.2},&quot;subLayout&quot;:[{&quot;id&quot;:&quot;2023-02-21T02:15:22&quot;,&quot;margin&quot;:{&quot;bottom&quot;:0.026000002399086952,&quot;left&quot;:0.7143750190734863,&quot;right&quot;:0.7143750190734863,&quot;top&quot;:0.4230000078678131},&quot;type&quot;:0},{&quot;id&quot;:&quot;2023-02-21T02:15:22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386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3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</p:tagLst>
</file>

<file path=ppt/tags/tag3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</p:tagLst>
</file>

<file path=ppt/tags/tag3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</p:tagLst>
</file>

<file path=ppt/tags/tag3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</p:tagLst>
</file>

<file path=ppt/tags/tag39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</p:tagLst>
</file>

<file path=ppt/tags/tag393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22&quot;,&quot;maxSize&quot;:{&quot;size1&quot;:20},&quot;minSize&quot;:{&quot;size1&quot;:11.2},&quot;normalSize&quot;:{&quot;size1&quot;:11.2},&quot;subLayout&quot;:[{&quot;id&quot;:&quot;2023-02-21T02:15:22&quot;,&quot;margin&quot;:{&quot;bottom&quot;:0.026000002399086952,&quot;left&quot;:0.7143750190734863,&quot;right&quot;:0.7143750190734863,&quot;top&quot;:0.4230000078678131},&quot;type&quot;:0},{&quot;id&quot;:&quot;2023-02-21T02:15:22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39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39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39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39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39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0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0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6"/>
  <p:tag name="KSO_WM_UNIT_TEXT_FILL_TYPE" val="1"/>
</p:tagLst>
</file>

<file path=ppt/tags/tag40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6"/>
  <p:tag name="KSO_WM_UNIT_TEXT_FILL_TYPE" val="1"/>
</p:tagLst>
</file>

<file path=ppt/tags/tag40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40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40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40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0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0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SMARTLAYOUT_COMPRESS_INFO" val="{&#10;    &quot;id&quot;: &quot;2023-02-21T02:15:22&quot;,&#10;    &quot;max&quot;: 2.971968503937008,&#10;    &quot;topChanged&quot;: 1.1687612215736043&#10;}&#10;"/>
</p:tagLst>
</file>

<file path=ppt/tags/tag41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SMARTLAYOUT_COMPRESS_INFO" val="{&#10;    &quot;id&quot;: &quot;2023-02-21T02:15:22&quot;,&#10;    &quot;max&quot;: 1.485984251968505,&#10;    &quot;topChanged&quot;: 0.5843453125246836&#10;}&#10;"/>
</p:tagLst>
</file>

<file path=ppt/tags/tag412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22&quot;,&quot;maxSize&quot;:{&quot;size1&quot;:20},&quot;minSize&quot;:{&quot;size1&quot;:11.2},&quot;normalSize&quot;:{&quot;size1&quot;:11.2},&quot;subLayout&quot;:[{&quot;id&quot;:&quot;2023-02-21T02:15:22&quot;,&quot;margin&quot;:{&quot;bottom&quot;:0.026000002399086952,&quot;left&quot;:0.7143750190734863,&quot;right&quot;:0.7143750190734863,&quot;top&quot;:0.4230000078678131},&quot;type&quot;:0},{&quot;id&quot;:&quot;2023-02-21T02:15:22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414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41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051_1*f*1"/>
  <p:tag name="KSO_WM_TEMPLATE_CATEGORY" val="diagram"/>
  <p:tag name="KSO_WM_TEMPLATE_INDEX" val="2021105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6"/>
  <p:tag name="KSO_WM_UNIT_SHOW_EDIT_AREA_INDICATION" val="1"/>
  <p:tag name="KSO_WM_CHIP_GROUPID" val="5e6b05596848fb12bee65ac8"/>
  <p:tag name="KSO_WM_CHIP_XID" val="5e6b05596848fb12bee65aca"/>
  <p:tag name="KSO_WM_UNIT_DEC_AREA_ID" val="fa23e79076be41119ad642c4cda491b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80ce386d980456f8564befea39e3cb3"/>
  <p:tag name="KSO_WM_UNIT_TEXT_FILL_FORE_SCHEMECOLOR_INDEX_BRIGHTNESS" val="0.25"/>
  <p:tag name="KSO_WM_UNIT_TEXT_FILL_FORE_SCHEMECOLOR_INDEX" val="13"/>
  <p:tag name="KSO_WM_UNIT_TEXT_FILL_TYPE" val="1"/>
  <p:tag name="KSO_WM_TEMPLATE_ASSEMBLE_XID" val="60656ea44054ed1e2fb7fce2"/>
  <p:tag name="KSO_WM_TEMPLATE_ASSEMBLE_GROUPID" val="60656ea44054ed1e2fb7fce2"/>
</p:tagLst>
</file>

<file path=ppt/tags/tag416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22&quot;,&quot;maxSize&quot;:{&quot;size1&quot;:20},&quot;minSize&quot;:{&quot;size1&quot;:11.2},&quot;normalSize&quot;:{&quot;size1&quot;:11.2},&quot;subLayout&quot;:[{&quot;id&quot;:&quot;2023-02-21T02:15:22&quot;,&quot;margin&quot;:{&quot;bottom&quot;:0.026000002399086952,&quot;left&quot;:0.7143750190734863,&quot;right&quot;:0.7143750190734863,&quot;top&quot;:0.4230000078678131},&quot;type&quot;:0},{&quot;id&quot;:&quot;2023-02-21T02:15:22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418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41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22&quot;,&quot;maxSize&quot;:{&quot;size1&quot;:20},&quot;minSize&quot;:{&quot;size1&quot;:11.2},&quot;normalSize&quot;:{&quot;size1&quot;:11.2},&quot;subLayout&quot;:[{&quot;id&quot;:&quot;2023-02-21T02:15:22&quot;,&quot;margin&quot;:{&quot;bottom&quot;:0.026000002399086952,&quot;left&quot;:0.7143750190734863,&quot;right&quot;:0.7143750190734863,&quot;top&quot;:0.4230000078678131},&quot;type&quot;:0},{&quot;id&quot;:&quot;2023-02-21T02:15:22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422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4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2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2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2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13"/>
  <p:tag name="KSO_WM_UNIT_LINE_FILL_TYPE" val="2"/>
</p:tagLst>
</file>

<file path=ppt/tags/tag42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3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3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3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3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3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3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3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3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4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4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4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4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45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22&quot;,&quot;maxSize&quot;:{&quot;size1&quot;:20},&quot;minSize&quot;:{&quot;size1&quot;:11.2},&quot;normalSize&quot;:{&quot;size1&quot;:11.2},&quot;subLayout&quot;:[{&quot;id&quot;:&quot;2023-02-21T02:15:22&quot;,&quot;margin&quot;:{&quot;bottom&quot;:0.026000002399086952,&quot;left&quot;:0.7143750190734863,&quot;right&quot;:0.7143750190734863,&quot;top&quot;:0.4230000078678131},&quot;type&quot;:0},{&quot;id&quot;:&quot;2023-02-21T02:15:22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447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4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4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UNIT_SMARTLAYOUT_COMPRESS_INFO" val="{&#10;    &quot;id&quot;: &quot;2023-02-21T02:15:22&quot;,&#10;    &quot;max&quot;: 1.148188976377952,&#10;    &quot;topChanged&quot;: 0.500373779291942&#10;}&#10;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5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5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5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5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5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5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5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5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6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6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6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6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6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6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6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6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7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7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7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7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7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7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7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7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22&quot;,&quot;maxSize&quot;:{&quot;size1&quot;:20},&quot;minSize&quot;:{&quot;size1&quot;:11.2},&quot;normalSize&quot;:{&quot;size1&quot;:11.2},&quot;subLayout&quot;:[{&quot;id&quot;:&quot;2023-02-21T02:15:22&quot;,&quot;margin&quot;:{&quot;bottom&quot;:0.026000002399086952,&quot;left&quot;:0.7143750190734863,&quot;right&quot;:0.7143750190734863,&quot;top&quot;:0.4230000078678131},&quot;type&quot;:0},{&quot;id&quot;:&quot;2023-02-21T02:15:22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481.xml><?xml version="1.0" encoding="utf-8"?>
<p:tagLst xmlns:p="http://schemas.openxmlformats.org/presentationml/2006/main">
  <p:tag name="KSO_WM_UNIT_SMARTLAYOUT_COMPRESS_INFO" val="{&#10;    &quot;id&quot;: &quot;2023-02-21T02:15:25&quot;,&#10;    &quot;max&quot;: 6.846929133858271,&#10;    &quot;topChanged&quot;: 2.6138827525477737&#10;}&#10;"/>
  <p:tag name="KSO_WM_UNIT_TEXT_FILL_FORE_SCHEMECOLOR_INDEX_BRIGHTNESS" val="-0.25"/>
  <p:tag name="KSO_WM_UNIT_TEXT_FILL_FORE_SCHEMECOLOR_INDEX" val="5"/>
  <p:tag name="KSO_WM_UNIT_TEXT_FILL_TYPE" val="1"/>
</p:tagLst>
</file>

<file path=ppt/tags/tag4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8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8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8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8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8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8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9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9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9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9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9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9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9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9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9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0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0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0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0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0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0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0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0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0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1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1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1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516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517.xml><?xml version="1.0" encoding="utf-8"?>
<p:tagLst xmlns:p="http://schemas.openxmlformats.org/presentationml/2006/main">
  <p:tag name="KSO_WM_SLIDE_ID" val="diagram20220058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492"/>
  <p:tag name="KSO_WM_SLIDE_POSITION" val="36*24"/>
  <p:tag name="KSO_WM_SLIDE_LAYOUT" val="d"/>
  <p:tag name="KSO_WM_SLIDE_LAYOUT_CNT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25&quot;,&quot;margin&quot;:{&quot;bottom&quot;:0.847000002861023,&quot;left&quot;:0.7143750190734863,&quot;right&quot;:0.7143750190734863,&quot;top&quot;:1.6929999589920044},&quot;type&quot;:0}"/>
  <p:tag name="KSO_WM_SLIDE_RATIO" val="1.777778"/>
  <p:tag name="KSO_WM_SLIDE_BACKGROUND" val="[&quot;general&quot;]"/>
</p:tagLst>
</file>

<file path=ppt/tags/tag51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2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2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2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2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2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2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2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2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3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3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3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3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3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3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3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3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3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4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4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4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4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4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4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13"/>
  <p:tag name="KSO_WM_UNIT_LINE_FILL_TYPE" val="2"/>
</p:tagLst>
</file>

<file path=ppt/tags/tag54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5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4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5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5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5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5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5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5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5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6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6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6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6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6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6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6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6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6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7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7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7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7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7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7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7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7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58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582.xml><?xml version="1.0" encoding="utf-8"?>
<p:tagLst xmlns:p="http://schemas.openxmlformats.org/presentationml/2006/main">
  <p:tag name="KSO_WM_SLIDE_ID" val="diagram20220058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492"/>
  <p:tag name="KSO_WM_SLIDE_POSITION" val="36*24"/>
  <p:tag name="KSO_WM_SLIDE_LAYOUT" val="d"/>
  <p:tag name="KSO_WM_SLIDE_LAYOUT_CNT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25&quot;,&quot;margin&quot;:{&quot;bottom&quot;:0.847000002861023,&quot;left&quot;:0.9524999856948853,&quot;right&quot;:0.9524999856948853,&quot;top&quot;:1.6929999589920044},&quot;type&quot;:0}"/>
  <p:tag name="KSO_WM_SLIDE_RATIO" val="1.777778"/>
  <p:tag name="KSO_WM_SLIDE_BACKGROUND" val="[&quot;general&quot;]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584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58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</p:tagLst>
</file>

<file path=ppt/tags/tag586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22&quot;,&quot;maxSize&quot;:{&quot;size1&quot;:20},&quot;minSize&quot;:{&quot;size1&quot;:11.2},&quot;normalSize&quot;:{&quot;size1&quot;:11.2},&quot;subLayout&quot;:[{&quot;id&quot;:&quot;2023-02-21T02:15:22&quot;,&quot;margin&quot;:{&quot;bottom&quot;:0.026000002399086952,&quot;left&quot;:0.7143750190734863,&quot;right&quot;:0.7143750190734863,&quot;top&quot;:0.4230000078678131},&quot;type&quot;:0},{&quot;id&quot;:&quot;2023-02-21T02:15:22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58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8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8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9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9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9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9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9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9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9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9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59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0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0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0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0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0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0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0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0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0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1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1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1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1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1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1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2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2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2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2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13"/>
  <p:tag name="KSO_WM_UNIT_LINE_FILL_TYPE" val="2"/>
</p:tagLst>
</file>

<file path=ppt/tags/tag6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2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2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2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2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3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3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3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3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3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4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4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4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4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4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4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4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5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5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5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5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5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5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658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659.xml><?xml version="1.0" encoding="utf-8"?>
<p:tagLst xmlns:p="http://schemas.openxmlformats.org/presentationml/2006/main">
  <p:tag name="KSO_WM_SLIDE_ID" val="diagram20220058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058"/>
  <p:tag name="KSO_WM_SLIDE_TYPE" val="text"/>
  <p:tag name="KSO_WM_SLIDE_SUBTYPE" val="picTxt"/>
  <p:tag name="KSO_WM_SLIDE_LAYOUTTYPE" val="topbottom"/>
  <p:tag name="KSO_WM_SLIDE_SIZE" val="888*492"/>
  <p:tag name="KSO_WM_SLIDE_POSITION" val="36*24"/>
  <p:tag name="KSO_WM_SLIDE_LAYOUT" val="d"/>
  <p:tag name="KSO_WM_SLIDE_LAYOUT_CNT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25&quot;,&quot;margin&quot;:{&quot;bottom&quot;:0.847000002861023,&quot;left&quot;:0.7143750190734863,&quot;right&quot;:0.7143750190734863,&quot;top&quot;:1.6929999589920044},&quot;type&quot;:0}"/>
  <p:tag name="KSO_WM_SLIDE_RATIO" val="1.777778"/>
  <p:tag name="KSO_WM_SLIDE_BACKGROUND" val="[&quot;general&quot;]"/>
</p:tagLst>
</file>

<file path=ppt/tags/tag6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66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6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6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6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6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6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6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2"/>
  <p:tag name="KSO_WM_UNIT_TEXT_FILL_TYPE" val="1"/>
</p:tagLst>
</file>

<file path=ppt/tags/tag6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22&quot;,&quot;maxSize&quot;:{&quot;size1&quot;:20},&quot;minSize&quot;:{&quot;size1&quot;:11.2},&quot;normalSize&quot;:{&quot;size1&quot;:11.2},&quot;subLayout&quot;:[{&quot;id&quot;:&quot;2023-02-21T02:15:22&quot;,&quot;margin&quot;:{&quot;bottom&quot;:0.026000002399086952,&quot;left&quot;:0.7143750190734863,&quot;right&quot;:0.7143750190734863,&quot;top&quot;:0.4230000078678131},&quot;type&quot;:0},{&quot;id&quot;:&quot;2023-02-21T02:15:22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6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672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67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7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67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7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2"/>
  <p:tag name="KSO_WM_UNIT_TEXT_FILL_TYPE" val="1"/>
</p:tagLst>
</file>

<file path=ppt/tags/tag6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22&quot;,&quot;maxSize&quot;:{&quot;size1&quot;:20},&quot;minSize&quot;:{&quot;size1&quot;:11.2},&quot;normalSize&quot;:{&quot;size1&quot;:11.2},&quot;subLayout&quot;:[{&quot;id&quot;:&quot;2023-02-21T02:15:22&quot;,&quot;margin&quot;:{&quot;bottom&quot;:0.026000002399086952,&quot;left&quot;:0.7143750190734863,&quot;right&quot;:0.7143750190734863,&quot;top&quot;:0.4230000078678131},&quot;type&quot;:0},{&quot;id&quot;:&quot;2023-02-21T02:15:22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6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</p:tagLst>
</file>

<file path=ppt/tags/tag682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</p:tagLst>
</file>

<file path=ppt/tags/tag68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8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8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8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8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8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8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9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9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9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9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9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9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9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9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9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0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0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0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0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0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0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0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0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0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1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12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2-21T02:15:22&quot;,&quot;maxSize&quot;:{&quot;size1&quot;:20},&quot;minSize&quot;:{&quot;size1&quot;:11.2},&quot;normalSize&quot;:{&quot;size1&quot;:11.2},&quot;subLayout&quot;:[{&quot;id&quot;:&quot;2023-02-21T02:15:22&quot;,&quot;margin&quot;:{&quot;bottom&quot;:0.026000002399086952,&quot;left&quot;:0.7143750190734863,&quot;right&quot;:0.7143750190734863,&quot;top&quot;:0.4230000078678131},&quot;type&quot;:0},{&quot;id&quot;:&quot;2023-02-21T02:15:22&quot;,&quot;margin&quot;:{&quot;bottom&quot;:0.847000002861023,&quot;left&quot;:0.7143750190734863,&quot;right&quot;:0.7143750190734863,&quot;top&quot;:1.2699999809265137},&quot;type&quot;:0}],&quot;type&quot;:0}"/>
  <p:tag name="KSO_WM_SLIDE_RATIO" val="1.777778"/>
  <p:tag name="KSO_WM_SLIDE_BACKGROUND" val="[&quot;general&quot;]"/>
</p:tagLst>
</file>

<file path=ppt/tags/tag713.xml><?xml version="1.0" encoding="utf-8"?>
<p:tagLst xmlns:p="http://schemas.openxmlformats.org/presentationml/2006/main">
  <p:tag name="KSO_WPP_MARK_KEY" val="1512c6dc-0eb5-4466-bdae-a1ed06766c8e"/>
  <p:tag name="COMMONDATA" val="eyJoZGlkIjoiYmJlMDhmOTMyN2U4NjE0NTBlNjcxZDdkODQxMTY3MzgifQ=="/>
</p:tagLst>
</file>

<file path=ppt/tags/tag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05">
      <a:dk1>
        <a:sysClr val="windowText" lastClr="000000"/>
      </a:dk1>
      <a:lt1>
        <a:sysClr val="window" lastClr="FFFFFF"/>
      </a:lt1>
      <a:dk2>
        <a:srgbClr val="F5F5F7"/>
      </a:dk2>
      <a:lt2>
        <a:srgbClr val="FFFFFF"/>
      </a:lt2>
      <a:accent1>
        <a:srgbClr val="C4B08E"/>
      </a:accent1>
      <a:accent2>
        <a:srgbClr val="BAB499"/>
      </a:accent2>
      <a:accent3>
        <a:srgbClr val="B0B8A3"/>
      </a:accent3>
      <a:accent4>
        <a:srgbClr val="A6BCAC"/>
      </a:accent4>
      <a:accent5>
        <a:srgbClr val="9AC0B5"/>
      </a:accent5>
      <a:accent6>
        <a:srgbClr val="8EC4B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4232</Words>
  <Application>WPS 演示</Application>
  <PresentationFormat>全屏显示(4:3)</PresentationFormat>
  <Paragraphs>718</Paragraphs>
  <Slides>46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79" baseType="lpstr">
      <vt:lpstr>Arial</vt:lpstr>
      <vt:lpstr>宋体</vt:lpstr>
      <vt:lpstr>Wingdings</vt:lpstr>
      <vt:lpstr>Tw Cen MT</vt:lpstr>
      <vt:lpstr>Segoe Print</vt:lpstr>
      <vt:lpstr>Tw Cen MT Condensed</vt:lpstr>
      <vt:lpstr>Wingdings 3</vt:lpstr>
      <vt:lpstr>Calibri</vt:lpstr>
      <vt:lpstr>华文仿宋</vt:lpstr>
      <vt:lpstr>华文行楷</vt:lpstr>
      <vt:lpstr>楷体_GB2312</vt:lpstr>
      <vt:lpstr>新宋体</vt:lpstr>
      <vt:lpstr>Times</vt:lpstr>
      <vt:lpstr>Times New Roman</vt:lpstr>
      <vt:lpstr>华文新魏</vt:lpstr>
      <vt:lpstr>Monotype Sorts</vt:lpstr>
      <vt:lpstr>Wingdings</vt:lpstr>
      <vt:lpstr>Garamond</vt:lpstr>
      <vt:lpstr>Wingdings 2</vt:lpstr>
      <vt:lpstr>Tahoma</vt:lpstr>
      <vt:lpstr>Tw Cen MT</vt:lpstr>
      <vt:lpstr>Arial</vt:lpstr>
      <vt:lpstr>微软雅黑</vt:lpstr>
      <vt:lpstr>Arial Unicode MS</vt:lpstr>
      <vt:lpstr>Arial Unicode MS</vt:lpstr>
      <vt:lpstr>Futura Medium</vt:lpstr>
      <vt:lpstr>Segoe UI</vt:lpstr>
      <vt:lpstr>汉仪君黑-55W</vt:lpstr>
      <vt:lpstr>汉仪君黑-75简</vt:lpstr>
      <vt:lpstr>积分</vt:lpstr>
      <vt:lpstr>1_Office 主题​​</vt:lpstr>
      <vt:lpstr>Word.Document.8</vt:lpstr>
      <vt:lpstr>Visio.Drawing.6</vt:lpstr>
      <vt:lpstr>编译原理</vt:lpstr>
      <vt:lpstr>PowerPoint 演示文稿</vt:lpstr>
      <vt:lpstr>PowerPoint 演示文稿</vt:lpstr>
      <vt:lpstr>PowerPoint 演示文稿</vt:lpstr>
      <vt:lpstr>为什么需要编译程序？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蔡树彬</cp:lastModifiedBy>
  <cp:revision>266</cp:revision>
  <dcterms:created xsi:type="dcterms:W3CDTF">2017-03-08T05:04:45Z</dcterms:created>
  <dcterms:modified xsi:type="dcterms:W3CDTF">2023-02-20T19:09:01Z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2052-11.1.0.12132</vt:lpwstr>
  </property>
  <property fmtid="{D5CDD505-2E9C-101B-9397-08002B2CF9AE}" pid="4" name="ICV">
    <vt:lpwstr>2B5A1F8F2F17423DBC8C9E52B21898BC</vt:lpwstr>
  </property>
</Properties>
</file>