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9" r:id="rId2"/>
    <p:sldId id="258" r:id="rId3"/>
    <p:sldId id="260" r:id="rId4"/>
    <p:sldId id="273" r:id="rId5"/>
    <p:sldId id="261" r:id="rId6"/>
    <p:sldId id="262" r:id="rId7"/>
    <p:sldId id="264" r:id="rId8"/>
    <p:sldId id="265" r:id="rId9"/>
    <p:sldId id="268" r:id="rId10"/>
    <p:sldId id="266" r:id="rId11"/>
    <p:sldId id="270" r:id="rId12"/>
    <p:sldId id="271" r:id="rId13"/>
    <p:sldId id="274"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185E4-5F84-4EB0-99ED-9A1B60CA3FCE}" type="datetimeFigureOut">
              <a:rPr lang="en-IN" smtClean="0"/>
              <a:t>02-06-2023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F6396-A3A4-41BE-B327-B71B4178EAC0}" type="slidenum">
              <a:rPr lang="en-IN" smtClean="0"/>
              <a:t>‹#›</a:t>
            </a:fld>
            <a:endParaRPr lang="en-IN"/>
          </a:p>
        </p:txBody>
      </p:sp>
    </p:spTree>
    <p:extLst>
      <p:ext uri="{BB962C8B-B14F-4D97-AF65-F5344CB8AC3E}">
        <p14:creationId xmlns:p14="http://schemas.microsoft.com/office/powerpoint/2010/main" val="85412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D1F6396-A3A4-41BE-B327-B71B4178EAC0}" type="slidenum">
              <a:rPr lang="en-IN" smtClean="0"/>
              <a:t>1</a:t>
            </a:fld>
            <a:endParaRPr lang="en-IN"/>
          </a:p>
        </p:txBody>
      </p:sp>
    </p:spTree>
    <p:extLst>
      <p:ext uri="{BB962C8B-B14F-4D97-AF65-F5344CB8AC3E}">
        <p14:creationId xmlns:p14="http://schemas.microsoft.com/office/powerpoint/2010/main" val="3197783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D1F6396-A3A4-41BE-B327-B71B4178EAC0}" type="slidenum">
              <a:rPr lang="en-IN" smtClean="0"/>
              <a:t>2</a:t>
            </a:fld>
            <a:endParaRPr lang="en-IN"/>
          </a:p>
        </p:txBody>
      </p:sp>
    </p:spTree>
    <p:extLst>
      <p:ext uri="{BB962C8B-B14F-4D97-AF65-F5344CB8AC3E}">
        <p14:creationId xmlns:p14="http://schemas.microsoft.com/office/powerpoint/2010/main" val="75077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D1F6396-A3A4-41BE-B327-B71B4178EAC0}" type="slidenum">
              <a:rPr lang="en-IN" smtClean="0"/>
              <a:t>6</a:t>
            </a:fld>
            <a:endParaRPr lang="en-IN"/>
          </a:p>
        </p:txBody>
      </p:sp>
    </p:spTree>
    <p:extLst>
      <p:ext uri="{BB962C8B-B14F-4D97-AF65-F5344CB8AC3E}">
        <p14:creationId xmlns:p14="http://schemas.microsoft.com/office/powerpoint/2010/main" val="1298160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1F6396-A3A4-41BE-B327-B71B4178EAC0}" type="slidenum">
              <a:rPr lang="en-IN" smtClean="0"/>
              <a:t>13</a:t>
            </a:fld>
            <a:endParaRPr lang="en-IN"/>
          </a:p>
        </p:txBody>
      </p:sp>
    </p:spTree>
    <p:extLst>
      <p:ext uri="{BB962C8B-B14F-4D97-AF65-F5344CB8AC3E}">
        <p14:creationId xmlns:p14="http://schemas.microsoft.com/office/powerpoint/2010/main" val="334174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0D785F-C292-4B25-938D-420DE8F57B18}" type="datetime1">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27250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74431-1572-4D45-AC0B-F77DDEE7962A}" type="datetime1">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194617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934F25-3B45-4641-988E-F3483D7C2DD7}" type="datetime1">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284333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B4D32B-B9EC-4D26-B4C8-E8A5E06E261F}" type="datetime1">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14196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4ED25-1A66-4233-A297-D3C6BE2B60F5}" type="datetime1">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74637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8B2313-5265-4EB3-B2E7-B332FA042FA8}" type="datetime1">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63183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A9F1A46-ECC9-4D41-9D8C-853674661F2A}" type="datetime1">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271209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2D5D51-24C2-43E5-8717-8808C661B5FE}" type="datetime1">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9674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6B17B-5BB6-4DDA-A046-260C5E108D6A}" type="datetime1">
              <a:rPr lang="en-IN" smtClean="0"/>
              <a:t>02-06-2023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100405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362AD-405F-401A-9637-769D1DF4E575}" type="datetime1">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309585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ED4DD-CF91-4AE6-9C51-4E8BB18A3EC0}" type="datetime1">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C620EC-54AC-4FB6-BF8F-3A2A73010A7F}" type="slidenum">
              <a:rPr lang="en-IN" smtClean="0"/>
              <a:t>‹#›</a:t>
            </a:fld>
            <a:endParaRPr lang="en-IN"/>
          </a:p>
        </p:txBody>
      </p:sp>
    </p:spTree>
    <p:extLst>
      <p:ext uri="{BB962C8B-B14F-4D97-AF65-F5344CB8AC3E}">
        <p14:creationId xmlns:p14="http://schemas.microsoft.com/office/powerpoint/2010/main" val="134280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D5C73-D7A7-4334-898B-B8595D2DAD9A}" type="datetime1">
              <a:rPr lang="en-IN" smtClean="0"/>
              <a:t>02-06-2023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620EC-54AC-4FB6-BF8F-3A2A73010A7F}" type="slidenum">
              <a:rPr lang="en-IN" smtClean="0"/>
              <a:t>‹#›</a:t>
            </a:fld>
            <a:endParaRPr lang="en-IN"/>
          </a:p>
        </p:txBody>
      </p:sp>
    </p:spTree>
    <p:extLst>
      <p:ext uri="{BB962C8B-B14F-4D97-AF65-F5344CB8AC3E}">
        <p14:creationId xmlns:p14="http://schemas.microsoft.com/office/powerpoint/2010/main" val="132379762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33391" y="859809"/>
            <a:ext cx="5325218" cy="2442949"/>
          </a:xfrm>
          <a:prstGeom prst="rect">
            <a:avLst/>
          </a:prstGeom>
        </p:spPr>
      </p:pic>
      <p:sp>
        <p:nvSpPr>
          <p:cNvPr id="2" name="Title 1"/>
          <p:cNvSpPr>
            <a:spLocks noGrp="1"/>
          </p:cNvSpPr>
          <p:nvPr>
            <p:ph type="title"/>
          </p:nvPr>
        </p:nvSpPr>
        <p:spPr>
          <a:xfrm>
            <a:off x="838200" y="365125"/>
            <a:ext cx="10515600" cy="4275114"/>
          </a:xfrm>
        </p:spPr>
        <p:txBody>
          <a:bodyPr/>
          <a:lstStyle/>
          <a:p>
            <a:pPr algn="ctr"/>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smtClean="0">
                <a:latin typeface="Arial" panose="020B0604020202020204" pitchFamily="34" charset="0"/>
                <a:cs typeface="Arial" panose="020B0604020202020204" pitchFamily="34" charset="0"/>
              </a:rPr>
              <a:t>Introduction to git and </a:t>
            </a:r>
            <a:r>
              <a:rPr lang="en-IN" dirty="0" err="1" smtClean="0">
                <a:latin typeface="Arial" panose="020B0604020202020204" pitchFamily="34" charset="0"/>
                <a:cs typeface="Arial" panose="020B0604020202020204" pitchFamily="34" charset="0"/>
              </a:rPr>
              <a:t>github</a:t>
            </a:r>
            <a:endParaRPr lang="en-I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2C620EC-54AC-4FB6-BF8F-3A2A73010A7F}" type="slidenum">
              <a:rPr lang="en-IN" sz="2000" smtClean="0">
                <a:solidFill>
                  <a:schemeClr val="tx1"/>
                </a:solidFill>
              </a:rPr>
              <a:t>1</a:t>
            </a:fld>
            <a:endParaRPr lang="en-IN" sz="2000" dirty="0">
              <a:solidFill>
                <a:schemeClr val="tx1"/>
              </a:solidFill>
            </a:endParaRPr>
          </a:p>
        </p:txBody>
      </p:sp>
    </p:spTree>
    <p:extLst>
      <p:ext uri="{BB962C8B-B14F-4D97-AF65-F5344CB8AC3E}">
        <p14:creationId xmlns:p14="http://schemas.microsoft.com/office/powerpoint/2010/main" val="15270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7672"/>
            <a:ext cx="9144000" cy="709683"/>
          </a:xfrm>
        </p:spPr>
        <p:txBody>
          <a:bodyPr>
            <a:noAutofit/>
          </a:bodyPr>
          <a:lstStyle/>
          <a:p>
            <a:pPr algn="l"/>
            <a:r>
              <a:rPr lang="en-IN" sz="4800" dirty="0" smtClean="0">
                <a:latin typeface="Arial" panose="020B0604020202020204" pitchFamily="34" charset="0"/>
                <a:cs typeface="Arial" panose="020B0604020202020204" pitchFamily="34" charset="0"/>
              </a:rPr>
              <a:t>Branch</a:t>
            </a:r>
            <a:endParaRPr lang="en-IN" sz="4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1433015"/>
            <a:ext cx="9144000" cy="4749421"/>
          </a:xfrm>
        </p:spPr>
        <p:txBody>
          <a:bodyPr/>
          <a:lstStyle/>
          <a:p>
            <a:pPr marL="342900" indent="-342900" algn="l">
              <a:buFont typeface="Arial" panose="020B0604020202020204" pitchFamily="34" charset="0"/>
              <a:buChar char="•"/>
            </a:pPr>
            <a:r>
              <a:rPr lang="en-IN" sz="2000" dirty="0" smtClean="0">
                <a:latin typeface="Arial" panose="020B0604020202020204" pitchFamily="34" charset="0"/>
                <a:cs typeface="Arial" panose="020B0604020202020204" pitchFamily="34" charset="0"/>
              </a:rPr>
              <a:t>An independent line o development.</a:t>
            </a:r>
          </a:p>
          <a:p>
            <a:pPr marL="342900" indent="-342900" algn="l">
              <a:buFont typeface="Arial" panose="020B0604020202020204" pitchFamily="34" charset="0"/>
              <a:buChar char="•"/>
            </a:pPr>
            <a:r>
              <a:rPr lang="en-IN" sz="2000" dirty="0" smtClean="0">
                <a:latin typeface="Arial" panose="020B0604020202020204" pitchFamily="34" charset="0"/>
                <a:cs typeface="Arial" panose="020B0604020202020204" pitchFamily="34" charset="0"/>
              </a:rPr>
              <a:t>Perfect for working on new features and fix bugs.</a:t>
            </a:r>
          </a:p>
          <a:p>
            <a:pPr marL="342900" indent="-342900" algn="l">
              <a:buFont typeface="Arial" panose="020B0604020202020204" pitchFamily="34" charset="0"/>
              <a:buChar char="•"/>
            </a:pPr>
            <a:r>
              <a:rPr lang="en-IN" sz="2000" dirty="0" smtClean="0">
                <a:latin typeface="Arial" panose="020B0604020202020204" pitchFamily="34" charset="0"/>
                <a:cs typeface="Arial" panose="020B0604020202020204" pitchFamily="34" charset="0"/>
              </a:rPr>
              <a:t>Each repository has master branch by default</a:t>
            </a:r>
            <a:r>
              <a:rPr lang="en-IN" dirty="0" smtClean="0"/>
              <a:t>.</a:t>
            </a:r>
            <a:endParaRPr lang="en-IN" dirty="0"/>
          </a:p>
        </p:txBody>
      </p:sp>
      <p:pic>
        <p:nvPicPr>
          <p:cNvPr id="5" name="Picture 4"/>
          <p:cNvPicPr>
            <a:picLocks noChangeAspect="1"/>
          </p:cNvPicPr>
          <p:nvPr/>
        </p:nvPicPr>
        <p:blipFill>
          <a:blip r:embed="rId2"/>
          <a:stretch>
            <a:fillRect/>
          </a:stretch>
        </p:blipFill>
        <p:spPr>
          <a:xfrm>
            <a:off x="1647204" y="2811439"/>
            <a:ext cx="8897592" cy="3616656"/>
          </a:xfrm>
          <a:prstGeom prst="rect">
            <a:avLst/>
          </a:prstGeom>
        </p:spPr>
      </p:pic>
      <p:sp>
        <p:nvSpPr>
          <p:cNvPr id="4" name="Slide Number Placeholder 3"/>
          <p:cNvSpPr>
            <a:spLocks noGrp="1"/>
          </p:cNvSpPr>
          <p:nvPr>
            <p:ph type="sldNum" sz="quarter" idx="12"/>
          </p:nvPr>
        </p:nvSpPr>
        <p:spPr/>
        <p:txBody>
          <a:bodyPr/>
          <a:lstStyle/>
          <a:p>
            <a:fld id="{32C620EC-54AC-4FB6-BF8F-3A2A73010A7F}" type="slidenum">
              <a:rPr lang="en-IN" sz="2000" smtClean="0">
                <a:solidFill>
                  <a:schemeClr val="tx1"/>
                </a:solidFill>
              </a:rPr>
              <a:t>10</a:t>
            </a:fld>
            <a:endParaRPr lang="en-IN" sz="2000" dirty="0">
              <a:solidFill>
                <a:schemeClr val="tx1"/>
              </a:solidFill>
            </a:endParaRPr>
          </a:p>
        </p:txBody>
      </p:sp>
    </p:spTree>
    <p:extLst>
      <p:ext uri="{BB962C8B-B14F-4D97-AF65-F5344CB8AC3E}">
        <p14:creationId xmlns:p14="http://schemas.microsoft.com/office/powerpoint/2010/main" val="2451015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a:bodyPr>
          <a:lstStyle/>
          <a:p>
            <a:r>
              <a:rPr lang="en-IN" sz="4000" dirty="0">
                <a:latin typeface="Arial" panose="020B0604020202020204" pitchFamily="34" charset="0"/>
                <a:cs typeface="Arial" panose="020B0604020202020204" pitchFamily="34" charset="0"/>
              </a:rPr>
              <a:t>M</a:t>
            </a:r>
            <a:r>
              <a:rPr lang="en-IN" sz="4000" dirty="0" smtClean="0">
                <a:latin typeface="Arial" panose="020B0604020202020204" pitchFamily="34" charset="0"/>
                <a:cs typeface="Arial" panose="020B0604020202020204" pitchFamily="34" charset="0"/>
              </a:rPr>
              <a:t>erge</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69242"/>
            <a:ext cx="10515600" cy="4907721"/>
          </a:xfrm>
        </p:spPr>
        <p:txBody>
          <a:bodyPr/>
          <a:lstStyle/>
          <a:p>
            <a:r>
              <a:rPr lang="en-IN" sz="2400" dirty="0" smtClean="0">
                <a:latin typeface="Arial" panose="020B0604020202020204" pitchFamily="34" charset="0"/>
                <a:cs typeface="Arial" panose="020B0604020202020204" pitchFamily="34" charset="0"/>
              </a:rPr>
              <a:t>Easy to identify what is the issue</a:t>
            </a:r>
          </a:p>
          <a:p>
            <a:r>
              <a:rPr lang="en-IN" sz="2400" dirty="0" smtClean="0">
                <a:latin typeface="Arial" panose="020B0604020202020204" pitchFamily="34" charset="0"/>
                <a:cs typeface="Arial" panose="020B0604020202020204" pitchFamily="34" charset="0"/>
              </a:rPr>
              <a:t>Can be quick to resolve when conflict arises.</a:t>
            </a:r>
          </a:p>
          <a:p>
            <a:r>
              <a:rPr lang="en-US" sz="2400" dirty="0" smtClean="0">
                <a:latin typeface="Arial" panose="020B0604020202020204" pitchFamily="34" charset="0"/>
                <a:cs typeface="Arial" panose="020B0604020202020204" pitchFamily="34" charset="0"/>
              </a:rPr>
              <a:t>In a pull request, you propose that changes you've made on a head branch should be merged into a base branch.</a:t>
            </a:r>
            <a:endParaRPr lang="en-IN" sz="2400" dirty="0" smtClean="0">
              <a:latin typeface="Arial" panose="020B060402020202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1269241" y="3411939"/>
            <a:ext cx="8529851" cy="1624517"/>
          </a:xfrm>
          <a:prstGeom prst="rect">
            <a:avLst/>
          </a:prstGeom>
        </p:spPr>
      </p:pic>
      <p:sp>
        <p:nvSpPr>
          <p:cNvPr id="6" name="Slide Number Placeholder 5"/>
          <p:cNvSpPr>
            <a:spLocks noGrp="1"/>
          </p:cNvSpPr>
          <p:nvPr>
            <p:ph type="sldNum" sz="quarter" idx="12"/>
          </p:nvPr>
        </p:nvSpPr>
        <p:spPr/>
        <p:txBody>
          <a:bodyPr/>
          <a:lstStyle/>
          <a:p>
            <a:fld id="{32C620EC-54AC-4FB6-BF8F-3A2A73010A7F}" type="slidenum">
              <a:rPr lang="en-IN" sz="2000" smtClean="0">
                <a:solidFill>
                  <a:schemeClr val="tx1"/>
                </a:solidFill>
              </a:rPr>
              <a:t>11</a:t>
            </a:fld>
            <a:endParaRPr lang="en-IN" sz="2000" dirty="0">
              <a:solidFill>
                <a:schemeClr val="tx1"/>
              </a:solidFill>
            </a:endParaRPr>
          </a:p>
        </p:txBody>
      </p:sp>
    </p:spTree>
    <p:extLst>
      <p:ext uri="{BB962C8B-B14F-4D97-AF65-F5344CB8AC3E}">
        <p14:creationId xmlns:p14="http://schemas.microsoft.com/office/powerpoint/2010/main" val="3579881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9429" y="624114"/>
            <a:ext cx="7968342" cy="2772229"/>
          </a:xfrm>
          <a:prstGeom prst="rect">
            <a:avLst/>
          </a:prstGeom>
        </p:spPr>
      </p:pic>
      <p:pic>
        <p:nvPicPr>
          <p:cNvPr id="3" name="Picture 2"/>
          <p:cNvPicPr>
            <a:picLocks noChangeAspect="1"/>
          </p:cNvPicPr>
          <p:nvPr/>
        </p:nvPicPr>
        <p:blipFill>
          <a:blip r:embed="rId3"/>
          <a:stretch>
            <a:fillRect/>
          </a:stretch>
        </p:blipFill>
        <p:spPr>
          <a:xfrm>
            <a:off x="1843314" y="3541486"/>
            <a:ext cx="8490857" cy="2685143"/>
          </a:xfrm>
          <a:prstGeom prst="rect">
            <a:avLst/>
          </a:prstGeom>
        </p:spPr>
      </p:pic>
      <p:sp>
        <p:nvSpPr>
          <p:cNvPr id="5" name="Slide Number Placeholder 4"/>
          <p:cNvSpPr>
            <a:spLocks noGrp="1"/>
          </p:cNvSpPr>
          <p:nvPr>
            <p:ph type="sldNum" sz="quarter" idx="12"/>
          </p:nvPr>
        </p:nvSpPr>
        <p:spPr/>
        <p:txBody>
          <a:bodyPr/>
          <a:lstStyle/>
          <a:p>
            <a:fld id="{32C620EC-54AC-4FB6-BF8F-3A2A73010A7F}" type="slidenum">
              <a:rPr lang="en-IN" sz="2000" smtClean="0">
                <a:solidFill>
                  <a:schemeClr val="tx1"/>
                </a:solidFill>
              </a:rPr>
              <a:t>12</a:t>
            </a:fld>
            <a:endParaRPr lang="en-IN" sz="2000" dirty="0">
              <a:solidFill>
                <a:schemeClr val="tx1"/>
              </a:solidFill>
            </a:endParaRPr>
          </a:p>
        </p:txBody>
      </p:sp>
    </p:spTree>
    <p:extLst>
      <p:ext uri="{BB962C8B-B14F-4D97-AF65-F5344CB8AC3E}">
        <p14:creationId xmlns:p14="http://schemas.microsoft.com/office/powerpoint/2010/main" val="275214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9116" y="545911"/>
            <a:ext cx="10304060" cy="532262"/>
          </a:xfrm>
        </p:spPr>
        <p:txBody>
          <a:bodyPr>
            <a:normAutofit fontScale="90000"/>
          </a:bodyPr>
          <a:lstStyle/>
          <a:p>
            <a:pPr algn="l"/>
            <a:r>
              <a:rPr lang="en-US" sz="4000" dirty="0" smtClean="0">
                <a:latin typeface="Arial" panose="020B0604020202020204" pitchFamily="34" charset="0"/>
                <a:cs typeface="Arial" panose="020B0604020202020204" pitchFamily="34" charset="0"/>
              </a:rPr>
              <a:t>FORK</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19116" y="1228299"/>
            <a:ext cx="10399594" cy="5227092"/>
          </a:xfrm>
        </p:spPr>
        <p:txBody>
          <a:bodyPr/>
          <a:lstStyle/>
          <a:p>
            <a:pPr algn="just">
              <a:lnSpc>
                <a:spcPct val="100000"/>
              </a:lnSpc>
            </a:pPr>
            <a:r>
              <a:rPr lang="en-US" sz="2000" dirty="0" smtClean="0">
                <a:latin typeface="Arial" panose="020B0604020202020204" pitchFamily="34" charset="0"/>
                <a:cs typeface="Arial" panose="020B0604020202020204" pitchFamily="34" charset="0"/>
              </a:rPr>
              <a:t>A fork is a new repository that shares code and visibility settings with the original “upstream” repository. Forks are often used to iterate on ideas or changes before they are proposed back to the upstream repository, </a:t>
            </a:r>
            <a:r>
              <a:rPr lang="en-US" sz="2000" dirty="0">
                <a:latin typeface="Arial" panose="020B0604020202020204" pitchFamily="34" charset="0"/>
                <a:cs typeface="Arial" panose="020B0604020202020204" pitchFamily="34" charset="0"/>
              </a:rPr>
              <a:t>such as in open source projects or when a user does not have write access to the upstream </a:t>
            </a:r>
            <a:r>
              <a:rPr lang="en-US" sz="2000" dirty="0" smtClean="0">
                <a:latin typeface="Arial" panose="020B0604020202020204" pitchFamily="34" charset="0"/>
                <a:cs typeface="Arial" panose="020B0604020202020204" pitchFamily="34" charset="0"/>
              </a:rPr>
              <a:t>repository.</a:t>
            </a:r>
          </a:p>
          <a:p>
            <a:pPr algn="just">
              <a:lnSpc>
                <a:spcPct val="100000"/>
              </a:lnSpc>
            </a:pPr>
            <a:endParaRPr lang="en-US"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501254" y="2811439"/>
            <a:ext cx="9007522" cy="3152633"/>
          </a:xfrm>
          <a:prstGeom prst="rect">
            <a:avLst/>
          </a:prstGeom>
        </p:spPr>
      </p:pic>
      <p:sp>
        <p:nvSpPr>
          <p:cNvPr id="5" name="Slide Number Placeholder 4"/>
          <p:cNvSpPr>
            <a:spLocks noGrp="1"/>
          </p:cNvSpPr>
          <p:nvPr>
            <p:ph type="sldNum" sz="quarter" idx="12"/>
          </p:nvPr>
        </p:nvSpPr>
        <p:spPr/>
        <p:txBody>
          <a:bodyPr/>
          <a:lstStyle/>
          <a:p>
            <a:fld id="{32C620EC-54AC-4FB6-BF8F-3A2A73010A7F}" type="slidenum">
              <a:rPr lang="en-IN" sz="2000" smtClean="0">
                <a:solidFill>
                  <a:schemeClr val="tx1"/>
                </a:solidFill>
              </a:rPr>
              <a:t>13</a:t>
            </a:fld>
            <a:endParaRPr lang="en-IN" sz="2000" dirty="0">
              <a:solidFill>
                <a:schemeClr val="tx1"/>
              </a:solidFill>
            </a:endParaRPr>
          </a:p>
        </p:txBody>
      </p:sp>
    </p:spTree>
    <p:extLst>
      <p:ext uri="{BB962C8B-B14F-4D97-AF65-F5344CB8AC3E}">
        <p14:creationId xmlns:p14="http://schemas.microsoft.com/office/powerpoint/2010/main" val="56272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5046"/>
          </a:xfrm>
        </p:spPr>
        <p:txBody>
          <a:bodyPr>
            <a:normAutofit/>
          </a:bodyPr>
          <a:lstStyle/>
          <a:p>
            <a:pPr algn="ctr"/>
            <a:r>
              <a:rPr lang="en-IN" sz="6000" dirty="0" smtClean="0">
                <a:latin typeface="Arial" panose="020B0604020202020204" pitchFamily="34" charset="0"/>
                <a:cs typeface="Arial" panose="020B0604020202020204" pitchFamily="34" charset="0"/>
              </a:rPr>
              <a:t>Thank you</a:t>
            </a:r>
            <a:endParaRPr lang="en-IN" sz="6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2C620EC-54AC-4FB6-BF8F-3A2A73010A7F}" type="slidenum">
              <a:rPr lang="en-IN" sz="2000" smtClean="0">
                <a:solidFill>
                  <a:schemeClr val="tx1"/>
                </a:solidFill>
              </a:rPr>
              <a:t>14</a:t>
            </a:fld>
            <a:endParaRPr lang="en-IN" sz="2000" dirty="0">
              <a:solidFill>
                <a:schemeClr val="tx1"/>
              </a:solidFill>
            </a:endParaRPr>
          </a:p>
        </p:txBody>
      </p:sp>
    </p:spTree>
    <p:extLst>
      <p:ext uri="{BB962C8B-B14F-4D97-AF65-F5344CB8AC3E}">
        <p14:creationId xmlns:p14="http://schemas.microsoft.com/office/powerpoint/2010/main" val="413000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217" y="177421"/>
            <a:ext cx="10467833" cy="955343"/>
          </a:xfrm>
        </p:spPr>
        <p:txBody>
          <a:bodyPr>
            <a:normAutofit/>
          </a:bodyPr>
          <a:lstStyle/>
          <a:p>
            <a:r>
              <a:rPr lang="en-US" sz="5400" dirty="0" smtClean="0">
                <a:latin typeface="Arial" panose="020B0604020202020204" pitchFamily="34" charset="0"/>
                <a:cs typeface="Arial" panose="020B0604020202020204" pitchFamily="34" charset="0"/>
              </a:rPr>
              <a:t>What is </a:t>
            </a:r>
            <a:r>
              <a:rPr lang="en-US" sz="5400" dirty="0" err="1" smtClean="0">
                <a:latin typeface="Arial" panose="020B0604020202020204" pitchFamily="34" charset="0"/>
                <a:cs typeface="Arial" panose="020B0604020202020204" pitchFamily="34" charset="0"/>
              </a:rPr>
              <a:t>Git</a:t>
            </a:r>
            <a:r>
              <a:rPr lang="en-US" sz="5400" dirty="0" smtClean="0">
                <a:latin typeface="Arial" panose="020B0604020202020204" pitchFamily="34" charset="0"/>
                <a:cs typeface="Arial" panose="020B0604020202020204" pitchFamily="34" charset="0"/>
              </a:rPr>
              <a:t>?</a:t>
            </a:r>
            <a:endParaRPr lang="en-IN" sz="5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805217" y="1719618"/>
            <a:ext cx="10467833" cy="4449170"/>
          </a:xfrm>
        </p:spPr>
        <p:txBody>
          <a:bodyPr>
            <a:normAutofit/>
          </a:bodyPr>
          <a:lstStyle/>
          <a:p>
            <a:pPr marL="342900" indent="-342900" algn="just">
              <a:buFont typeface="Arial" panose="020B0604020202020204" pitchFamily="34" charset="0"/>
              <a:buChar char="•"/>
            </a:pP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is a distributed Version Control System (VCS) designed to make it easier to have multiple versions of a code base, sometimes across multiple developers or teams.</a:t>
            </a:r>
          </a:p>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It allows you to see changes you make to your code and easily revert them.</a:t>
            </a:r>
          </a:p>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A system that records changes to a set of files</a:t>
            </a:r>
          </a:p>
          <a:p>
            <a:pPr algn="just"/>
            <a:r>
              <a:rPr lang="en-US" dirty="0" smtClean="0">
                <a:latin typeface="Arial" panose="020B0604020202020204" pitchFamily="34" charset="0"/>
                <a:cs typeface="Arial" panose="020B0604020202020204" pitchFamily="34" charset="0"/>
              </a:rPr>
              <a:t>    Over a period of time is </a:t>
            </a:r>
            <a:r>
              <a:rPr lang="en-US" dirty="0">
                <a:latin typeface="Arial" panose="020B0604020202020204" pitchFamily="34" charset="0"/>
                <a:cs typeface="Arial" panose="020B0604020202020204" pitchFamily="34" charset="0"/>
              </a:rPr>
              <a:t>V</a:t>
            </a:r>
            <a:r>
              <a:rPr lang="en-US" dirty="0" smtClean="0">
                <a:latin typeface="Arial" panose="020B0604020202020204" pitchFamily="34" charset="0"/>
                <a:cs typeface="Arial" panose="020B0604020202020204" pitchFamily="34" charset="0"/>
              </a:rPr>
              <a:t>ersion </a:t>
            </a:r>
            <a:r>
              <a:rPr lang="en-US" dirty="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ontrol System.</a:t>
            </a:r>
          </a:p>
          <a:p>
            <a:pPr marL="342900" indent="-342900" algn="just">
              <a:buFont typeface="Arial" panose="020B0604020202020204" pitchFamily="34" charset="0"/>
              <a:buChar char="•"/>
            </a:pP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manages to a tree o files over time. It is fast </a:t>
            </a:r>
          </a:p>
          <a:p>
            <a:pPr algn="just"/>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and can merge complex files. </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7738281" y="3261815"/>
            <a:ext cx="3398292" cy="2906973"/>
          </a:xfrm>
          <a:prstGeom prst="rect">
            <a:avLst/>
          </a:prstGeom>
        </p:spPr>
      </p:pic>
      <p:sp>
        <p:nvSpPr>
          <p:cNvPr id="5" name="Slide Number Placeholder 4"/>
          <p:cNvSpPr>
            <a:spLocks noGrp="1"/>
          </p:cNvSpPr>
          <p:nvPr>
            <p:ph type="sldNum" sz="quarter" idx="12"/>
          </p:nvPr>
        </p:nvSpPr>
        <p:spPr/>
        <p:txBody>
          <a:bodyPr/>
          <a:lstStyle/>
          <a:p>
            <a:fld id="{32C620EC-54AC-4FB6-BF8F-3A2A73010A7F}" type="slidenum">
              <a:rPr lang="en-IN" sz="2000" smtClean="0">
                <a:solidFill>
                  <a:schemeClr val="tx1"/>
                </a:solidFill>
              </a:rPr>
              <a:t>2</a:t>
            </a:fld>
            <a:endParaRPr lang="en-IN" sz="2000" dirty="0">
              <a:solidFill>
                <a:schemeClr val="tx1"/>
              </a:solidFill>
            </a:endParaRPr>
          </a:p>
        </p:txBody>
      </p:sp>
    </p:spTree>
    <p:extLst>
      <p:ext uri="{BB962C8B-B14F-4D97-AF65-F5344CB8AC3E}">
        <p14:creationId xmlns:p14="http://schemas.microsoft.com/office/powerpoint/2010/main" val="118834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3581" y="382137"/>
            <a:ext cx="10358651" cy="696036"/>
          </a:xfrm>
        </p:spPr>
        <p:txBody>
          <a:bodyPr>
            <a:normAutofit fontScale="90000"/>
          </a:bodyPr>
          <a:lstStyle/>
          <a:p>
            <a:r>
              <a:rPr lang="en-US" sz="5400" dirty="0" smtClean="0">
                <a:latin typeface="Arial" panose="020B0604020202020204" pitchFamily="34" charset="0"/>
                <a:cs typeface="Arial" panose="020B0604020202020204" pitchFamily="34" charset="0"/>
              </a:rPr>
              <a:t>What is </a:t>
            </a:r>
            <a:r>
              <a:rPr lang="en-US" sz="5400" dirty="0" err="1" smtClean="0">
                <a:latin typeface="Arial" panose="020B0604020202020204" pitchFamily="34" charset="0"/>
                <a:cs typeface="Arial" panose="020B0604020202020204" pitchFamily="34" charset="0"/>
              </a:rPr>
              <a:t>github</a:t>
            </a:r>
            <a:endParaRPr lang="en-IN" sz="5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73957" y="1543832"/>
            <a:ext cx="10358651" cy="4543069"/>
          </a:xfrm>
        </p:spPr>
        <p:txBody>
          <a:bodyPr/>
          <a:lstStyle/>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Github.com is a website that hosts </a:t>
            </a: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repositories on a remote server.</a:t>
            </a:r>
          </a:p>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Hosting repositories on </a:t>
            </a:r>
            <a:r>
              <a:rPr lang="en-US" dirty="0" err="1" smtClean="0">
                <a:latin typeface="Arial" panose="020B0604020202020204" pitchFamily="34" charset="0"/>
                <a:cs typeface="Arial" panose="020B0604020202020204" pitchFamily="34" charset="0"/>
              </a:rPr>
              <a:t>Github</a:t>
            </a:r>
            <a:r>
              <a:rPr lang="en-US" dirty="0" smtClean="0">
                <a:latin typeface="Arial" panose="020B0604020202020204" pitchFamily="34" charset="0"/>
                <a:cs typeface="Arial" panose="020B0604020202020204" pitchFamily="34" charset="0"/>
              </a:rPr>
              <a:t> facilitates the sharing of codebases among teams by providing a GUI to easily fork or clone repos to a local machine.</a:t>
            </a:r>
          </a:p>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By pushing your repositories to </a:t>
            </a:r>
            <a:r>
              <a:rPr lang="en-US" dirty="0" err="1" smtClean="0">
                <a:latin typeface="Arial" panose="020B0604020202020204" pitchFamily="34" charset="0"/>
                <a:cs typeface="Arial" panose="020B0604020202020204" pitchFamily="34" charset="0"/>
              </a:rPr>
              <a:t>Github</a:t>
            </a:r>
            <a:r>
              <a:rPr lang="en-US" dirty="0" smtClean="0">
                <a:latin typeface="Arial" panose="020B0604020202020204" pitchFamily="34" charset="0"/>
                <a:cs typeface="Arial" panose="020B0604020202020204" pitchFamily="34" charset="0"/>
              </a:rPr>
              <a:t>, you will pretty much automatically create your own developer portfolio as well.</a:t>
            </a:r>
          </a:p>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You can track issues, </a:t>
            </a:r>
            <a:r>
              <a:rPr lang="en-US" dirty="0" smtClean="0">
                <a:latin typeface="Arial" panose="020B0604020202020204" pitchFamily="34" charset="0"/>
                <a:cs typeface="Arial" panose="020B0604020202020204" pitchFamily="34" charset="0"/>
              </a:rPr>
              <a:t>build </a:t>
            </a:r>
            <a:r>
              <a:rPr lang="en-US" dirty="0">
                <a:latin typeface="Arial" panose="020B0604020202020204" pitchFamily="34" charset="0"/>
                <a:cs typeface="Arial" panose="020B0604020202020204" pitchFamily="34" charset="0"/>
              </a:rPr>
              <a:t>&amp; test the things and finally deploy</a:t>
            </a:r>
            <a:r>
              <a:rPr lang="en-US"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It provides version control and keep your code in one place.</a:t>
            </a:r>
          </a:p>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It provides great collaboration with different developers and keep records of who did what and when.</a:t>
            </a: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2C620EC-54AC-4FB6-BF8F-3A2A73010A7F}" type="slidenum">
              <a:rPr lang="en-IN" sz="2000" smtClean="0">
                <a:solidFill>
                  <a:schemeClr val="tx1"/>
                </a:solidFill>
              </a:rPr>
              <a:t>3</a:t>
            </a:fld>
            <a:endParaRPr lang="en-IN" sz="2000" dirty="0">
              <a:solidFill>
                <a:schemeClr val="tx1"/>
              </a:solidFill>
            </a:endParaRPr>
          </a:p>
        </p:txBody>
      </p:sp>
    </p:spTree>
    <p:extLst>
      <p:ext uri="{BB962C8B-B14F-4D97-AF65-F5344CB8AC3E}">
        <p14:creationId xmlns:p14="http://schemas.microsoft.com/office/powerpoint/2010/main" val="25751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30959"/>
          </a:xfrm>
        </p:spPr>
        <p:txBody>
          <a:bodyPr/>
          <a:lstStyle/>
          <a:p>
            <a:r>
              <a:rPr lang="en-IN" sz="2800" dirty="0">
                <a:latin typeface="Arial" panose="020B0604020202020204" pitchFamily="34" charset="0"/>
                <a:cs typeface="Arial" panose="020B0604020202020204" pitchFamily="34" charset="0"/>
              </a:rPr>
              <a:t>https://git-scm.com</a:t>
            </a:r>
            <a:r>
              <a:rPr lang="en-IN" sz="2800" dirty="0" smtClean="0">
                <a:latin typeface="Arial" panose="020B0604020202020204" pitchFamily="34" charset="0"/>
                <a:cs typeface="Arial" panose="020B0604020202020204" pitchFamily="34" charset="0"/>
              </a:rPr>
              <a:t>/</a:t>
            </a:r>
            <a:br>
              <a:rPr lang="en-IN" sz="2800" dirty="0" smtClean="0">
                <a:latin typeface="Arial" panose="020B0604020202020204" pitchFamily="34" charset="0"/>
                <a:cs typeface="Arial" panose="020B0604020202020204" pitchFamily="34" charset="0"/>
              </a:rPr>
            </a:br>
            <a:r>
              <a:rPr lang="en-IN" sz="2800" dirty="0" smtClean="0">
                <a:latin typeface="Arial" panose="020B0604020202020204" pitchFamily="34" charset="0"/>
                <a:cs typeface="Arial" panose="020B0604020202020204" pitchFamily="34" charset="0"/>
              </a:rPr>
              <a:t/>
            </a:r>
            <a:br>
              <a:rPr lang="en-IN" sz="2800" dirty="0" smtClean="0">
                <a:latin typeface="Arial" panose="020B0604020202020204" pitchFamily="34" charset="0"/>
                <a:cs typeface="Arial" panose="020B0604020202020204" pitchFamily="34" charset="0"/>
              </a:rPr>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a:t/>
            </a:r>
            <a:br>
              <a:rPr lang="en-IN" dirty="0"/>
            </a:br>
            <a:r>
              <a:rPr lang="en-IN" sz="3600" dirty="0">
                <a:latin typeface="Arial" panose="020B0604020202020204" pitchFamily="34" charset="0"/>
                <a:cs typeface="Arial" panose="020B0604020202020204" pitchFamily="34" charset="0"/>
              </a:rPr>
              <a:t>https://github.com/</a:t>
            </a:r>
          </a:p>
        </p:txBody>
      </p:sp>
      <p:pic>
        <p:nvPicPr>
          <p:cNvPr id="3" name="Picture 2"/>
          <p:cNvPicPr>
            <a:picLocks noChangeAspect="1"/>
          </p:cNvPicPr>
          <p:nvPr/>
        </p:nvPicPr>
        <p:blipFill>
          <a:blip r:embed="rId2"/>
          <a:stretch>
            <a:fillRect/>
          </a:stretch>
        </p:blipFill>
        <p:spPr>
          <a:xfrm>
            <a:off x="1123256" y="1733266"/>
            <a:ext cx="9945488" cy="3057098"/>
          </a:xfrm>
          <a:prstGeom prst="rect">
            <a:avLst/>
          </a:prstGeom>
        </p:spPr>
      </p:pic>
      <p:sp>
        <p:nvSpPr>
          <p:cNvPr id="5" name="Slide Number Placeholder 4"/>
          <p:cNvSpPr>
            <a:spLocks noGrp="1"/>
          </p:cNvSpPr>
          <p:nvPr>
            <p:ph type="sldNum" sz="quarter" idx="12"/>
          </p:nvPr>
        </p:nvSpPr>
        <p:spPr/>
        <p:txBody>
          <a:bodyPr/>
          <a:lstStyle/>
          <a:p>
            <a:fld id="{32C620EC-54AC-4FB6-BF8F-3A2A73010A7F}" type="slidenum">
              <a:rPr lang="en-IN" sz="2000" smtClean="0">
                <a:solidFill>
                  <a:schemeClr val="tx1"/>
                </a:solidFill>
              </a:rPr>
              <a:t>4</a:t>
            </a:fld>
            <a:endParaRPr lang="en-IN" sz="2000" dirty="0">
              <a:solidFill>
                <a:schemeClr val="tx1"/>
              </a:solidFill>
            </a:endParaRPr>
          </a:p>
        </p:txBody>
      </p:sp>
    </p:spTree>
    <p:extLst>
      <p:ext uri="{BB962C8B-B14F-4D97-AF65-F5344CB8AC3E}">
        <p14:creationId xmlns:p14="http://schemas.microsoft.com/office/powerpoint/2010/main" val="315777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9308"/>
            <a:ext cx="9144000" cy="832514"/>
          </a:xfrm>
        </p:spPr>
        <p:txBody>
          <a:bodyPr>
            <a:normAutofit fontScale="90000"/>
          </a:bodyPr>
          <a:lstStyle/>
          <a:p>
            <a:r>
              <a:rPr lang="en-US" dirty="0" smtClean="0">
                <a:latin typeface="Arial" panose="020B0604020202020204" pitchFamily="34" charset="0"/>
                <a:cs typeface="Arial" panose="020B0604020202020204" pitchFamily="34" charset="0"/>
              </a:rPr>
              <a:t>Repository</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0" y="1091822"/>
            <a:ext cx="9112953" cy="4858602"/>
          </a:xfrm>
          <a:prstGeom prst="rect">
            <a:avLst/>
          </a:prstGeom>
        </p:spPr>
      </p:pic>
      <p:sp>
        <p:nvSpPr>
          <p:cNvPr id="3" name="Subtitle 2"/>
          <p:cNvSpPr>
            <a:spLocks noGrp="1"/>
          </p:cNvSpPr>
          <p:nvPr>
            <p:ph type="subTitle" idx="1"/>
          </p:nvPr>
        </p:nvSpPr>
        <p:spPr>
          <a:xfrm>
            <a:off x="1524000" y="1091823"/>
            <a:ext cx="9144000" cy="4858601"/>
          </a:xfrm>
        </p:spPr>
        <p:txBody>
          <a:bodyPr/>
          <a:lstStyle/>
          <a:p>
            <a:endParaRPr lang="en-IN" dirty="0"/>
          </a:p>
        </p:txBody>
      </p:sp>
      <p:sp>
        <p:nvSpPr>
          <p:cNvPr id="5" name="Slide Number Placeholder 4"/>
          <p:cNvSpPr>
            <a:spLocks noGrp="1"/>
          </p:cNvSpPr>
          <p:nvPr>
            <p:ph type="sldNum" sz="quarter" idx="12"/>
          </p:nvPr>
        </p:nvSpPr>
        <p:spPr/>
        <p:txBody>
          <a:bodyPr/>
          <a:lstStyle/>
          <a:p>
            <a:fld id="{32C620EC-54AC-4FB6-BF8F-3A2A73010A7F}" type="slidenum">
              <a:rPr lang="en-IN" sz="2000" smtClean="0">
                <a:solidFill>
                  <a:schemeClr val="tx1"/>
                </a:solidFill>
              </a:rPr>
              <a:t>5</a:t>
            </a:fld>
            <a:endParaRPr lang="en-IN" sz="2000" dirty="0">
              <a:solidFill>
                <a:schemeClr val="tx1"/>
              </a:solidFill>
            </a:endParaRPr>
          </a:p>
        </p:txBody>
      </p:sp>
    </p:spTree>
    <p:extLst>
      <p:ext uri="{BB962C8B-B14F-4D97-AF65-F5344CB8AC3E}">
        <p14:creationId xmlns:p14="http://schemas.microsoft.com/office/powerpoint/2010/main" val="46666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26327" y="750626"/>
            <a:ext cx="7939345" cy="5704765"/>
          </a:xfrm>
          <a:prstGeom prst="rect">
            <a:avLst/>
          </a:prstGeom>
        </p:spPr>
      </p:pic>
      <p:sp>
        <p:nvSpPr>
          <p:cNvPr id="4" name="Slide Number Placeholder 3"/>
          <p:cNvSpPr>
            <a:spLocks noGrp="1"/>
          </p:cNvSpPr>
          <p:nvPr>
            <p:ph type="sldNum" sz="quarter" idx="12"/>
          </p:nvPr>
        </p:nvSpPr>
        <p:spPr/>
        <p:txBody>
          <a:bodyPr/>
          <a:lstStyle/>
          <a:p>
            <a:fld id="{32C620EC-54AC-4FB6-BF8F-3A2A73010A7F}" type="slidenum">
              <a:rPr lang="en-IN" sz="2000" smtClean="0">
                <a:solidFill>
                  <a:schemeClr val="tx1"/>
                </a:solidFill>
              </a:rPr>
              <a:t>6</a:t>
            </a:fld>
            <a:endParaRPr lang="en-IN" sz="2000" dirty="0">
              <a:solidFill>
                <a:schemeClr val="tx1"/>
              </a:solidFill>
            </a:endParaRPr>
          </a:p>
        </p:txBody>
      </p:sp>
    </p:spTree>
    <p:extLst>
      <p:ext uri="{BB962C8B-B14F-4D97-AF65-F5344CB8AC3E}">
        <p14:creationId xmlns:p14="http://schemas.microsoft.com/office/powerpoint/2010/main" val="314076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1696" y="259307"/>
            <a:ext cx="10577014" cy="614150"/>
          </a:xfrm>
        </p:spPr>
        <p:txBody>
          <a:bodyPr>
            <a:normAutofit/>
          </a:bodyPr>
          <a:lstStyle/>
          <a:p>
            <a:r>
              <a:rPr lang="en-IN" sz="3600" dirty="0" smtClean="0">
                <a:latin typeface="Arial" panose="020B0604020202020204" pitchFamily="34" charset="0"/>
                <a:cs typeface="Arial" panose="020B0604020202020204" pitchFamily="34" charset="0"/>
              </a:rPr>
              <a:t>We have three stages in local repository </a:t>
            </a:r>
            <a:endParaRPr lang="en-IN" sz="36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41696" y="1091821"/>
            <a:ext cx="10577014" cy="5076967"/>
          </a:xfrm>
        </p:spPr>
        <p:txBody>
          <a:bodyPr/>
          <a:lstStyle/>
          <a:p>
            <a:pPr algn="l"/>
            <a:r>
              <a:rPr lang="en-IN" sz="2000" dirty="0" smtClean="0">
                <a:latin typeface="Arial" panose="020B0604020202020204" pitchFamily="34" charset="0"/>
                <a:cs typeface="Arial" panose="020B0604020202020204" pitchFamily="34" charset="0"/>
              </a:rPr>
              <a:t>Work directory: it is a place where developers write a code.</a:t>
            </a:r>
          </a:p>
          <a:p>
            <a:pPr algn="l"/>
            <a:r>
              <a:rPr lang="en-IN" sz="2000" dirty="0" smtClean="0">
                <a:latin typeface="Arial" panose="020B0604020202020204" pitchFamily="34" charset="0"/>
                <a:cs typeface="Arial" panose="020B0604020202020204" pitchFamily="34" charset="0"/>
              </a:rPr>
              <a:t>Staging area: this is a stage where the files created are added.</a:t>
            </a:r>
          </a:p>
          <a:p>
            <a:pPr algn="l"/>
            <a:r>
              <a:rPr lang="en-IN" sz="2000" dirty="0" smtClean="0">
                <a:latin typeface="Arial" panose="020B0604020202020204" pitchFamily="34" charset="0"/>
                <a:cs typeface="Arial" panose="020B0604020202020204" pitchFamily="34" charset="0"/>
              </a:rPr>
              <a:t>Local repository: this is the stage the commit is done and push is done to remote repository</a:t>
            </a:r>
            <a:r>
              <a:rPr lang="en-IN" dirty="0" smtClean="0"/>
              <a:t>.</a:t>
            </a:r>
          </a:p>
          <a:p>
            <a:pPr algn="l"/>
            <a:endParaRPr lang="en-IN" dirty="0"/>
          </a:p>
        </p:txBody>
      </p:sp>
      <p:pic>
        <p:nvPicPr>
          <p:cNvPr id="4" name="Picture 3"/>
          <p:cNvPicPr>
            <a:picLocks noChangeAspect="1"/>
          </p:cNvPicPr>
          <p:nvPr/>
        </p:nvPicPr>
        <p:blipFill>
          <a:blip r:embed="rId2"/>
          <a:stretch>
            <a:fillRect/>
          </a:stretch>
        </p:blipFill>
        <p:spPr>
          <a:xfrm>
            <a:off x="2129050" y="2729552"/>
            <a:ext cx="7683689" cy="3807725"/>
          </a:xfrm>
          <a:prstGeom prst="rect">
            <a:avLst/>
          </a:prstGeom>
        </p:spPr>
      </p:pic>
      <p:sp>
        <p:nvSpPr>
          <p:cNvPr id="5" name="Slide Number Placeholder 4"/>
          <p:cNvSpPr>
            <a:spLocks noGrp="1"/>
          </p:cNvSpPr>
          <p:nvPr>
            <p:ph type="sldNum" sz="quarter" idx="12"/>
          </p:nvPr>
        </p:nvSpPr>
        <p:spPr/>
        <p:txBody>
          <a:bodyPr/>
          <a:lstStyle/>
          <a:p>
            <a:fld id="{32C620EC-54AC-4FB6-BF8F-3A2A73010A7F}" type="slidenum">
              <a:rPr lang="en-IN" sz="2000" smtClean="0">
                <a:solidFill>
                  <a:schemeClr val="tx1"/>
                </a:solidFill>
              </a:rPr>
              <a:t>7</a:t>
            </a:fld>
            <a:endParaRPr lang="en-IN" sz="2000" dirty="0">
              <a:solidFill>
                <a:schemeClr val="tx1"/>
              </a:solidFill>
            </a:endParaRPr>
          </a:p>
        </p:txBody>
      </p:sp>
    </p:spTree>
    <p:extLst>
      <p:ext uri="{BB962C8B-B14F-4D97-AF65-F5344CB8AC3E}">
        <p14:creationId xmlns:p14="http://schemas.microsoft.com/office/powerpoint/2010/main" val="36139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85550"/>
          </a:xfrm>
        </p:spPr>
        <p:txBody>
          <a:bodyPr>
            <a:normAutofit/>
          </a:bodyPr>
          <a:lstStyle/>
          <a:p>
            <a:r>
              <a:rPr lang="en-IN" sz="4000" dirty="0" smtClean="0">
                <a:latin typeface="Arial" panose="020B0604020202020204" pitchFamily="34" charset="0"/>
                <a:cs typeface="Arial" panose="020B0604020202020204" pitchFamily="34" charset="0"/>
              </a:rPr>
              <a:t>Clone</a:t>
            </a:r>
            <a:br>
              <a:rPr lang="en-IN" sz="4000" dirty="0" smtClean="0">
                <a:latin typeface="Arial" panose="020B0604020202020204" pitchFamily="34" charset="0"/>
                <a:cs typeface="Arial" panose="020B0604020202020204" pitchFamily="34" charset="0"/>
              </a:rPr>
            </a:br>
            <a:r>
              <a:rPr lang="en-IN" sz="4000" dirty="0" smtClean="0">
                <a:latin typeface="Arial" panose="020B0604020202020204" pitchFamily="34" charset="0"/>
                <a:cs typeface="Arial" panose="020B0604020202020204" pitchFamily="34" charset="0"/>
              </a:rPr>
              <a:t/>
            </a:r>
            <a:br>
              <a:rPr lang="en-IN" sz="4000" dirty="0" smtClean="0">
                <a:latin typeface="Arial" panose="020B0604020202020204" pitchFamily="34" charset="0"/>
                <a:cs typeface="Arial" panose="020B0604020202020204" pitchFamily="34" charset="0"/>
              </a:rPr>
            </a:br>
            <a:r>
              <a:rPr lang="en-IN" sz="4000" dirty="0">
                <a:latin typeface="Arial" panose="020B0604020202020204" pitchFamily="34" charset="0"/>
                <a:cs typeface="Arial" panose="020B0604020202020204" pitchFamily="34" charset="0"/>
              </a:rPr>
              <a:t/>
            </a:r>
            <a:br>
              <a:rPr lang="en-IN" sz="4000" dirty="0">
                <a:latin typeface="Arial" panose="020B0604020202020204" pitchFamily="34" charset="0"/>
                <a:cs typeface="Arial" panose="020B0604020202020204" pitchFamily="34" charset="0"/>
              </a:rPr>
            </a:br>
            <a:r>
              <a:rPr lang="en-IN" sz="4000" dirty="0" smtClean="0">
                <a:latin typeface="Arial" panose="020B0604020202020204" pitchFamily="34" charset="0"/>
                <a:cs typeface="Arial" panose="020B0604020202020204" pitchFamily="34" charset="0"/>
              </a:rPr>
              <a:t/>
            </a:r>
            <a:br>
              <a:rPr lang="en-IN" sz="4000" dirty="0" smtClean="0">
                <a:latin typeface="Arial" panose="020B0604020202020204" pitchFamily="34" charset="0"/>
                <a:cs typeface="Arial" panose="020B0604020202020204" pitchFamily="34" charset="0"/>
              </a:rPr>
            </a:br>
            <a:r>
              <a:rPr lang="en-IN" sz="4000" dirty="0">
                <a:latin typeface="Arial" panose="020B0604020202020204" pitchFamily="34" charset="0"/>
                <a:cs typeface="Arial" panose="020B0604020202020204" pitchFamily="34" charset="0"/>
              </a:rPr>
              <a:t/>
            </a:r>
            <a:br>
              <a:rPr lang="en-IN" sz="4000" dirty="0">
                <a:latin typeface="Arial" panose="020B0604020202020204" pitchFamily="34" charset="0"/>
                <a:cs typeface="Arial" panose="020B0604020202020204" pitchFamily="34" charset="0"/>
              </a:rPr>
            </a:br>
            <a:r>
              <a:rPr lang="en-IN" sz="4000" dirty="0" smtClean="0">
                <a:latin typeface="Arial" panose="020B0604020202020204" pitchFamily="34" charset="0"/>
                <a:cs typeface="Arial" panose="020B0604020202020204" pitchFamily="34" charset="0"/>
              </a:rPr>
              <a:t/>
            </a:r>
            <a:br>
              <a:rPr lang="en-IN" sz="4000" dirty="0" smtClean="0">
                <a:latin typeface="Arial" panose="020B0604020202020204" pitchFamily="34" charset="0"/>
                <a:cs typeface="Arial" panose="020B0604020202020204" pitchFamily="34" charset="0"/>
              </a:rPr>
            </a:br>
            <a:r>
              <a:rPr lang="en-IN" sz="4000" dirty="0">
                <a:latin typeface="Arial" panose="020B0604020202020204" pitchFamily="34" charset="0"/>
                <a:cs typeface="Arial" panose="020B0604020202020204" pitchFamily="34" charset="0"/>
              </a:rPr>
              <a:t/>
            </a:r>
            <a:br>
              <a:rPr lang="en-IN" sz="4000" dirty="0">
                <a:latin typeface="Arial" panose="020B0604020202020204" pitchFamily="34" charset="0"/>
                <a:cs typeface="Arial" panose="020B0604020202020204" pitchFamily="34" charset="0"/>
              </a:rPr>
            </a:br>
            <a:r>
              <a:rPr lang="en-IN" sz="4000" dirty="0" smtClean="0">
                <a:latin typeface="Arial" panose="020B0604020202020204" pitchFamily="34" charset="0"/>
                <a:cs typeface="Arial" panose="020B0604020202020204" pitchFamily="34" charset="0"/>
              </a:rPr>
              <a:t/>
            </a:r>
            <a:br>
              <a:rPr lang="en-IN" sz="4000" dirty="0" smtClean="0">
                <a:latin typeface="Arial" panose="020B0604020202020204" pitchFamily="34" charset="0"/>
                <a:cs typeface="Arial" panose="020B0604020202020204" pitchFamily="34" charset="0"/>
              </a:rPr>
            </a:br>
            <a:r>
              <a:rPr lang="en-IN" sz="4000" dirty="0">
                <a:latin typeface="Arial" panose="020B0604020202020204" pitchFamily="34" charset="0"/>
                <a:cs typeface="Arial" panose="020B0604020202020204" pitchFamily="34" charset="0"/>
              </a:rPr>
              <a:t/>
            </a:r>
            <a:br>
              <a:rPr lang="en-IN" sz="4000" dirty="0">
                <a:latin typeface="Arial" panose="020B0604020202020204" pitchFamily="34" charset="0"/>
                <a:cs typeface="Arial" panose="020B0604020202020204" pitchFamily="34" charset="0"/>
              </a:rPr>
            </a:br>
            <a:endParaRPr lang="en-IN" sz="4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405719" y="1433015"/>
            <a:ext cx="8816454" cy="4558352"/>
          </a:xfrm>
          <a:prstGeom prst="rect">
            <a:avLst/>
          </a:prstGeom>
        </p:spPr>
      </p:pic>
      <p:sp>
        <p:nvSpPr>
          <p:cNvPr id="5" name="Slide Number Placeholder 4"/>
          <p:cNvSpPr>
            <a:spLocks noGrp="1"/>
          </p:cNvSpPr>
          <p:nvPr>
            <p:ph type="sldNum" sz="quarter" idx="12"/>
          </p:nvPr>
        </p:nvSpPr>
        <p:spPr/>
        <p:txBody>
          <a:bodyPr/>
          <a:lstStyle/>
          <a:p>
            <a:fld id="{32C620EC-54AC-4FB6-BF8F-3A2A73010A7F}" type="slidenum">
              <a:rPr lang="en-IN" sz="2000" smtClean="0">
                <a:solidFill>
                  <a:schemeClr val="tx1"/>
                </a:solidFill>
              </a:rPr>
              <a:t>8</a:t>
            </a:fld>
            <a:endParaRPr lang="en-IN" sz="2000" dirty="0">
              <a:solidFill>
                <a:schemeClr val="tx1"/>
              </a:solidFill>
            </a:endParaRPr>
          </a:p>
        </p:txBody>
      </p:sp>
    </p:spTree>
    <p:extLst>
      <p:ext uri="{BB962C8B-B14F-4D97-AF65-F5344CB8AC3E}">
        <p14:creationId xmlns:p14="http://schemas.microsoft.com/office/powerpoint/2010/main" val="420113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22"/>
            <a:ext cx="10515600" cy="655092"/>
          </a:xfrm>
        </p:spPr>
        <p:txBody>
          <a:bodyPr>
            <a:normAutofit/>
          </a:bodyPr>
          <a:lstStyle/>
          <a:p>
            <a:r>
              <a:rPr lang="en-IN" sz="3600" dirty="0" smtClean="0">
                <a:latin typeface="Arial" panose="020B0604020202020204" pitchFamily="34" charset="0"/>
                <a:cs typeface="Arial" panose="020B0604020202020204" pitchFamily="34" charset="0"/>
              </a:rPr>
              <a:t>Push and pull</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838200" y="1201003"/>
            <a:ext cx="5181600" cy="4975960"/>
          </a:xfrm>
        </p:spPr>
        <p:txBody>
          <a:bodyPr/>
          <a:lstStyle/>
          <a:p>
            <a:r>
              <a:rPr lang="en-IN" dirty="0" smtClean="0">
                <a:latin typeface="Arial" panose="020B0604020202020204" pitchFamily="34" charset="0"/>
                <a:cs typeface="Arial" panose="020B0604020202020204" pitchFamily="34" charset="0"/>
              </a:rPr>
              <a:t>Push</a:t>
            </a:r>
            <a:endParaRPr lang="en-IN"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6172200" y="1296537"/>
            <a:ext cx="5181600" cy="4880426"/>
          </a:xfrm>
        </p:spPr>
        <p:txBody>
          <a:bodyPr/>
          <a:lstStyle/>
          <a:p>
            <a:r>
              <a:rPr lang="en-IN" dirty="0" smtClean="0">
                <a:latin typeface="Arial" panose="020B0604020202020204" pitchFamily="34" charset="0"/>
                <a:cs typeface="Arial" panose="020B0604020202020204" pitchFamily="34" charset="0"/>
              </a:rPr>
              <a:t>Pull</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85800" y="1897038"/>
            <a:ext cx="5128146" cy="3944203"/>
          </a:xfrm>
          <a:prstGeom prst="rect">
            <a:avLst/>
          </a:prstGeom>
        </p:spPr>
      </p:pic>
      <p:pic>
        <p:nvPicPr>
          <p:cNvPr id="6" name="Picture 5"/>
          <p:cNvPicPr>
            <a:picLocks noChangeAspect="1"/>
          </p:cNvPicPr>
          <p:nvPr/>
        </p:nvPicPr>
        <p:blipFill>
          <a:blip r:embed="rId3"/>
          <a:stretch>
            <a:fillRect/>
          </a:stretch>
        </p:blipFill>
        <p:spPr>
          <a:xfrm>
            <a:off x="6332561" y="1897038"/>
            <a:ext cx="5336276" cy="3944204"/>
          </a:xfrm>
          <a:prstGeom prst="rect">
            <a:avLst/>
          </a:prstGeom>
        </p:spPr>
      </p:pic>
      <p:sp>
        <p:nvSpPr>
          <p:cNvPr id="8" name="Slide Number Placeholder 7"/>
          <p:cNvSpPr>
            <a:spLocks noGrp="1"/>
          </p:cNvSpPr>
          <p:nvPr>
            <p:ph type="sldNum" sz="quarter" idx="12"/>
          </p:nvPr>
        </p:nvSpPr>
        <p:spPr/>
        <p:txBody>
          <a:bodyPr/>
          <a:lstStyle/>
          <a:p>
            <a:fld id="{32C620EC-54AC-4FB6-BF8F-3A2A73010A7F}" type="slidenum">
              <a:rPr lang="en-IN" sz="2000" smtClean="0">
                <a:solidFill>
                  <a:schemeClr val="tx1"/>
                </a:solidFill>
              </a:rPr>
              <a:t>9</a:t>
            </a:fld>
            <a:endParaRPr lang="en-IN" sz="2000" dirty="0">
              <a:solidFill>
                <a:schemeClr val="tx1"/>
              </a:solidFill>
            </a:endParaRPr>
          </a:p>
        </p:txBody>
      </p:sp>
    </p:spTree>
    <p:extLst>
      <p:ext uri="{BB962C8B-B14F-4D97-AF65-F5344CB8AC3E}">
        <p14:creationId xmlns:p14="http://schemas.microsoft.com/office/powerpoint/2010/main" val="3981948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Words>408</Words>
  <Application>Microsoft Office PowerPoint</Application>
  <PresentationFormat>Widescreen</PresentationFormat>
  <Paragraphs>54</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Introduction to git and github</vt:lpstr>
      <vt:lpstr>What is Git?</vt:lpstr>
      <vt:lpstr>What is github</vt:lpstr>
      <vt:lpstr>https://git-scm.com/        https://github.com/</vt:lpstr>
      <vt:lpstr>Repository</vt:lpstr>
      <vt:lpstr>PowerPoint Presentation</vt:lpstr>
      <vt:lpstr>We have three stages in local repository </vt:lpstr>
      <vt:lpstr>Clone         </vt:lpstr>
      <vt:lpstr>Push and pull</vt:lpstr>
      <vt:lpstr>Branch</vt:lpstr>
      <vt:lpstr>Merge</vt:lpstr>
      <vt:lpstr>PowerPoint Presentation</vt:lpstr>
      <vt:lpstr>FORK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Unitech</dc:creator>
  <cp:lastModifiedBy>Unitech</cp:lastModifiedBy>
  <cp:revision>20</cp:revision>
  <dcterms:created xsi:type="dcterms:W3CDTF">2023-05-26T06:13:04Z</dcterms:created>
  <dcterms:modified xsi:type="dcterms:W3CDTF">2023-06-02T08:48:24Z</dcterms:modified>
</cp:coreProperties>
</file>