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655982" y="489821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0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NO:3122128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/unm2022g1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DEPARTMENT:B.COM (GENERAL)</a:t>
            </a:r>
          </a:p>
          <a:p>
            <a:r>
              <a:rPr dirty="0" sz="2400" lang="en-US"/>
              <a:t>COLLEGE:MAHALAKSHMI WOMEN’S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TextBox 2"/>
          <p:cNvSpPr txBox="1"/>
          <p:nvPr/>
        </p:nvSpPr>
        <p:spPr>
          <a:xfrm>
            <a:off x="739775" y="1371600"/>
            <a:ext cx="8251825" cy="5158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3810000" y="3251200"/>
            <a:ext cx="4572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35900" y="1421526"/>
            <a:ext cx="4040610" cy="491612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TextBox 3"/>
          <p:cNvSpPr txBox="1"/>
          <p:nvPr/>
        </p:nvSpPr>
        <p:spPr>
          <a:xfrm>
            <a:off x="723377" y="1447800"/>
            <a:ext cx="846486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0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7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3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9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80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6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2" name="TextBox 9"/>
          <p:cNvSpPr txBox="1"/>
          <p:nvPr/>
        </p:nvSpPr>
        <p:spPr>
          <a:xfrm>
            <a:off x="3048000" y="1817925"/>
            <a:ext cx="5943599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3" name="TextBox 3"/>
          <p:cNvSpPr txBox="1"/>
          <p:nvPr/>
        </p:nvSpPr>
        <p:spPr>
          <a:xfrm>
            <a:off x="1828800" y="1582340"/>
            <a:ext cx="6100916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TextBox 10"/>
          <p:cNvSpPr txBox="1"/>
          <p:nvPr/>
        </p:nvSpPr>
        <p:spPr>
          <a:xfrm>
            <a:off x="2381250" y="1695451"/>
            <a:ext cx="6770124" cy="40919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swathi</cp:lastModifiedBy>
  <dcterms:created xsi:type="dcterms:W3CDTF">2024-03-28T17:07:22Z</dcterms:created>
  <dcterms:modified xsi:type="dcterms:W3CDTF">2024-08-30T04:07:42Z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b392dfb8282d4ab59d0f2b52581afa59</vt:lpwstr>
  </property>
</Properties>
</file>