
<file path=[Content_Types].xml><?xml version="1.0" encoding="utf-8"?>
<Types xmlns="http://schemas.openxmlformats.org/package/2006/content-types">
  <Default Extension="png" ContentType="image/png"/>
  <Default Extension="wdp" ContentType="image/vnd.ms-photo"/>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7"/>
  </p:handoutMasterIdLst>
  <p:sldIdLst>
    <p:sldId id="283" r:id="rId3"/>
    <p:sldId id="286" r:id="rId5"/>
    <p:sldId id="287" r:id="rId6"/>
    <p:sldId id="263" r:id="rId7"/>
    <p:sldId id="288" r:id="rId8"/>
    <p:sldId id="285" r:id="rId9"/>
    <p:sldId id="291" r:id="rId10"/>
    <p:sldId id="276" r:id="rId11"/>
    <p:sldId id="267" r:id="rId12"/>
    <p:sldId id="292" r:id="rId13"/>
    <p:sldId id="294" r:id="rId14"/>
    <p:sldId id="293"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84799" autoAdjust="0"/>
  </p:normalViewPr>
  <p:slideViewPr>
    <p:cSldViewPr snapToGrid="0">
      <p:cViewPr varScale="1">
        <p:scale>
          <a:sx n="90" d="100"/>
          <a:sy n="90" d="100"/>
        </p:scale>
        <p:origin x="432"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OHAN%20REDDY\Desktop\ASSIGNMENT%20ON%20PMT.xlsm"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MOHAN%20REDDY\Desktop\ASSIGNMENT%20ON%20PMT.xlsm"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MOHAN%20REDDY\Desktop\ASSIGNMENT%20ON%20PMT.xlsm"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MOHAN%20REDDY\Desktop\ASSIGNMENT%20ON%20PMT.xlsm"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ON PMT.xlsm]pivot table!PivotTable1</c:name>
    <c:fmtId val="-1"/>
  </c:pivotSource>
  <c:chart>
    <c:autoTitleDeleted val="1"/>
    <c:plotArea>
      <c:layout>
        <c:manualLayout>
          <c:layoutTarget val="inner"/>
          <c:xMode val="edge"/>
          <c:yMode val="edge"/>
          <c:x val="0.16933675369465"/>
          <c:y val="0.0467855940760687"/>
          <c:w val="0.812036160435957"/>
          <c:h val="0.559752426779986"/>
        </c:manualLayout>
      </c:layout>
      <c:lineChart>
        <c:grouping val="standard"/>
        <c:varyColors val="0"/>
        <c:ser>
          <c:idx val="0"/>
          <c:order val="0"/>
          <c:tx>
            <c:strRef>
              <c:f>'pivot table'!$B$3</c:f>
              <c:strCache>
                <c:ptCount val="1"/>
                <c:pt idx="0">
                  <c:v>Total</c:v>
                </c:pt>
              </c:strCache>
            </c:strRef>
          </c:tx>
          <c:spPr>
            <a:ln w="34925" cap="rnd">
              <a:solidFill>
                <a:schemeClr val="accent1"/>
              </a:solidFill>
              <a:round/>
            </a:ln>
            <a:effectLst>
              <a:glow rad="228600">
                <a:schemeClr val="bg1">
                  <a:alpha val="40000"/>
                </a:schemeClr>
              </a:glow>
            </a:effectLst>
          </c:spPr>
          <c:marker>
            <c:symbol val="none"/>
          </c:marker>
          <c:dLbls>
            <c:delete val="1"/>
          </c:dLbls>
          <c:cat>
            <c:multiLvlStrRef>
              <c:f>'pivot table'!$A$4:$A$43</c:f>
              <c:multiLvlStrCache>
                <c:ptCount val="36"/>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lvl>
                <c:lvl>
                  <c:pt idx="0">
                    <c:v>2017</c:v>
                  </c:pt>
                  <c:pt idx="12">
                    <c:v>2018</c:v>
                  </c:pt>
                  <c:pt idx="24">
                    <c:v>2019</c:v>
                  </c:pt>
                </c:lvl>
              </c:multiLvlStrCache>
            </c:multiLvlStrRef>
          </c:cat>
          <c:val>
            <c:numRef>
              <c:f>'pivot table'!$B$4:$B$43</c:f>
              <c:numCache>
                <c:formatCode>General</c:formatCode>
                <c:ptCount val="36"/>
                <c:pt idx="0">
                  <c:v>225731</c:v>
                </c:pt>
                <c:pt idx="1">
                  <c:v>224548</c:v>
                </c:pt>
                <c:pt idx="2">
                  <c:v>223484</c:v>
                </c:pt>
                <c:pt idx="3">
                  <c:v>278196</c:v>
                </c:pt>
                <c:pt idx="4">
                  <c:v>266230</c:v>
                </c:pt>
                <c:pt idx="5">
                  <c:v>290545</c:v>
                </c:pt>
                <c:pt idx="6">
                  <c:v>355169</c:v>
                </c:pt>
                <c:pt idx="7">
                  <c:v>393933</c:v>
                </c:pt>
                <c:pt idx="8">
                  <c:v>229320</c:v>
                </c:pt>
                <c:pt idx="9">
                  <c:v>335450</c:v>
                </c:pt>
                <c:pt idx="10">
                  <c:v>351046</c:v>
                </c:pt>
                <c:pt idx="11">
                  <c:v>266605</c:v>
                </c:pt>
                <c:pt idx="12">
                  <c:v>259495</c:v>
                </c:pt>
                <c:pt idx="13">
                  <c:v>257885</c:v>
                </c:pt>
                <c:pt idx="14">
                  <c:v>349520</c:v>
                </c:pt>
                <c:pt idx="15">
                  <c:v>303523</c:v>
                </c:pt>
                <c:pt idx="16">
                  <c:v>271232</c:v>
                </c:pt>
                <c:pt idx="17">
                  <c:v>211561</c:v>
                </c:pt>
                <c:pt idx="18">
                  <c:v>258372</c:v>
                </c:pt>
                <c:pt idx="19">
                  <c:v>264448</c:v>
                </c:pt>
                <c:pt idx="20">
                  <c:v>251170</c:v>
                </c:pt>
                <c:pt idx="21">
                  <c:v>268407</c:v>
                </c:pt>
                <c:pt idx="22">
                  <c:v>255850</c:v>
                </c:pt>
                <c:pt idx="23">
                  <c:v>264294</c:v>
                </c:pt>
                <c:pt idx="24">
                  <c:v>291449</c:v>
                </c:pt>
                <c:pt idx="25">
                  <c:v>170811</c:v>
                </c:pt>
                <c:pt idx="26">
                  <c:v>240407</c:v>
                </c:pt>
                <c:pt idx="27">
                  <c:v>204011</c:v>
                </c:pt>
                <c:pt idx="28">
                  <c:v>236108</c:v>
                </c:pt>
                <c:pt idx="29">
                  <c:v>275295</c:v>
                </c:pt>
                <c:pt idx="30">
                  <c:v>302998</c:v>
                </c:pt>
                <c:pt idx="31">
                  <c:v>239334</c:v>
                </c:pt>
                <c:pt idx="32">
                  <c:v>242180</c:v>
                </c:pt>
                <c:pt idx="33">
                  <c:v>186102</c:v>
                </c:pt>
                <c:pt idx="34">
                  <c:v>271812</c:v>
                </c:pt>
                <c:pt idx="35">
                  <c:v>269347</c:v>
                </c:pt>
              </c:numCache>
            </c:numRef>
          </c:val>
          <c:smooth val="0"/>
        </c:ser>
        <c:dLbls>
          <c:showLegendKey val="0"/>
          <c:showVal val="0"/>
          <c:showCatName val="0"/>
          <c:showSerName val="0"/>
          <c:showPercent val="0"/>
          <c:showBubbleSize val="0"/>
        </c:dLbls>
        <c:marker val="0"/>
        <c:smooth val="0"/>
        <c:axId val="334700920"/>
        <c:axId val="334701248"/>
      </c:lineChart>
      <c:catAx>
        <c:axId val="3347009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334701248"/>
        <c:crosses val="autoZero"/>
        <c:auto val="1"/>
        <c:lblAlgn val="ctr"/>
        <c:lblOffset val="100"/>
        <c:noMultiLvlLbl val="0"/>
      </c:catAx>
      <c:valAx>
        <c:axId val="334701248"/>
        <c:scaling>
          <c:orientation val="minMax"/>
        </c:scaling>
        <c:delete val="0"/>
        <c:axPos val="l"/>
        <c:majorGridlines>
          <c:spPr>
            <a:ln w="9525" cap="flat" cmpd="sng" algn="ctr">
              <a:solidFill>
                <a:schemeClr val="lt1">
                  <a:lumMod val="95000"/>
                  <a:alpha val="10000"/>
                </a:schemeClr>
              </a:solidFill>
              <a:round/>
            </a:ln>
            <a:effectLst/>
          </c:spPr>
        </c:majorGridlines>
        <c:numFmt formatCode="[$$-409]#,##0.00" sourceLinked="0"/>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334700920"/>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w="28575" cmpd="sng">
      <a:solidFill>
        <a:schemeClr val="tx1"/>
      </a:solidFill>
      <a:prstDash val="solid"/>
    </a:ln>
    <a:effectLst>
      <a:glow rad="152400">
        <a:schemeClr val="accent3">
          <a:satMod val="175000"/>
          <a:alpha val="40000"/>
        </a:schemeClr>
      </a:glow>
      <a:softEdge rad="63500"/>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ON PMT.xlsm]Sheet8!PivotTable7</c:name>
    <c:fmtId val="-1"/>
  </c:pivotSource>
  <c:chart>
    <c:autoTitleDeleted val="1"/>
    <c:plotArea>
      <c:layout>
        <c:manualLayout>
          <c:layoutTarget val="inner"/>
          <c:xMode val="edge"/>
          <c:yMode val="edge"/>
          <c:x val="0.118072328269938"/>
          <c:y val="0.0994973544973545"/>
          <c:w val="0.786604513304778"/>
          <c:h val="0.735771361913094"/>
        </c:manualLayout>
      </c:layout>
      <c:barChart>
        <c:barDir val="bar"/>
        <c:grouping val="percentStacked"/>
        <c:varyColors val="0"/>
        <c:ser>
          <c:idx val="0"/>
          <c:order val="0"/>
          <c:tx>
            <c:strRef>
              <c:f>Sheet8!$B$1:$B$2</c:f>
              <c:strCache>
                <c:ptCount val="1"/>
                <c:pt idx="0">
                  <c:v>(1) very low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Sheet8!$A$3:$A$8</c:f>
              <c:strCache>
                <c:ptCount val="5"/>
                <c:pt idx="0">
                  <c:v>Product 5</c:v>
                </c:pt>
                <c:pt idx="1">
                  <c:v>Product 4</c:v>
                </c:pt>
                <c:pt idx="2">
                  <c:v>Product 3</c:v>
                </c:pt>
                <c:pt idx="3">
                  <c:v>Product 2</c:v>
                </c:pt>
                <c:pt idx="4">
                  <c:v>Product 1</c:v>
                </c:pt>
              </c:strCache>
            </c:strRef>
          </c:cat>
          <c:val>
            <c:numRef>
              <c:f>Sheet8!$B$3:$B$8</c:f>
              <c:numCache>
                <c:formatCode>General</c:formatCode>
                <c:ptCount val="5"/>
                <c:pt idx="0">
                  <c:v>106</c:v>
                </c:pt>
                <c:pt idx="1">
                  <c:v>123</c:v>
                </c:pt>
                <c:pt idx="2">
                  <c:v>133</c:v>
                </c:pt>
                <c:pt idx="3">
                  <c:v>126</c:v>
                </c:pt>
                <c:pt idx="4">
                  <c:v>109</c:v>
                </c:pt>
              </c:numCache>
            </c:numRef>
          </c:val>
        </c:ser>
        <c:ser>
          <c:idx val="1"/>
          <c:order val="1"/>
          <c:tx>
            <c:strRef>
              <c:f>Sheet8!$C$1:$C$2</c:f>
              <c:strCache>
                <c:ptCount val="1"/>
                <c:pt idx="0">
                  <c:v>(2) 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Sheet8!$A$3:$A$8</c:f>
              <c:strCache>
                <c:ptCount val="5"/>
                <c:pt idx="0">
                  <c:v>Product 5</c:v>
                </c:pt>
                <c:pt idx="1">
                  <c:v>Product 4</c:v>
                </c:pt>
                <c:pt idx="2">
                  <c:v>Product 3</c:v>
                </c:pt>
                <c:pt idx="3">
                  <c:v>Product 2</c:v>
                </c:pt>
                <c:pt idx="4">
                  <c:v>Product 1</c:v>
                </c:pt>
              </c:strCache>
            </c:strRef>
          </c:cat>
          <c:val>
            <c:numRef>
              <c:f>Sheet8!$C$3:$C$8</c:f>
              <c:numCache>
                <c:formatCode>General</c:formatCode>
                <c:ptCount val="5"/>
                <c:pt idx="0">
                  <c:v>243</c:v>
                </c:pt>
                <c:pt idx="1">
                  <c:v>200</c:v>
                </c:pt>
                <c:pt idx="2">
                  <c:v>231</c:v>
                </c:pt>
                <c:pt idx="3">
                  <c:v>248</c:v>
                </c:pt>
                <c:pt idx="4">
                  <c:v>198</c:v>
                </c:pt>
              </c:numCache>
            </c:numRef>
          </c:val>
        </c:ser>
        <c:ser>
          <c:idx val="2"/>
          <c:order val="2"/>
          <c:tx>
            <c:strRef>
              <c:f>Sheet8!$D$1:$D$2</c:f>
              <c:strCache>
                <c:ptCount val="1"/>
                <c:pt idx="0">
                  <c:v>(3) ok</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Sheet8!$A$3:$A$8</c:f>
              <c:strCache>
                <c:ptCount val="5"/>
                <c:pt idx="0">
                  <c:v>Product 5</c:v>
                </c:pt>
                <c:pt idx="1">
                  <c:v>Product 4</c:v>
                </c:pt>
                <c:pt idx="2">
                  <c:v>Product 3</c:v>
                </c:pt>
                <c:pt idx="3">
                  <c:v>Product 2</c:v>
                </c:pt>
                <c:pt idx="4">
                  <c:v>Product 1</c:v>
                </c:pt>
              </c:strCache>
            </c:strRef>
          </c:cat>
          <c:val>
            <c:numRef>
              <c:f>Sheet8!$D$3:$D$8</c:f>
              <c:numCache>
                <c:formatCode>General</c:formatCode>
                <c:ptCount val="5"/>
                <c:pt idx="0">
                  <c:v>474</c:v>
                </c:pt>
                <c:pt idx="1">
                  <c:v>459</c:v>
                </c:pt>
                <c:pt idx="2">
                  <c:v>421</c:v>
                </c:pt>
                <c:pt idx="3">
                  <c:v>445</c:v>
                </c:pt>
                <c:pt idx="4">
                  <c:v>509</c:v>
                </c:pt>
              </c:numCache>
            </c:numRef>
          </c:val>
        </c:ser>
        <c:ser>
          <c:idx val="3"/>
          <c:order val="3"/>
          <c:tx>
            <c:strRef>
              <c:f>Sheet8!$E$1:$E$2</c:f>
              <c:strCache>
                <c:ptCount val="1"/>
                <c:pt idx="0">
                  <c:v>(4) high</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Sheet8!$A$3:$A$8</c:f>
              <c:strCache>
                <c:ptCount val="5"/>
                <c:pt idx="0">
                  <c:v>Product 5</c:v>
                </c:pt>
                <c:pt idx="1">
                  <c:v>Product 4</c:v>
                </c:pt>
                <c:pt idx="2">
                  <c:v>Product 3</c:v>
                </c:pt>
                <c:pt idx="3">
                  <c:v>Product 2</c:v>
                </c:pt>
                <c:pt idx="4">
                  <c:v>Product 1</c:v>
                </c:pt>
              </c:strCache>
            </c:strRef>
          </c:cat>
          <c:val>
            <c:numRef>
              <c:f>Sheet8!$E$3:$E$8</c:f>
              <c:numCache>
                <c:formatCode>General</c:formatCode>
                <c:ptCount val="5"/>
                <c:pt idx="0">
                  <c:v>244</c:v>
                </c:pt>
                <c:pt idx="1">
                  <c:v>240</c:v>
                </c:pt>
                <c:pt idx="2">
                  <c:v>249</c:v>
                </c:pt>
                <c:pt idx="3">
                  <c:v>249</c:v>
                </c:pt>
                <c:pt idx="4">
                  <c:v>231</c:v>
                </c:pt>
              </c:numCache>
            </c:numRef>
          </c:val>
        </c:ser>
        <c:ser>
          <c:idx val="4"/>
          <c:order val="4"/>
          <c:tx>
            <c:strRef>
              <c:f>Sheet8!$F$1:$F$2</c:f>
              <c:strCache>
                <c:ptCount val="1"/>
                <c:pt idx="0">
                  <c:v>(5) very high</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Sheet8!$A$3:$A$8</c:f>
              <c:strCache>
                <c:ptCount val="5"/>
                <c:pt idx="0">
                  <c:v>Product 5</c:v>
                </c:pt>
                <c:pt idx="1">
                  <c:v>Product 4</c:v>
                </c:pt>
                <c:pt idx="2">
                  <c:v>Product 3</c:v>
                </c:pt>
                <c:pt idx="3">
                  <c:v>Product 2</c:v>
                </c:pt>
                <c:pt idx="4">
                  <c:v>Product 1</c:v>
                </c:pt>
              </c:strCache>
            </c:strRef>
          </c:cat>
          <c:val>
            <c:numRef>
              <c:f>Sheet8!$F$3:$F$8</c:f>
              <c:numCache>
                <c:formatCode>General</c:formatCode>
                <c:ptCount val="5"/>
                <c:pt idx="0">
                  <c:v>104</c:v>
                </c:pt>
                <c:pt idx="1">
                  <c:v>113</c:v>
                </c:pt>
                <c:pt idx="2">
                  <c:v>119</c:v>
                </c:pt>
                <c:pt idx="3">
                  <c:v>92</c:v>
                </c:pt>
                <c:pt idx="4">
                  <c:v>114</c:v>
                </c:pt>
              </c:numCache>
            </c:numRef>
          </c:val>
        </c:ser>
        <c:dLbls>
          <c:showLegendKey val="0"/>
          <c:showVal val="0"/>
          <c:showCatName val="0"/>
          <c:showSerName val="0"/>
          <c:showPercent val="0"/>
          <c:showBubbleSize val="0"/>
        </c:dLbls>
        <c:gapWidth val="150"/>
        <c:overlap val="100"/>
        <c:axId val="720661728"/>
        <c:axId val="720657792"/>
      </c:barChart>
      <c:catAx>
        <c:axId val="72066172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54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720657792"/>
        <c:crosses val="autoZero"/>
        <c:auto val="1"/>
        <c:lblAlgn val="ctr"/>
        <c:lblOffset val="100"/>
        <c:noMultiLvlLbl val="0"/>
      </c:catAx>
      <c:valAx>
        <c:axId val="720657792"/>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crossAx val="72066172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w="28575">
      <a:solidFill>
        <a:schemeClr val="tx1">
          <a:alpha val="93000"/>
        </a:schemeClr>
      </a:solidFill>
    </a:ln>
    <a:effectLst>
      <a:glow rad="101600">
        <a:schemeClr val="accent3">
          <a:satMod val="175000"/>
          <a:alpha val="61000"/>
        </a:schemeClr>
      </a:glow>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ON PMT.xlsm]DONUT1!PivotTable3</c:name>
    <c:fmtId val="-1"/>
  </c:pivotSource>
  <c:chart>
    <c:autoTitleDeleted val="1"/>
    <c:plotArea>
      <c:layout>
        <c:manualLayout>
          <c:layoutTarget val="inner"/>
          <c:xMode val="edge"/>
          <c:yMode val="edge"/>
          <c:x val="0.0918811911550053"/>
          <c:y val="0.178813003236507"/>
          <c:w val="0.483945756780402"/>
          <c:h val="0.806576261300671"/>
        </c:manualLayout>
      </c:layout>
      <c:doughnutChart>
        <c:varyColors val="1"/>
        <c:ser>
          <c:idx val="0"/>
          <c:order val="0"/>
          <c:tx>
            <c:strRef>
              <c:f>DONUT1!$B$1</c:f>
              <c:strCache>
                <c:ptCount val="1"/>
                <c:pt idx="0">
                  <c:v>Total</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DONUT1!$A$2:$A$4</c:f>
              <c:strCache>
                <c:ptCount val="2"/>
                <c:pt idx="0">
                  <c:v>on-time</c:v>
                </c:pt>
                <c:pt idx="1">
                  <c:v>delayed</c:v>
                </c:pt>
              </c:strCache>
            </c:strRef>
          </c:cat>
          <c:val>
            <c:numRef>
              <c:f>DONUT1!$B$2:$B$4</c:f>
              <c:numCache>
                <c:formatCode>General</c:formatCode>
                <c:ptCount val="2"/>
                <c:pt idx="0">
                  <c:v>3889</c:v>
                </c:pt>
                <c:pt idx="1">
                  <c:v>1891</c:v>
                </c:pt>
              </c:numCache>
            </c:numRef>
          </c:val>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w="28575">
      <a:solidFill>
        <a:schemeClr val="tx1">
          <a:alpha val="95000"/>
        </a:schemeClr>
      </a:solidFill>
    </a:ln>
    <a:effectLst>
      <a:glow rad="127000">
        <a:schemeClr val="accent3">
          <a:satMod val="175000"/>
          <a:alpha val="40000"/>
        </a:schemeClr>
      </a:glow>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Data val="1"/>
        <c14:dropZoneSeries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[ASSIGNMENT ON PMT.xlsm]DONUT1!PivotTable3</c:name>
    <c:fmtId val="-1"/>
  </c:pivotSource>
  <c:chart>
    <c:autoTitleDeleted val="1"/>
    <c:plotArea>
      <c:layout>
        <c:manualLayout>
          <c:layoutTarget val="inner"/>
          <c:xMode val="edge"/>
          <c:yMode val="edge"/>
          <c:x val="0.0834889140544597"/>
          <c:y val="0.195703112705885"/>
          <c:w val="0.577042483660131"/>
          <c:h val="0.834869976359338"/>
        </c:manualLayout>
      </c:layout>
      <c:doughnutChart>
        <c:varyColors val="1"/>
        <c:ser>
          <c:idx val="0"/>
          <c:order val="0"/>
          <c:tx>
            <c:strRef>
              <c:f>DONUT1!$B$1</c:f>
              <c:strCache>
                <c:ptCount val="1"/>
                <c:pt idx="0">
                  <c:v>Total</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DONUT1!$A$2:$A$4</c:f>
              <c:strCache>
                <c:ptCount val="2"/>
                <c:pt idx="0">
                  <c:v>on-time</c:v>
                </c:pt>
                <c:pt idx="1">
                  <c:v>delayed</c:v>
                </c:pt>
              </c:strCache>
            </c:strRef>
          </c:cat>
          <c:val>
            <c:numRef>
              <c:f>DONUT1!$B$2:$B$4</c:f>
              <c:numCache>
                <c:formatCode>General</c:formatCode>
                <c:ptCount val="2"/>
                <c:pt idx="0">
                  <c:v>3889</c:v>
                </c:pt>
                <c:pt idx="1">
                  <c:v>1891</c:v>
                </c:pt>
              </c:numCache>
            </c:numRef>
          </c:val>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w="28575">
      <a:solidFill>
        <a:schemeClr val="tx1"/>
      </a:solidFill>
    </a:ln>
    <a:effectLst>
      <a:glow rad="190500">
        <a:schemeClr val="accent3">
          <a:satMod val="175000"/>
          <a:alpha val="40000"/>
        </a:schemeClr>
      </a:glow>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BDD29D-C71B-4F97-B559-224D8C6280EA}"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56DFA1DA-DC25-4902-A5EE-67503A4CB438}">
      <dgm:prSet phldrT="[Text]"/>
      <dgm:spPr/>
      <dgm:t>
        <a:bodyPr/>
        <a:lstStyle/>
        <a:p>
          <a:r>
            <a:rPr lang="en-US" dirty="0"/>
            <a:t>✓ To analyze the Sales Trend based on total revenue </a:t>
          </a:r>
          <a:endParaRPr lang="en-IN" dirty="0"/>
        </a:p>
      </dgm:t>
    </dgm:pt>
    <dgm:pt modelId="{843F7BAC-F3E7-416A-AD3B-1173A587489C}" cxnId="{93DAA857-F459-4DB2-9740-80345076D255}" type="parTrans">
      <dgm:prSet/>
      <dgm:spPr/>
      <dgm:t>
        <a:bodyPr/>
        <a:lstStyle/>
        <a:p>
          <a:endParaRPr lang="en-IN"/>
        </a:p>
      </dgm:t>
    </dgm:pt>
    <dgm:pt modelId="{5B709D13-8D6A-44D9-BF56-CBBB4A417D83}" cxnId="{93DAA857-F459-4DB2-9740-80345076D255}" type="sibTrans">
      <dgm:prSet/>
      <dgm:spPr/>
      <dgm:t>
        <a:bodyPr/>
        <a:lstStyle/>
        <a:p>
          <a:endParaRPr lang="en-IN"/>
        </a:p>
      </dgm:t>
    </dgm:pt>
    <dgm:pt modelId="{33E84EDB-7F58-44C0-90B0-50589C542F80}">
      <dgm:prSet phldrT="[Text]"/>
      <dgm:spPr/>
      <dgm:t>
        <a:bodyPr/>
        <a:lstStyle/>
        <a:p>
          <a:r>
            <a:rPr lang="en-US" dirty="0"/>
            <a:t>✓ To analyze region wise sales. </a:t>
          </a:r>
          <a:endParaRPr lang="en-IN" dirty="0"/>
        </a:p>
      </dgm:t>
    </dgm:pt>
    <dgm:pt modelId="{F9EECAF6-40BC-48DB-9F96-8573FE06B522}" cxnId="{862C51C6-F18B-43FD-9904-A5089D1C7236}" type="parTrans">
      <dgm:prSet/>
      <dgm:spPr/>
      <dgm:t>
        <a:bodyPr/>
        <a:lstStyle/>
        <a:p>
          <a:endParaRPr lang="en-IN"/>
        </a:p>
      </dgm:t>
    </dgm:pt>
    <dgm:pt modelId="{B55E1D7D-1B59-4DAA-8A17-DA5F28B92A5A}" cxnId="{862C51C6-F18B-43FD-9904-A5089D1C7236}" type="sibTrans">
      <dgm:prSet/>
      <dgm:spPr/>
      <dgm:t>
        <a:bodyPr/>
        <a:lstStyle/>
        <a:p>
          <a:endParaRPr lang="en-IN"/>
        </a:p>
      </dgm:t>
    </dgm:pt>
    <dgm:pt modelId="{9E6C4D26-0DAB-4FEB-8AF9-37BCA395940A}">
      <dgm:prSet phldrT="[Text]"/>
      <dgm:spPr/>
      <dgm:t>
        <a:bodyPr/>
        <a:lstStyle/>
        <a:p>
          <a:r>
            <a:rPr lang="en-US" dirty="0"/>
            <a:t>✓ To compare sales by employees year wise. </a:t>
          </a:r>
          <a:endParaRPr lang="en-IN" dirty="0"/>
        </a:p>
      </dgm:t>
    </dgm:pt>
    <dgm:pt modelId="{7CA5A759-A006-45FC-A8FE-AF92B7C14288}" cxnId="{4D7C452F-8164-4700-A3C2-E226D10C057D}" type="parTrans">
      <dgm:prSet/>
      <dgm:spPr/>
      <dgm:t>
        <a:bodyPr/>
        <a:lstStyle/>
        <a:p>
          <a:endParaRPr lang="en-IN"/>
        </a:p>
      </dgm:t>
    </dgm:pt>
    <dgm:pt modelId="{B91D628F-B9CC-42D7-B0FC-7A7C9F702807}" cxnId="{4D7C452F-8164-4700-A3C2-E226D10C057D}" type="sibTrans">
      <dgm:prSet/>
      <dgm:spPr/>
      <dgm:t>
        <a:bodyPr/>
        <a:lstStyle/>
        <a:p>
          <a:endParaRPr lang="en-IN"/>
        </a:p>
      </dgm:t>
    </dgm:pt>
    <dgm:pt modelId="{6A1BE882-29B8-4105-87DD-3021E6E14A0E}">
      <dgm:prSet phldrT="[Text]"/>
      <dgm:spPr/>
      <dgm:t>
        <a:bodyPr/>
        <a:lstStyle/>
        <a:p>
          <a:r>
            <a:rPr lang="en-US" dirty="0"/>
            <a:t>✓ To analyze item wise returns. </a:t>
          </a:r>
          <a:endParaRPr lang="en-IN" dirty="0"/>
        </a:p>
      </dgm:t>
    </dgm:pt>
    <dgm:pt modelId="{FA85CD00-3E1B-430B-8620-E383C3310673}" cxnId="{DDB27FE2-0D84-4B72-8CE9-AEBA548D1C5F}" type="parTrans">
      <dgm:prSet/>
      <dgm:spPr/>
      <dgm:t>
        <a:bodyPr/>
        <a:lstStyle/>
        <a:p>
          <a:endParaRPr lang="en-IN"/>
        </a:p>
      </dgm:t>
    </dgm:pt>
    <dgm:pt modelId="{4294F74E-99D1-444D-B32F-4B315A72748D}" cxnId="{DDB27FE2-0D84-4B72-8CE9-AEBA548D1C5F}" type="sibTrans">
      <dgm:prSet/>
      <dgm:spPr/>
      <dgm:t>
        <a:bodyPr/>
        <a:lstStyle/>
        <a:p>
          <a:endParaRPr lang="en-IN"/>
        </a:p>
      </dgm:t>
    </dgm:pt>
    <dgm:pt modelId="{F6A8D961-E641-4DAD-BFC9-EDCB24374174}">
      <dgm:prSet phldrT="[Text]"/>
      <dgm:spPr/>
      <dgm:t>
        <a:bodyPr/>
        <a:lstStyle/>
        <a:p>
          <a:r>
            <a:rPr lang="en-US" dirty="0"/>
            <a:t>✓ To analyze contribution of customers. </a:t>
          </a:r>
          <a:endParaRPr lang="en-IN" dirty="0"/>
        </a:p>
      </dgm:t>
    </dgm:pt>
    <dgm:pt modelId="{DFDF5358-5AF6-47D0-A567-1661893AE45E}" cxnId="{DA87FF11-852B-43B6-80C3-0AA7568667F2}" type="parTrans">
      <dgm:prSet/>
      <dgm:spPr/>
      <dgm:t>
        <a:bodyPr/>
        <a:lstStyle/>
        <a:p>
          <a:endParaRPr lang="en-IN"/>
        </a:p>
      </dgm:t>
    </dgm:pt>
    <dgm:pt modelId="{1624C962-59DC-4DE9-A1F4-7EE636701CE3}" cxnId="{DA87FF11-852B-43B6-80C3-0AA7568667F2}" type="sibTrans">
      <dgm:prSet/>
      <dgm:spPr/>
      <dgm:t>
        <a:bodyPr/>
        <a:lstStyle/>
        <a:p>
          <a:endParaRPr lang="en-IN"/>
        </a:p>
      </dgm:t>
    </dgm:pt>
    <dgm:pt modelId="{108582D9-FA21-4290-A043-ED494884C5C1}">
      <dgm:prSet phldrT="[Text]"/>
      <dgm:spPr/>
      <dgm:t>
        <a:bodyPr/>
        <a:lstStyle/>
        <a:p>
          <a:r>
            <a:rPr lang="en-US" dirty="0"/>
            <a:t>✓ To create a dynamic and highly responsive Dashboard.</a:t>
          </a:r>
          <a:endParaRPr lang="en-IN" dirty="0"/>
        </a:p>
      </dgm:t>
    </dgm:pt>
    <dgm:pt modelId="{02128BD7-5A84-4C9D-B770-BD504CA2009B}" cxnId="{DAF6130B-EBB6-488D-BAAA-4159CC312AC8}" type="parTrans">
      <dgm:prSet/>
      <dgm:spPr/>
      <dgm:t>
        <a:bodyPr/>
        <a:lstStyle/>
        <a:p>
          <a:endParaRPr lang="en-IN"/>
        </a:p>
      </dgm:t>
    </dgm:pt>
    <dgm:pt modelId="{4A0B6F27-690F-4600-8990-B4EB1F118C0F}" cxnId="{DAF6130B-EBB6-488D-BAAA-4159CC312AC8}" type="sibTrans">
      <dgm:prSet/>
      <dgm:spPr/>
      <dgm:t>
        <a:bodyPr/>
        <a:lstStyle/>
        <a:p>
          <a:endParaRPr lang="en-IN"/>
        </a:p>
      </dgm:t>
    </dgm:pt>
    <dgm:pt modelId="{ECD6A1CB-5703-4F7E-A7EA-4251737E1A5D}" type="pres">
      <dgm:prSet presAssocID="{18BDD29D-C71B-4F97-B559-224D8C6280EA}" presName="Name0" presStyleCnt="0">
        <dgm:presLayoutVars>
          <dgm:chMax/>
          <dgm:chPref/>
          <dgm:dir/>
        </dgm:presLayoutVars>
      </dgm:prSet>
      <dgm:spPr/>
    </dgm:pt>
    <dgm:pt modelId="{0403A12F-DA92-454E-B482-27003D30CA76}" type="pres">
      <dgm:prSet presAssocID="{56DFA1DA-DC25-4902-A5EE-67503A4CB438}" presName="parenttextcomposite" presStyleCnt="0"/>
      <dgm:spPr/>
    </dgm:pt>
    <dgm:pt modelId="{171783E2-4482-4243-8FB2-F1338D7E64BB}" type="pres">
      <dgm:prSet presAssocID="{56DFA1DA-DC25-4902-A5EE-67503A4CB438}" presName="parenttext" presStyleLbl="revTx" presStyleIdx="0" presStyleCnt="6">
        <dgm:presLayoutVars>
          <dgm:chMax/>
          <dgm:chPref val="2"/>
          <dgm:bulletEnabled val="1"/>
        </dgm:presLayoutVars>
      </dgm:prSet>
      <dgm:spPr/>
    </dgm:pt>
    <dgm:pt modelId="{A6CFD69B-671E-44B0-BABE-D865F9DB7688}" type="pres">
      <dgm:prSet presAssocID="{56DFA1DA-DC25-4902-A5EE-67503A4CB438}" presName="parallelogramComposite" presStyleCnt="0"/>
      <dgm:spPr/>
    </dgm:pt>
    <dgm:pt modelId="{5AF78876-0607-49C2-8793-D5DD8C652739}" type="pres">
      <dgm:prSet presAssocID="{56DFA1DA-DC25-4902-A5EE-67503A4CB438}" presName="parallelogram1" presStyleLbl="alignNode1" presStyleIdx="0" presStyleCnt="42"/>
      <dgm:spPr>
        <a:solidFill>
          <a:schemeClr val="accent1">
            <a:lumMod val="75000"/>
          </a:schemeClr>
        </a:solidFill>
      </dgm:spPr>
    </dgm:pt>
    <dgm:pt modelId="{30EF89E3-399B-4AA0-B9B3-24B95537168C}" type="pres">
      <dgm:prSet presAssocID="{56DFA1DA-DC25-4902-A5EE-67503A4CB438}" presName="parallelogram2" presStyleLbl="alignNode1" presStyleIdx="1" presStyleCnt="42"/>
      <dgm:spPr>
        <a:solidFill>
          <a:schemeClr val="accent1">
            <a:lumMod val="75000"/>
          </a:schemeClr>
        </a:solidFill>
      </dgm:spPr>
    </dgm:pt>
    <dgm:pt modelId="{D9BD4869-42D5-4977-BF7B-6363113E8781}" type="pres">
      <dgm:prSet presAssocID="{56DFA1DA-DC25-4902-A5EE-67503A4CB438}" presName="parallelogram3" presStyleLbl="alignNode1" presStyleIdx="2" presStyleCnt="42"/>
      <dgm:spPr>
        <a:solidFill>
          <a:schemeClr val="accent1">
            <a:lumMod val="75000"/>
          </a:schemeClr>
        </a:solidFill>
      </dgm:spPr>
    </dgm:pt>
    <dgm:pt modelId="{FFEDE678-1B23-49C8-BBA1-C4551E15A979}" type="pres">
      <dgm:prSet presAssocID="{56DFA1DA-DC25-4902-A5EE-67503A4CB438}" presName="parallelogram4" presStyleLbl="alignNode1" presStyleIdx="3" presStyleCnt="42"/>
      <dgm:spPr>
        <a:solidFill>
          <a:schemeClr val="accent1">
            <a:lumMod val="75000"/>
          </a:schemeClr>
        </a:solidFill>
      </dgm:spPr>
    </dgm:pt>
    <dgm:pt modelId="{60C20C1C-76A1-425B-8CD7-49F37FC8C0DE}" type="pres">
      <dgm:prSet presAssocID="{56DFA1DA-DC25-4902-A5EE-67503A4CB438}" presName="parallelogram5" presStyleLbl="alignNode1" presStyleIdx="4" presStyleCnt="42"/>
      <dgm:spPr>
        <a:solidFill>
          <a:schemeClr val="accent1">
            <a:lumMod val="75000"/>
          </a:schemeClr>
        </a:solidFill>
      </dgm:spPr>
    </dgm:pt>
    <dgm:pt modelId="{A2899E79-FB94-413A-804A-DAE4A65B883E}" type="pres">
      <dgm:prSet presAssocID="{56DFA1DA-DC25-4902-A5EE-67503A4CB438}" presName="parallelogram6" presStyleLbl="alignNode1" presStyleIdx="5" presStyleCnt="42"/>
      <dgm:spPr>
        <a:solidFill>
          <a:schemeClr val="accent1">
            <a:lumMod val="75000"/>
          </a:schemeClr>
        </a:solidFill>
      </dgm:spPr>
    </dgm:pt>
    <dgm:pt modelId="{72985CA4-E15B-4119-AC74-58D33112DC12}" type="pres">
      <dgm:prSet presAssocID="{56DFA1DA-DC25-4902-A5EE-67503A4CB438}" presName="parallelogram7" presStyleLbl="alignNode1" presStyleIdx="6" presStyleCnt="42"/>
      <dgm:spPr>
        <a:solidFill>
          <a:schemeClr val="accent1">
            <a:lumMod val="75000"/>
          </a:schemeClr>
        </a:solidFill>
      </dgm:spPr>
    </dgm:pt>
    <dgm:pt modelId="{3DB9DEF6-1129-4FB3-80D7-9008B75DFC65}" type="pres">
      <dgm:prSet presAssocID="{5B709D13-8D6A-44D9-BF56-CBBB4A417D83}" presName="sibTrans" presStyleCnt="0"/>
      <dgm:spPr/>
    </dgm:pt>
    <dgm:pt modelId="{21562117-07E1-440D-8AF9-E8DE1AA77452}" type="pres">
      <dgm:prSet presAssocID="{33E84EDB-7F58-44C0-90B0-50589C542F80}" presName="parenttextcomposite" presStyleCnt="0"/>
      <dgm:spPr/>
    </dgm:pt>
    <dgm:pt modelId="{86B491FA-1E9A-4D6E-AE9A-320F12B8888B}" type="pres">
      <dgm:prSet presAssocID="{33E84EDB-7F58-44C0-90B0-50589C542F80}" presName="parenttext" presStyleLbl="revTx" presStyleIdx="1" presStyleCnt="6">
        <dgm:presLayoutVars>
          <dgm:chMax/>
          <dgm:chPref val="2"/>
          <dgm:bulletEnabled val="1"/>
        </dgm:presLayoutVars>
      </dgm:prSet>
      <dgm:spPr/>
    </dgm:pt>
    <dgm:pt modelId="{3F4CE4A9-7870-4E5B-9FC3-FE4BB8212CBC}" type="pres">
      <dgm:prSet presAssocID="{33E84EDB-7F58-44C0-90B0-50589C542F80}" presName="parallelogramComposite" presStyleCnt="0"/>
      <dgm:spPr/>
    </dgm:pt>
    <dgm:pt modelId="{7D89F4A0-B471-4716-9D3A-5036BCF9F64D}" type="pres">
      <dgm:prSet presAssocID="{33E84EDB-7F58-44C0-90B0-50589C542F80}" presName="parallelogram1" presStyleLbl="alignNode1" presStyleIdx="7" presStyleCnt="42"/>
      <dgm:spPr>
        <a:solidFill>
          <a:schemeClr val="accent1">
            <a:lumMod val="75000"/>
          </a:schemeClr>
        </a:solidFill>
      </dgm:spPr>
    </dgm:pt>
    <dgm:pt modelId="{33D0DDA8-A265-42B2-8F0A-F2A16B3AB842}" type="pres">
      <dgm:prSet presAssocID="{33E84EDB-7F58-44C0-90B0-50589C542F80}" presName="parallelogram2" presStyleLbl="alignNode1" presStyleIdx="8" presStyleCnt="42"/>
      <dgm:spPr>
        <a:solidFill>
          <a:schemeClr val="accent1">
            <a:lumMod val="75000"/>
          </a:schemeClr>
        </a:solidFill>
      </dgm:spPr>
    </dgm:pt>
    <dgm:pt modelId="{FE2E6890-6BD5-427B-9028-E81A96DBE72A}" type="pres">
      <dgm:prSet presAssocID="{33E84EDB-7F58-44C0-90B0-50589C542F80}" presName="parallelogram3" presStyleLbl="alignNode1" presStyleIdx="9" presStyleCnt="42"/>
      <dgm:spPr>
        <a:solidFill>
          <a:schemeClr val="accent1">
            <a:lumMod val="75000"/>
          </a:schemeClr>
        </a:solidFill>
      </dgm:spPr>
    </dgm:pt>
    <dgm:pt modelId="{0CE3D1A5-B2F8-45F2-B903-ECD61753535E}" type="pres">
      <dgm:prSet presAssocID="{33E84EDB-7F58-44C0-90B0-50589C542F80}" presName="parallelogram4" presStyleLbl="alignNode1" presStyleIdx="10" presStyleCnt="42"/>
      <dgm:spPr>
        <a:solidFill>
          <a:schemeClr val="accent1">
            <a:lumMod val="75000"/>
          </a:schemeClr>
        </a:solidFill>
      </dgm:spPr>
    </dgm:pt>
    <dgm:pt modelId="{8CC50369-698F-46D3-B641-D10C4E0587AC}" type="pres">
      <dgm:prSet presAssocID="{33E84EDB-7F58-44C0-90B0-50589C542F80}" presName="parallelogram5" presStyleLbl="alignNode1" presStyleIdx="11" presStyleCnt="42"/>
      <dgm:spPr>
        <a:solidFill>
          <a:schemeClr val="accent1">
            <a:lumMod val="75000"/>
          </a:schemeClr>
        </a:solidFill>
      </dgm:spPr>
    </dgm:pt>
    <dgm:pt modelId="{9692076D-EEE7-4355-A582-EB8F97B31C27}" type="pres">
      <dgm:prSet presAssocID="{33E84EDB-7F58-44C0-90B0-50589C542F80}" presName="parallelogram6" presStyleLbl="alignNode1" presStyleIdx="12" presStyleCnt="42"/>
      <dgm:spPr>
        <a:solidFill>
          <a:schemeClr val="accent1">
            <a:lumMod val="75000"/>
          </a:schemeClr>
        </a:solidFill>
      </dgm:spPr>
    </dgm:pt>
    <dgm:pt modelId="{F7BA279A-820B-472B-8A1A-44CD3AB1142D}" type="pres">
      <dgm:prSet presAssocID="{33E84EDB-7F58-44C0-90B0-50589C542F80}" presName="parallelogram7" presStyleLbl="alignNode1" presStyleIdx="13" presStyleCnt="42"/>
      <dgm:spPr>
        <a:solidFill>
          <a:schemeClr val="accent1">
            <a:lumMod val="75000"/>
          </a:schemeClr>
        </a:solidFill>
      </dgm:spPr>
    </dgm:pt>
    <dgm:pt modelId="{FA407480-8B23-4141-BFBE-CB9A4A59B7F4}" type="pres">
      <dgm:prSet presAssocID="{B55E1D7D-1B59-4DAA-8A17-DA5F28B92A5A}" presName="sibTrans" presStyleCnt="0"/>
      <dgm:spPr/>
    </dgm:pt>
    <dgm:pt modelId="{DC88DD49-1EA7-487F-898B-DF5C29F00CF9}" type="pres">
      <dgm:prSet presAssocID="{9E6C4D26-0DAB-4FEB-8AF9-37BCA395940A}" presName="parenttextcomposite" presStyleCnt="0"/>
      <dgm:spPr/>
    </dgm:pt>
    <dgm:pt modelId="{0B358D13-7A30-465A-A86B-458AFEA62378}" type="pres">
      <dgm:prSet presAssocID="{9E6C4D26-0DAB-4FEB-8AF9-37BCA395940A}" presName="parenttext" presStyleLbl="revTx" presStyleIdx="2" presStyleCnt="6">
        <dgm:presLayoutVars>
          <dgm:chMax/>
          <dgm:chPref val="2"/>
          <dgm:bulletEnabled val="1"/>
        </dgm:presLayoutVars>
      </dgm:prSet>
      <dgm:spPr/>
    </dgm:pt>
    <dgm:pt modelId="{22A0635F-7C16-4631-BC96-76130AC1B353}" type="pres">
      <dgm:prSet presAssocID="{9E6C4D26-0DAB-4FEB-8AF9-37BCA395940A}" presName="parallelogramComposite" presStyleCnt="0"/>
      <dgm:spPr/>
    </dgm:pt>
    <dgm:pt modelId="{B0C15A80-3292-43C2-9B03-0F09E8711623}" type="pres">
      <dgm:prSet presAssocID="{9E6C4D26-0DAB-4FEB-8AF9-37BCA395940A}" presName="parallelogram1" presStyleLbl="alignNode1" presStyleIdx="14" presStyleCnt="42" custLinFactNeighborX="7500" custLinFactNeighborY="6540"/>
      <dgm:spPr>
        <a:solidFill>
          <a:schemeClr val="accent1">
            <a:lumMod val="75000"/>
          </a:schemeClr>
        </a:solidFill>
      </dgm:spPr>
    </dgm:pt>
    <dgm:pt modelId="{ED1023E7-6C74-47BC-9020-DFA8E17CFFC9}" type="pres">
      <dgm:prSet presAssocID="{9E6C4D26-0DAB-4FEB-8AF9-37BCA395940A}" presName="parallelogram2" presStyleLbl="alignNode1" presStyleIdx="15" presStyleCnt="42" custLinFactNeighborX="7500" custLinFactNeighborY="6540"/>
      <dgm:spPr>
        <a:solidFill>
          <a:schemeClr val="accent1">
            <a:lumMod val="75000"/>
          </a:schemeClr>
        </a:solidFill>
      </dgm:spPr>
    </dgm:pt>
    <dgm:pt modelId="{A6740AFE-B6DC-42DB-999C-74CFD3B7EA88}" type="pres">
      <dgm:prSet presAssocID="{9E6C4D26-0DAB-4FEB-8AF9-37BCA395940A}" presName="parallelogram3" presStyleLbl="alignNode1" presStyleIdx="16" presStyleCnt="42" custLinFactNeighborX="7500" custLinFactNeighborY="6540"/>
      <dgm:spPr>
        <a:solidFill>
          <a:schemeClr val="accent1">
            <a:lumMod val="75000"/>
          </a:schemeClr>
        </a:solidFill>
      </dgm:spPr>
    </dgm:pt>
    <dgm:pt modelId="{120B4DD9-4C6F-479F-852B-F8A58CCD6CCF}" type="pres">
      <dgm:prSet presAssocID="{9E6C4D26-0DAB-4FEB-8AF9-37BCA395940A}" presName="parallelogram4" presStyleLbl="alignNode1" presStyleIdx="17" presStyleCnt="42" custLinFactNeighborX="7500" custLinFactNeighborY="6540"/>
      <dgm:spPr>
        <a:solidFill>
          <a:schemeClr val="accent1">
            <a:lumMod val="75000"/>
          </a:schemeClr>
        </a:solidFill>
      </dgm:spPr>
    </dgm:pt>
    <dgm:pt modelId="{DD8E514F-EF7F-4C3E-9C2E-FC8EE98D3173}" type="pres">
      <dgm:prSet presAssocID="{9E6C4D26-0DAB-4FEB-8AF9-37BCA395940A}" presName="parallelogram5" presStyleLbl="alignNode1" presStyleIdx="18" presStyleCnt="42" custLinFactNeighborX="7500" custLinFactNeighborY="6540"/>
      <dgm:spPr>
        <a:solidFill>
          <a:schemeClr val="accent1">
            <a:lumMod val="75000"/>
          </a:schemeClr>
        </a:solidFill>
      </dgm:spPr>
    </dgm:pt>
    <dgm:pt modelId="{5F534172-340A-427D-A95F-0207C3D9540F}" type="pres">
      <dgm:prSet presAssocID="{9E6C4D26-0DAB-4FEB-8AF9-37BCA395940A}" presName="parallelogram6" presStyleLbl="alignNode1" presStyleIdx="19" presStyleCnt="42" custLinFactNeighborX="7500" custLinFactNeighborY="6540"/>
      <dgm:spPr>
        <a:solidFill>
          <a:schemeClr val="accent1">
            <a:lumMod val="75000"/>
          </a:schemeClr>
        </a:solidFill>
      </dgm:spPr>
    </dgm:pt>
    <dgm:pt modelId="{898A89C6-D469-43CD-A47A-71C05CC48BE1}" type="pres">
      <dgm:prSet presAssocID="{9E6C4D26-0DAB-4FEB-8AF9-37BCA395940A}" presName="parallelogram7" presStyleLbl="alignNode1" presStyleIdx="20" presStyleCnt="42" custLinFactNeighborX="7500" custLinFactNeighborY="6540"/>
      <dgm:spPr>
        <a:solidFill>
          <a:schemeClr val="accent1">
            <a:lumMod val="75000"/>
          </a:schemeClr>
        </a:solidFill>
      </dgm:spPr>
    </dgm:pt>
    <dgm:pt modelId="{0492C8E4-8BE6-4352-BCD0-7806870DC303}" type="pres">
      <dgm:prSet presAssocID="{B91D628F-B9CC-42D7-B0FC-7A7C9F702807}" presName="sibTrans" presStyleCnt="0"/>
      <dgm:spPr/>
    </dgm:pt>
    <dgm:pt modelId="{DD0F716C-2FD6-48F9-AD77-424D1F71E5A4}" type="pres">
      <dgm:prSet presAssocID="{6A1BE882-29B8-4105-87DD-3021E6E14A0E}" presName="parenttextcomposite" presStyleCnt="0"/>
      <dgm:spPr/>
    </dgm:pt>
    <dgm:pt modelId="{54CAB240-57A8-4105-B06E-85B40C730834}" type="pres">
      <dgm:prSet presAssocID="{6A1BE882-29B8-4105-87DD-3021E6E14A0E}" presName="parenttext" presStyleLbl="revTx" presStyleIdx="3" presStyleCnt="6">
        <dgm:presLayoutVars>
          <dgm:chMax/>
          <dgm:chPref val="2"/>
          <dgm:bulletEnabled val="1"/>
        </dgm:presLayoutVars>
      </dgm:prSet>
      <dgm:spPr/>
    </dgm:pt>
    <dgm:pt modelId="{9D6769AB-E1FE-4D39-B9C7-C40D8D0C5190}" type="pres">
      <dgm:prSet presAssocID="{6A1BE882-29B8-4105-87DD-3021E6E14A0E}" presName="parallelogramComposite" presStyleCnt="0"/>
      <dgm:spPr/>
    </dgm:pt>
    <dgm:pt modelId="{3A8A3A2F-5D6C-4F41-944A-4763BA93B7D8}" type="pres">
      <dgm:prSet presAssocID="{6A1BE882-29B8-4105-87DD-3021E6E14A0E}" presName="parallelogram1" presStyleLbl="alignNode1" presStyleIdx="21" presStyleCnt="42"/>
      <dgm:spPr>
        <a:solidFill>
          <a:schemeClr val="accent1">
            <a:lumMod val="75000"/>
          </a:schemeClr>
        </a:solidFill>
      </dgm:spPr>
    </dgm:pt>
    <dgm:pt modelId="{491F19DC-FB7F-4C39-9F4F-B1C8FFEF2097}" type="pres">
      <dgm:prSet presAssocID="{6A1BE882-29B8-4105-87DD-3021E6E14A0E}" presName="parallelogram2" presStyleLbl="alignNode1" presStyleIdx="22" presStyleCnt="42"/>
      <dgm:spPr>
        <a:solidFill>
          <a:schemeClr val="accent1">
            <a:lumMod val="75000"/>
          </a:schemeClr>
        </a:solidFill>
      </dgm:spPr>
    </dgm:pt>
    <dgm:pt modelId="{65DFEDC9-F77D-46FD-A196-5C486D4800F5}" type="pres">
      <dgm:prSet presAssocID="{6A1BE882-29B8-4105-87DD-3021E6E14A0E}" presName="parallelogram3" presStyleLbl="alignNode1" presStyleIdx="23" presStyleCnt="42"/>
      <dgm:spPr>
        <a:solidFill>
          <a:schemeClr val="accent1">
            <a:lumMod val="75000"/>
          </a:schemeClr>
        </a:solidFill>
      </dgm:spPr>
    </dgm:pt>
    <dgm:pt modelId="{CC519964-7965-482B-AE9E-AF4235E5F697}" type="pres">
      <dgm:prSet presAssocID="{6A1BE882-29B8-4105-87DD-3021E6E14A0E}" presName="parallelogram4" presStyleLbl="alignNode1" presStyleIdx="24" presStyleCnt="42"/>
      <dgm:spPr>
        <a:solidFill>
          <a:schemeClr val="accent1">
            <a:lumMod val="75000"/>
          </a:schemeClr>
        </a:solidFill>
      </dgm:spPr>
    </dgm:pt>
    <dgm:pt modelId="{402729B7-0706-4413-82B1-BF2DFBA8BD6E}" type="pres">
      <dgm:prSet presAssocID="{6A1BE882-29B8-4105-87DD-3021E6E14A0E}" presName="parallelogram5" presStyleLbl="alignNode1" presStyleIdx="25" presStyleCnt="42"/>
      <dgm:spPr>
        <a:solidFill>
          <a:schemeClr val="accent1">
            <a:lumMod val="75000"/>
          </a:schemeClr>
        </a:solidFill>
      </dgm:spPr>
    </dgm:pt>
    <dgm:pt modelId="{D9CF4BC6-C0BD-421E-B5D7-5D40373CB2F2}" type="pres">
      <dgm:prSet presAssocID="{6A1BE882-29B8-4105-87DD-3021E6E14A0E}" presName="parallelogram6" presStyleLbl="alignNode1" presStyleIdx="26" presStyleCnt="42"/>
      <dgm:spPr>
        <a:solidFill>
          <a:schemeClr val="accent1">
            <a:lumMod val="75000"/>
          </a:schemeClr>
        </a:solidFill>
      </dgm:spPr>
    </dgm:pt>
    <dgm:pt modelId="{BA76D09B-7224-4493-8C4C-9224DE01D956}" type="pres">
      <dgm:prSet presAssocID="{6A1BE882-29B8-4105-87DD-3021E6E14A0E}" presName="parallelogram7" presStyleLbl="alignNode1" presStyleIdx="27" presStyleCnt="42"/>
      <dgm:spPr>
        <a:solidFill>
          <a:schemeClr val="accent1">
            <a:lumMod val="75000"/>
          </a:schemeClr>
        </a:solidFill>
      </dgm:spPr>
    </dgm:pt>
    <dgm:pt modelId="{CA1CA9BD-C1AF-4417-98CD-A3F7CD4BF5D7}" type="pres">
      <dgm:prSet presAssocID="{4294F74E-99D1-444D-B32F-4B315A72748D}" presName="sibTrans" presStyleCnt="0"/>
      <dgm:spPr/>
    </dgm:pt>
    <dgm:pt modelId="{F812BB1E-6AC3-4E9C-8EF1-A79E9E7A9B4E}" type="pres">
      <dgm:prSet presAssocID="{F6A8D961-E641-4DAD-BFC9-EDCB24374174}" presName="parenttextcomposite" presStyleCnt="0"/>
      <dgm:spPr/>
    </dgm:pt>
    <dgm:pt modelId="{1C7E8764-9A66-4147-AE13-ECEAB946C7B9}" type="pres">
      <dgm:prSet presAssocID="{F6A8D961-E641-4DAD-BFC9-EDCB24374174}" presName="parenttext" presStyleLbl="revTx" presStyleIdx="4" presStyleCnt="6">
        <dgm:presLayoutVars>
          <dgm:chMax/>
          <dgm:chPref val="2"/>
          <dgm:bulletEnabled val="1"/>
        </dgm:presLayoutVars>
      </dgm:prSet>
      <dgm:spPr/>
    </dgm:pt>
    <dgm:pt modelId="{E922A4B2-4009-443A-BD8A-CADD25132419}" type="pres">
      <dgm:prSet presAssocID="{F6A8D961-E641-4DAD-BFC9-EDCB24374174}" presName="parallelogramComposite" presStyleCnt="0"/>
      <dgm:spPr/>
    </dgm:pt>
    <dgm:pt modelId="{7E282441-A524-4A85-AE83-0B4A9CF28739}" type="pres">
      <dgm:prSet presAssocID="{F6A8D961-E641-4DAD-BFC9-EDCB24374174}" presName="parallelogram1" presStyleLbl="alignNode1" presStyleIdx="28" presStyleCnt="42"/>
      <dgm:spPr>
        <a:solidFill>
          <a:schemeClr val="accent1">
            <a:lumMod val="75000"/>
          </a:schemeClr>
        </a:solidFill>
      </dgm:spPr>
    </dgm:pt>
    <dgm:pt modelId="{60F52FBF-3456-4638-98E5-2AE9EDFED226}" type="pres">
      <dgm:prSet presAssocID="{F6A8D961-E641-4DAD-BFC9-EDCB24374174}" presName="parallelogram2" presStyleLbl="alignNode1" presStyleIdx="29" presStyleCnt="42"/>
      <dgm:spPr>
        <a:solidFill>
          <a:schemeClr val="accent1">
            <a:lumMod val="75000"/>
          </a:schemeClr>
        </a:solidFill>
      </dgm:spPr>
    </dgm:pt>
    <dgm:pt modelId="{333273EF-29D9-4B98-B530-3EE7F097F104}" type="pres">
      <dgm:prSet presAssocID="{F6A8D961-E641-4DAD-BFC9-EDCB24374174}" presName="parallelogram3" presStyleLbl="alignNode1" presStyleIdx="30" presStyleCnt="42"/>
      <dgm:spPr>
        <a:solidFill>
          <a:schemeClr val="accent1">
            <a:lumMod val="75000"/>
          </a:schemeClr>
        </a:solidFill>
      </dgm:spPr>
    </dgm:pt>
    <dgm:pt modelId="{A5BF5E4F-DEC5-4CB9-800F-4A31437C883C}" type="pres">
      <dgm:prSet presAssocID="{F6A8D961-E641-4DAD-BFC9-EDCB24374174}" presName="parallelogram4" presStyleLbl="alignNode1" presStyleIdx="31" presStyleCnt="42"/>
      <dgm:spPr>
        <a:solidFill>
          <a:schemeClr val="accent1">
            <a:lumMod val="75000"/>
          </a:schemeClr>
        </a:solidFill>
      </dgm:spPr>
    </dgm:pt>
    <dgm:pt modelId="{F6FA17A3-C181-490F-B0AA-E3C49401FB9A}" type="pres">
      <dgm:prSet presAssocID="{F6A8D961-E641-4DAD-BFC9-EDCB24374174}" presName="parallelogram5" presStyleLbl="alignNode1" presStyleIdx="32" presStyleCnt="42"/>
      <dgm:spPr>
        <a:solidFill>
          <a:schemeClr val="accent1">
            <a:lumMod val="75000"/>
          </a:schemeClr>
        </a:solidFill>
      </dgm:spPr>
    </dgm:pt>
    <dgm:pt modelId="{CDD152D1-CAE0-488D-9449-8E8650597893}" type="pres">
      <dgm:prSet presAssocID="{F6A8D961-E641-4DAD-BFC9-EDCB24374174}" presName="parallelogram6" presStyleLbl="alignNode1" presStyleIdx="33" presStyleCnt="42"/>
      <dgm:spPr>
        <a:solidFill>
          <a:schemeClr val="accent1">
            <a:lumMod val="75000"/>
          </a:schemeClr>
        </a:solidFill>
      </dgm:spPr>
    </dgm:pt>
    <dgm:pt modelId="{90A28180-5ECA-41CF-BD38-1CAD529502BA}" type="pres">
      <dgm:prSet presAssocID="{F6A8D961-E641-4DAD-BFC9-EDCB24374174}" presName="parallelogram7" presStyleLbl="alignNode1" presStyleIdx="34" presStyleCnt="42"/>
      <dgm:spPr>
        <a:solidFill>
          <a:schemeClr val="accent1">
            <a:lumMod val="75000"/>
          </a:schemeClr>
        </a:solidFill>
      </dgm:spPr>
    </dgm:pt>
    <dgm:pt modelId="{BB1C603C-B04A-408D-B561-B4DFCE128803}" type="pres">
      <dgm:prSet presAssocID="{1624C962-59DC-4DE9-A1F4-7EE636701CE3}" presName="sibTrans" presStyleCnt="0"/>
      <dgm:spPr/>
    </dgm:pt>
    <dgm:pt modelId="{EC67E716-ED84-4173-878E-F454BFD39CF8}" type="pres">
      <dgm:prSet presAssocID="{108582D9-FA21-4290-A043-ED494884C5C1}" presName="parenttextcomposite" presStyleCnt="0"/>
      <dgm:spPr/>
    </dgm:pt>
    <dgm:pt modelId="{6F7AD439-EDF9-41D9-8BCE-A8E210D9466C}" type="pres">
      <dgm:prSet presAssocID="{108582D9-FA21-4290-A043-ED494884C5C1}" presName="parenttext" presStyleLbl="revTx" presStyleIdx="5" presStyleCnt="6">
        <dgm:presLayoutVars>
          <dgm:chMax/>
          <dgm:chPref val="2"/>
          <dgm:bulletEnabled val="1"/>
        </dgm:presLayoutVars>
      </dgm:prSet>
      <dgm:spPr/>
    </dgm:pt>
    <dgm:pt modelId="{44EDD3E4-2F74-4E79-AFD9-5D239143D0EC}" type="pres">
      <dgm:prSet presAssocID="{108582D9-FA21-4290-A043-ED494884C5C1}" presName="parallelogramComposite" presStyleCnt="0"/>
      <dgm:spPr/>
    </dgm:pt>
    <dgm:pt modelId="{C2831AAC-318C-4403-B64D-A64854586F79}" type="pres">
      <dgm:prSet presAssocID="{108582D9-FA21-4290-A043-ED494884C5C1}" presName="parallelogram1" presStyleLbl="alignNode1" presStyleIdx="35" presStyleCnt="42" custLinFactNeighborX="7500" custLinFactNeighborY="6540"/>
      <dgm:spPr>
        <a:solidFill>
          <a:schemeClr val="accent1">
            <a:lumMod val="75000"/>
          </a:schemeClr>
        </a:solidFill>
      </dgm:spPr>
    </dgm:pt>
    <dgm:pt modelId="{75669C68-DF5B-4AC7-AEF8-35FA978998CE}" type="pres">
      <dgm:prSet presAssocID="{108582D9-FA21-4290-A043-ED494884C5C1}" presName="parallelogram2" presStyleLbl="alignNode1" presStyleIdx="36" presStyleCnt="42" custLinFactNeighborX="7500" custLinFactNeighborY="6540"/>
      <dgm:spPr>
        <a:solidFill>
          <a:schemeClr val="accent1">
            <a:lumMod val="75000"/>
          </a:schemeClr>
        </a:solidFill>
      </dgm:spPr>
    </dgm:pt>
    <dgm:pt modelId="{48B4F8CC-5FD0-40FA-9F77-4C2582944463}" type="pres">
      <dgm:prSet presAssocID="{108582D9-FA21-4290-A043-ED494884C5C1}" presName="parallelogram3" presStyleLbl="alignNode1" presStyleIdx="37" presStyleCnt="42" custLinFactNeighborX="7500" custLinFactNeighborY="6540"/>
      <dgm:spPr>
        <a:solidFill>
          <a:schemeClr val="accent1">
            <a:lumMod val="75000"/>
          </a:schemeClr>
        </a:solidFill>
      </dgm:spPr>
    </dgm:pt>
    <dgm:pt modelId="{2E8B16A4-5F5C-419E-9CCA-9F660440E319}" type="pres">
      <dgm:prSet presAssocID="{108582D9-FA21-4290-A043-ED494884C5C1}" presName="parallelogram4" presStyleLbl="alignNode1" presStyleIdx="38" presStyleCnt="42" custLinFactNeighborX="7500" custLinFactNeighborY="6540"/>
      <dgm:spPr>
        <a:solidFill>
          <a:schemeClr val="accent1">
            <a:lumMod val="75000"/>
          </a:schemeClr>
        </a:solidFill>
      </dgm:spPr>
    </dgm:pt>
    <dgm:pt modelId="{C9E3F4E9-DD03-451F-B2F5-47EED8777D98}" type="pres">
      <dgm:prSet presAssocID="{108582D9-FA21-4290-A043-ED494884C5C1}" presName="parallelogram5" presStyleLbl="alignNode1" presStyleIdx="39" presStyleCnt="42" custLinFactNeighborX="7500" custLinFactNeighborY="6540"/>
      <dgm:spPr>
        <a:solidFill>
          <a:schemeClr val="accent1">
            <a:lumMod val="75000"/>
          </a:schemeClr>
        </a:solidFill>
      </dgm:spPr>
    </dgm:pt>
    <dgm:pt modelId="{F2D58BB7-D671-4F63-91BA-B212E57CF279}" type="pres">
      <dgm:prSet presAssocID="{108582D9-FA21-4290-A043-ED494884C5C1}" presName="parallelogram6" presStyleLbl="alignNode1" presStyleIdx="40" presStyleCnt="42" custLinFactNeighborX="7500" custLinFactNeighborY="6540"/>
      <dgm:spPr>
        <a:solidFill>
          <a:schemeClr val="accent1">
            <a:lumMod val="75000"/>
          </a:schemeClr>
        </a:solidFill>
      </dgm:spPr>
    </dgm:pt>
    <dgm:pt modelId="{11DA73D6-40CD-43E7-831F-96D00BA02203}" type="pres">
      <dgm:prSet presAssocID="{108582D9-FA21-4290-A043-ED494884C5C1}" presName="parallelogram7" presStyleLbl="alignNode1" presStyleIdx="41" presStyleCnt="42" custLinFactNeighborX="7500" custLinFactNeighborY="6540"/>
      <dgm:spPr>
        <a:solidFill>
          <a:schemeClr val="accent1">
            <a:lumMod val="75000"/>
          </a:schemeClr>
        </a:solidFill>
      </dgm:spPr>
    </dgm:pt>
  </dgm:ptLst>
  <dgm:cxnLst>
    <dgm:cxn modelId="{BD1C3F04-368D-4B61-AF6F-09B3705A4A58}" type="presOf" srcId="{33E84EDB-7F58-44C0-90B0-50589C542F80}" destId="{86B491FA-1E9A-4D6E-AE9A-320F12B8888B}" srcOrd="0" destOrd="0" presId="urn:microsoft.com/office/officeart/2008/layout/VerticalAccentList"/>
    <dgm:cxn modelId="{DAF6130B-EBB6-488D-BAAA-4159CC312AC8}" srcId="{18BDD29D-C71B-4F97-B559-224D8C6280EA}" destId="{108582D9-FA21-4290-A043-ED494884C5C1}" srcOrd="5" destOrd="0" parTransId="{02128BD7-5A84-4C9D-B770-BD504CA2009B}" sibTransId="{4A0B6F27-690F-4600-8990-B4EB1F118C0F}"/>
    <dgm:cxn modelId="{DA87FF11-852B-43B6-80C3-0AA7568667F2}" srcId="{18BDD29D-C71B-4F97-B559-224D8C6280EA}" destId="{F6A8D961-E641-4DAD-BFC9-EDCB24374174}" srcOrd="4" destOrd="0" parTransId="{DFDF5358-5AF6-47D0-A567-1661893AE45E}" sibTransId="{1624C962-59DC-4DE9-A1F4-7EE636701CE3}"/>
    <dgm:cxn modelId="{4D7C452F-8164-4700-A3C2-E226D10C057D}" srcId="{18BDD29D-C71B-4F97-B559-224D8C6280EA}" destId="{9E6C4D26-0DAB-4FEB-8AF9-37BCA395940A}" srcOrd="2" destOrd="0" parTransId="{7CA5A759-A006-45FC-A8FE-AF92B7C14288}" sibTransId="{B91D628F-B9CC-42D7-B0FC-7A7C9F702807}"/>
    <dgm:cxn modelId="{F3146E30-9C2C-46D5-B19A-1B5158368E17}" type="presOf" srcId="{56DFA1DA-DC25-4902-A5EE-67503A4CB438}" destId="{171783E2-4482-4243-8FB2-F1338D7E64BB}" srcOrd="0" destOrd="0" presId="urn:microsoft.com/office/officeart/2008/layout/VerticalAccentList"/>
    <dgm:cxn modelId="{05E65241-D011-4133-9BD6-C1F9EFC16397}" type="presOf" srcId="{9E6C4D26-0DAB-4FEB-8AF9-37BCA395940A}" destId="{0B358D13-7A30-465A-A86B-458AFEA62378}" srcOrd="0" destOrd="0" presId="urn:microsoft.com/office/officeart/2008/layout/VerticalAccentList"/>
    <dgm:cxn modelId="{93DAA857-F459-4DB2-9740-80345076D255}" srcId="{18BDD29D-C71B-4F97-B559-224D8C6280EA}" destId="{56DFA1DA-DC25-4902-A5EE-67503A4CB438}" srcOrd="0" destOrd="0" parTransId="{843F7BAC-F3E7-416A-AD3B-1173A587489C}" sibTransId="{5B709D13-8D6A-44D9-BF56-CBBB4A417D83}"/>
    <dgm:cxn modelId="{FC5FAD83-90B0-4EAF-98C1-FE75DEB32239}" type="presOf" srcId="{18BDD29D-C71B-4F97-B559-224D8C6280EA}" destId="{ECD6A1CB-5703-4F7E-A7EA-4251737E1A5D}" srcOrd="0" destOrd="0" presId="urn:microsoft.com/office/officeart/2008/layout/VerticalAccentList"/>
    <dgm:cxn modelId="{637FED8A-3CC4-49C8-9775-41CFC0E89346}" type="presOf" srcId="{108582D9-FA21-4290-A043-ED494884C5C1}" destId="{6F7AD439-EDF9-41D9-8BCE-A8E210D9466C}" srcOrd="0" destOrd="0" presId="urn:microsoft.com/office/officeart/2008/layout/VerticalAccentList"/>
    <dgm:cxn modelId="{8B7BA19F-6976-48D9-BC22-96BD861E51A3}" type="presOf" srcId="{F6A8D961-E641-4DAD-BFC9-EDCB24374174}" destId="{1C7E8764-9A66-4147-AE13-ECEAB946C7B9}" srcOrd="0" destOrd="0" presId="urn:microsoft.com/office/officeart/2008/layout/VerticalAccentList"/>
    <dgm:cxn modelId="{862C51C6-F18B-43FD-9904-A5089D1C7236}" srcId="{18BDD29D-C71B-4F97-B559-224D8C6280EA}" destId="{33E84EDB-7F58-44C0-90B0-50589C542F80}" srcOrd="1" destOrd="0" parTransId="{F9EECAF6-40BC-48DB-9F96-8573FE06B522}" sibTransId="{B55E1D7D-1B59-4DAA-8A17-DA5F28B92A5A}"/>
    <dgm:cxn modelId="{305A0EE1-94F0-434C-8163-0CB412E329B6}" type="presOf" srcId="{6A1BE882-29B8-4105-87DD-3021E6E14A0E}" destId="{54CAB240-57A8-4105-B06E-85B40C730834}" srcOrd="0" destOrd="0" presId="urn:microsoft.com/office/officeart/2008/layout/VerticalAccentList"/>
    <dgm:cxn modelId="{DDB27FE2-0D84-4B72-8CE9-AEBA548D1C5F}" srcId="{18BDD29D-C71B-4F97-B559-224D8C6280EA}" destId="{6A1BE882-29B8-4105-87DD-3021E6E14A0E}" srcOrd="3" destOrd="0" parTransId="{FA85CD00-3E1B-430B-8620-E383C3310673}" sibTransId="{4294F74E-99D1-444D-B32F-4B315A72748D}"/>
    <dgm:cxn modelId="{D1BEE368-CD6E-4C6C-934C-B37BB7B1D5DD}" type="presParOf" srcId="{ECD6A1CB-5703-4F7E-A7EA-4251737E1A5D}" destId="{0403A12F-DA92-454E-B482-27003D30CA76}" srcOrd="0" destOrd="0" presId="urn:microsoft.com/office/officeart/2008/layout/VerticalAccentList"/>
    <dgm:cxn modelId="{E62E365F-1B48-43A5-AC62-34DE8F327BF5}" type="presParOf" srcId="{0403A12F-DA92-454E-B482-27003D30CA76}" destId="{171783E2-4482-4243-8FB2-F1338D7E64BB}" srcOrd="0" destOrd="0" presId="urn:microsoft.com/office/officeart/2008/layout/VerticalAccentList"/>
    <dgm:cxn modelId="{032B8F83-4159-44FC-9406-238E0887304C}" type="presParOf" srcId="{ECD6A1CB-5703-4F7E-A7EA-4251737E1A5D}" destId="{A6CFD69B-671E-44B0-BABE-D865F9DB7688}" srcOrd="1" destOrd="0" presId="urn:microsoft.com/office/officeart/2008/layout/VerticalAccentList"/>
    <dgm:cxn modelId="{09D88F4B-433A-43D0-9F41-E98EB9457357}" type="presParOf" srcId="{A6CFD69B-671E-44B0-BABE-D865F9DB7688}" destId="{5AF78876-0607-49C2-8793-D5DD8C652739}" srcOrd="0" destOrd="0" presId="urn:microsoft.com/office/officeart/2008/layout/VerticalAccentList"/>
    <dgm:cxn modelId="{AAADEBD6-B928-4C66-917F-5C2A8458941A}" type="presParOf" srcId="{A6CFD69B-671E-44B0-BABE-D865F9DB7688}" destId="{30EF89E3-399B-4AA0-B9B3-24B95537168C}" srcOrd="1" destOrd="0" presId="urn:microsoft.com/office/officeart/2008/layout/VerticalAccentList"/>
    <dgm:cxn modelId="{20D603FC-9B13-47C5-8202-C16B0F2702EF}" type="presParOf" srcId="{A6CFD69B-671E-44B0-BABE-D865F9DB7688}" destId="{D9BD4869-42D5-4977-BF7B-6363113E8781}" srcOrd="2" destOrd="0" presId="urn:microsoft.com/office/officeart/2008/layout/VerticalAccentList"/>
    <dgm:cxn modelId="{4DDD5BB0-D476-4065-85E8-7BEC98218C26}" type="presParOf" srcId="{A6CFD69B-671E-44B0-BABE-D865F9DB7688}" destId="{FFEDE678-1B23-49C8-BBA1-C4551E15A979}" srcOrd="3" destOrd="0" presId="urn:microsoft.com/office/officeart/2008/layout/VerticalAccentList"/>
    <dgm:cxn modelId="{322393CA-AB60-4BC1-B434-E540A96CFD97}" type="presParOf" srcId="{A6CFD69B-671E-44B0-BABE-D865F9DB7688}" destId="{60C20C1C-76A1-425B-8CD7-49F37FC8C0DE}" srcOrd="4" destOrd="0" presId="urn:microsoft.com/office/officeart/2008/layout/VerticalAccentList"/>
    <dgm:cxn modelId="{B22EB75F-6916-49C6-BC92-4BF1ABF08171}" type="presParOf" srcId="{A6CFD69B-671E-44B0-BABE-D865F9DB7688}" destId="{A2899E79-FB94-413A-804A-DAE4A65B883E}" srcOrd="5" destOrd="0" presId="urn:microsoft.com/office/officeart/2008/layout/VerticalAccentList"/>
    <dgm:cxn modelId="{FA510A5B-C260-4B6E-BBF9-4B1FC94851A5}" type="presParOf" srcId="{A6CFD69B-671E-44B0-BABE-D865F9DB7688}" destId="{72985CA4-E15B-4119-AC74-58D33112DC12}" srcOrd="6" destOrd="0" presId="urn:microsoft.com/office/officeart/2008/layout/VerticalAccentList"/>
    <dgm:cxn modelId="{BF99227F-DCFE-43BF-A2E4-0A7D9B21BD26}" type="presParOf" srcId="{ECD6A1CB-5703-4F7E-A7EA-4251737E1A5D}" destId="{3DB9DEF6-1129-4FB3-80D7-9008B75DFC65}" srcOrd="2" destOrd="0" presId="urn:microsoft.com/office/officeart/2008/layout/VerticalAccentList"/>
    <dgm:cxn modelId="{4844DC79-E478-4D53-BEDD-3D4B2CBF37D8}" type="presParOf" srcId="{ECD6A1CB-5703-4F7E-A7EA-4251737E1A5D}" destId="{21562117-07E1-440D-8AF9-E8DE1AA77452}" srcOrd="3" destOrd="0" presId="urn:microsoft.com/office/officeart/2008/layout/VerticalAccentList"/>
    <dgm:cxn modelId="{CDDCAEAC-7170-49D4-A805-C5915801327B}" type="presParOf" srcId="{21562117-07E1-440D-8AF9-E8DE1AA77452}" destId="{86B491FA-1E9A-4D6E-AE9A-320F12B8888B}" srcOrd="0" destOrd="0" presId="urn:microsoft.com/office/officeart/2008/layout/VerticalAccentList"/>
    <dgm:cxn modelId="{B6808DCB-58DE-4389-B2CB-77409F325EF4}" type="presParOf" srcId="{ECD6A1CB-5703-4F7E-A7EA-4251737E1A5D}" destId="{3F4CE4A9-7870-4E5B-9FC3-FE4BB8212CBC}" srcOrd="4" destOrd="0" presId="urn:microsoft.com/office/officeart/2008/layout/VerticalAccentList"/>
    <dgm:cxn modelId="{E2518773-79A9-487C-88C9-5029E48F5524}" type="presParOf" srcId="{3F4CE4A9-7870-4E5B-9FC3-FE4BB8212CBC}" destId="{7D89F4A0-B471-4716-9D3A-5036BCF9F64D}" srcOrd="0" destOrd="0" presId="urn:microsoft.com/office/officeart/2008/layout/VerticalAccentList"/>
    <dgm:cxn modelId="{4367E541-C468-462A-80FA-0984183A2775}" type="presParOf" srcId="{3F4CE4A9-7870-4E5B-9FC3-FE4BB8212CBC}" destId="{33D0DDA8-A265-42B2-8F0A-F2A16B3AB842}" srcOrd="1" destOrd="0" presId="urn:microsoft.com/office/officeart/2008/layout/VerticalAccentList"/>
    <dgm:cxn modelId="{28165270-F912-44A8-8369-E7417EABF9E5}" type="presParOf" srcId="{3F4CE4A9-7870-4E5B-9FC3-FE4BB8212CBC}" destId="{FE2E6890-6BD5-427B-9028-E81A96DBE72A}" srcOrd="2" destOrd="0" presId="urn:microsoft.com/office/officeart/2008/layout/VerticalAccentList"/>
    <dgm:cxn modelId="{56269C5E-1F5E-4005-A2B2-591E38383A92}" type="presParOf" srcId="{3F4CE4A9-7870-4E5B-9FC3-FE4BB8212CBC}" destId="{0CE3D1A5-B2F8-45F2-B903-ECD61753535E}" srcOrd="3" destOrd="0" presId="urn:microsoft.com/office/officeart/2008/layout/VerticalAccentList"/>
    <dgm:cxn modelId="{A28CC4EE-2667-481D-BD4B-84F651A6EFB4}" type="presParOf" srcId="{3F4CE4A9-7870-4E5B-9FC3-FE4BB8212CBC}" destId="{8CC50369-698F-46D3-B641-D10C4E0587AC}" srcOrd="4" destOrd="0" presId="urn:microsoft.com/office/officeart/2008/layout/VerticalAccentList"/>
    <dgm:cxn modelId="{8578F3F5-1D9D-43CC-AA3A-45500DFB8FD4}" type="presParOf" srcId="{3F4CE4A9-7870-4E5B-9FC3-FE4BB8212CBC}" destId="{9692076D-EEE7-4355-A582-EB8F97B31C27}" srcOrd="5" destOrd="0" presId="urn:microsoft.com/office/officeart/2008/layout/VerticalAccentList"/>
    <dgm:cxn modelId="{FE3B3FBA-4D5D-4E54-8DAE-A94A25C6FA94}" type="presParOf" srcId="{3F4CE4A9-7870-4E5B-9FC3-FE4BB8212CBC}" destId="{F7BA279A-820B-472B-8A1A-44CD3AB1142D}" srcOrd="6" destOrd="0" presId="urn:microsoft.com/office/officeart/2008/layout/VerticalAccentList"/>
    <dgm:cxn modelId="{1184374B-37C6-47A4-8E49-1954F9A7B238}" type="presParOf" srcId="{ECD6A1CB-5703-4F7E-A7EA-4251737E1A5D}" destId="{FA407480-8B23-4141-BFBE-CB9A4A59B7F4}" srcOrd="5" destOrd="0" presId="urn:microsoft.com/office/officeart/2008/layout/VerticalAccentList"/>
    <dgm:cxn modelId="{57567AD2-D30D-466C-B16C-36B0055DA3BC}" type="presParOf" srcId="{ECD6A1CB-5703-4F7E-A7EA-4251737E1A5D}" destId="{DC88DD49-1EA7-487F-898B-DF5C29F00CF9}" srcOrd="6" destOrd="0" presId="urn:microsoft.com/office/officeart/2008/layout/VerticalAccentList"/>
    <dgm:cxn modelId="{1A02598C-7C2E-42D0-AC84-A43152406B7D}" type="presParOf" srcId="{DC88DD49-1EA7-487F-898B-DF5C29F00CF9}" destId="{0B358D13-7A30-465A-A86B-458AFEA62378}" srcOrd="0" destOrd="0" presId="urn:microsoft.com/office/officeart/2008/layout/VerticalAccentList"/>
    <dgm:cxn modelId="{DB0176E6-7707-4139-9B38-1FDD4F90AB42}" type="presParOf" srcId="{ECD6A1CB-5703-4F7E-A7EA-4251737E1A5D}" destId="{22A0635F-7C16-4631-BC96-76130AC1B353}" srcOrd="7" destOrd="0" presId="urn:microsoft.com/office/officeart/2008/layout/VerticalAccentList"/>
    <dgm:cxn modelId="{8C777793-881B-4DCB-A9AA-8A5BBCA17092}" type="presParOf" srcId="{22A0635F-7C16-4631-BC96-76130AC1B353}" destId="{B0C15A80-3292-43C2-9B03-0F09E8711623}" srcOrd="0" destOrd="0" presId="urn:microsoft.com/office/officeart/2008/layout/VerticalAccentList"/>
    <dgm:cxn modelId="{EE6DE19E-0169-4392-8990-EC841B52C08A}" type="presParOf" srcId="{22A0635F-7C16-4631-BC96-76130AC1B353}" destId="{ED1023E7-6C74-47BC-9020-DFA8E17CFFC9}" srcOrd="1" destOrd="0" presId="urn:microsoft.com/office/officeart/2008/layout/VerticalAccentList"/>
    <dgm:cxn modelId="{DDEE6F51-2F95-4821-A38A-01BFA7003641}" type="presParOf" srcId="{22A0635F-7C16-4631-BC96-76130AC1B353}" destId="{A6740AFE-B6DC-42DB-999C-74CFD3B7EA88}" srcOrd="2" destOrd="0" presId="urn:microsoft.com/office/officeart/2008/layout/VerticalAccentList"/>
    <dgm:cxn modelId="{0D88D3DF-9170-4099-9A43-24BB72B55BA9}" type="presParOf" srcId="{22A0635F-7C16-4631-BC96-76130AC1B353}" destId="{120B4DD9-4C6F-479F-852B-F8A58CCD6CCF}" srcOrd="3" destOrd="0" presId="urn:microsoft.com/office/officeart/2008/layout/VerticalAccentList"/>
    <dgm:cxn modelId="{173841B0-26FF-4DD7-B92F-73630F02860D}" type="presParOf" srcId="{22A0635F-7C16-4631-BC96-76130AC1B353}" destId="{DD8E514F-EF7F-4C3E-9C2E-FC8EE98D3173}" srcOrd="4" destOrd="0" presId="urn:microsoft.com/office/officeart/2008/layout/VerticalAccentList"/>
    <dgm:cxn modelId="{016E94A9-9757-46F3-B45F-6C5997B40DC7}" type="presParOf" srcId="{22A0635F-7C16-4631-BC96-76130AC1B353}" destId="{5F534172-340A-427D-A95F-0207C3D9540F}" srcOrd="5" destOrd="0" presId="urn:microsoft.com/office/officeart/2008/layout/VerticalAccentList"/>
    <dgm:cxn modelId="{3EC10E1C-761F-4ECF-BCEF-9C47CD1BFB12}" type="presParOf" srcId="{22A0635F-7C16-4631-BC96-76130AC1B353}" destId="{898A89C6-D469-43CD-A47A-71C05CC48BE1}" srcOrd="6" destOrd="0" presId="urn:microsoft.com/office/officeart/2008/layout/VerticalAccentList"/>
    <dgm:cxn modelId="{D0FA0342-9BB8-427C-B6EF-2D2C49D58AC1}" type="presParOf" srcId="{ECD6A1CB-5703-4F7E-A7EA-4251737E1A5D}" destId="{0492C8E4-8BE6-4352-BCD0-7806870DC303}" srcOrd="8" destOrd="0" presId="urn:microsoft.com/office/officeart/2008/layout/VerticalAccentList"/>
    <dgm:cxn modelId="{5A7F8F36-12B8-4A19-B941-B7CBEB419335}" type="presParOf" srcId="{ECD6A1CB-5703-4F7E-A7EA-4251737E1A5D}" destId="{DD0F716C-2FD6-48F9-AD77-424D1F71E5A4}" srcOrd="9" destOrd="0" presId="urn:microsoft.com/office/officeart/2008/layout/VerticalAccentList"/>
    <dgm:cxn modelId="{3E582F0A-14F8-45EA-95AE-DC911A4F55E3}" type="presParOf" srcId="{DD0F716C-2FD6-48F9-AD77-424D1F71E5A4}" destId="{54CAB240-57A8-4105-B06E-85B40C730834}" srcOrd="0" destOrd="0" presId="urn:microsoft.com/office/officeart/2008/layout/VerticalAccentList"/>
    <dgm:cxn modelId="{147E33CD-7BFF-4F41-9B32-2D9BEB73FB4E}" type="presParOf" srcId="{ECD6A1CB-5703-4F7E-A7EA-4251737E1A5D}" destId="{9D6769AB-E1FE-4D39-B9C7-C40D8D0C5190}" srcOrd="10" destOrd="0" presId="urn:microsoft.com/office/officeart/2008/layout/VerticalAccentList"/>
    <dgm:cxn modelId="{8E5B9573-8A7D-48D9-857B-B5E99F1F2585}" type="presParOf" srcId="{9D6769AB-E1FE-4D39-B9C7-C40D8D0C5190}" destId="{3A8A3A2F-5D6C-4F41-944A-4763BA93B7D8}" srcOrd="0" destOrd="0" presId="urn:microsoft.com/office/officeart/2008/layout/VerticalAccentList"/>
    <dgm:cxn modelId="{68A4C60B-4122-42FE-A7B5-3AFFFBD9ED8D}" type="presParOf" srcId="{9D6769AB-E1FE-4D39-B9C7-C40D8D0C5190}" destId="{491F19DC-FB7F-4C39-9F4F-B1C8FFEF2097}" srcOrd="1" destOrd="0" presId="urn:microsoft.com/office/officeart/2008/layout/VerticalAccentList"/>
    <dgm:cxn modelId="{283C6D71-57DB-4624-BEBA-0CF88A962211}" type="presParOf" srcId="{9D6769AB-E1FE-4D39-B9C7-C40D8D0C5190}" destId="{65DFEDC9-F77D-46FD-A196-5C486D4800F5}" srcOrd="2" destOrd="0" presId="urn:microsoft.com/office/officeart/2008/layout/VerticalAccentList"/>
    <dgm:cxn modelId="{38A28900-E958-43EC-B16D-63C93B04166D}" type="presParOf" srcId="{9D6769AB-E1FE-4D39-B9C7-C40D8D0C5190}" destId="{CC519964-7965-482B-AE9E-AF4235E5F697}" srcOrd="3" destOrd="0" presId="urn:microsoft.com/office/officeart/2008/layout/VerticalAccentList"/>
    <dgm:cxn modelId="{90920A3C-EF75-4E7A-94D6-C756E782BBD3}" type="presParOf" srcId="{9D6769AB-E1FE-4D39-B9C7-C40D8D0C5190}" destId="{402729B7-0706-4413-82B1-BF2DFBA8BD6E}" srcOrd="4" destOrd="0" presId="urn:microsoft.com/office/officeart/2008/layout/VerticalAccentList"/>
    <dgm:cxn modelId="{607EAD8A-045E-48BA-A4DC-DA7A480486AB}" type="presParOf" srcId="{9D6769AB-E1FE-4D39-B9C7-C40D8D0C5190}" destId="{D9CF4BC6-C0BD-421E-B5D7-5D40373CB2F2}" srcOrd="5" destOrd="0" presId="urn:microsoft.com/office/officeart/2008/layout/VerticalAccentList"/>
    <dgm:cxn modelId="{98B42B89-EA02-4FF0-BFE2-129E122A5678}" type="presParOf" srcId="{9D6769AB-E1FE-4D39-B9C7-C40D8D0C5190}" destId="{BA76D09B-7224-4493-8C4C-9224DE01D956}" srcOrd="6" destOrd="0" presId="urn:microsoft.com/office/officeart/2008/layout/VerticalAccentList"/>
    <dgm:cxn modelId="{B27BAE79-8097-4FE6-9A2D-1BCB0C462CC7}" type="presParOf" srcId="{ECD6A1CB-5703-4F7E-A7EA-4251737E1A5D}" destId="{CA1CA9BD-C1AF-4417-98CD-A3F7CD4BF5D7}" srcOrd="11" destOrd="0" presId="urn:microsoft.com/office/officeart/2008/layout/VerticalAccentList"/>
    <dgm:cxn modelId="{60D90FB7-A053-480A-BF30-A0EDCBE809B9}" type="presParOf" srcId="{ECD6A1CB-5703-4F7E-A7EA-4251737E1A5D}" destId="{F812BB1E-6AC3-4E9C-8EF1-A79E9E7A9B4E}" srcOrd="12" destOrd="0" presId="urn:microsoft.com/office/officeart/2008/layout/VerticalAccentList"/>
    <dgm:cxn modelId="{8CAF0F40-8E16-43DD-A846-8DCF89CEE251}" type="presParOf" srcId="{F812BB1E-6AC3-4E9C-8EF1-A79E9E7A9B4E}" destId="{1C7E8764-9A66-4147-AE13-ECEAB946C7B9}" srcOrd="0" destOrd="0" presId="urn:microsoft.com/office/officeart/2008/layout/VerticalAccentList"/>
    <dgm:cxn modelId="{DB75169F-F812-491C-92E6-4A3ECF559F3F}" type="presParOf" srcId="{ECD6A1CB-5703-4F7E-A7EA-4251737E1A5D}" destId="{E922A4B2-4009-443A-BD8A-CADD25132419}" srcOrd="13" destOrd="0" presId="urn:microsoft.com/office/officeart/2008/layout/VerticalAccentList"/>
    <dgm:cxn modelId="{026F7ED7-7991-4918-93C8-55F400472451}" type="presParOf" srcId="{E922A4B2-4009-443A-BD8A-CADD25132419}" destId="{7E282441-A524-4A85-AE83-0B4A9CF28739}" srcOrd="0" destOrd="0" presId="urn:microsoft.com/office/officeart/2008/layout/VerticalAccentList"/>
    <dgm:cxn modelId="{827DD16B-C929-474C-A81B-7F68F02EDD45}" type="presParOf" srcId="{E922A4B2-4009-443A-BD8A-CADD25132419}" destId="{60F52FBF-3456-4638-98E5-2AE9EDFED226}" srcOrd="1" destOrd="0" presId="urn:microsoft.com/office/officeart/2008/layout/VerticalAccentList"/>
    <dgm:cxn modelId="{7034611D-041E-4FB6-B125-761F0FDFED74}" type="presParOf" srcId="{E922A4B2-4009-443A-BD8A-CADD25132419}" destId="{333273EF-29D9-4B98-B530-3EE7F097F104}" srcOrd="2" destOrd="0" presId="urn:microsoft.com/office/officeart/2008/layout/VerticalAccentList"/>
    <dgm:cxn modelId="{B588DCEA-030D-4F77-812D-A1951E6E4A98}" type="presParOf" srcId="{E922A4B2-4009-443A-BD8A-CADD25132419}" destId="{A5BF5E4F-DEC5-4CB9-800F-4A31437C883C}" srcOrd="3" destOrd="0" presId="urn:microsoft.com/office/officeart/2008/layout/VerticalAccentList"/>
    <dgm:cxn modelId="{45E08714-AB87-4661-8589-024EEE114A42}" type="presParOf" srcId="{E922A4B2-4009-443A-BD8A-CADD25132419}" destId="{F6FA17A3-C181-490F-B0AA-E3C49401FB9A}" srcOrd="4" destOrd="0" presId="urn:microsoft.com/office/officeart/2008/layout/VerticalAccentList"/>
    <dgm:cxn modelId="{AAF2EAFE-4FC0-4D55-AC43-09C286B4ED17}" type="presParOf" srcId="{E922A4B2-4009-443A-BD8A-CADD25132419}" destId="{CDD152D1-CAE0-488D-9449-8E8650597893}" srcOrd="5" destOrd="0" presId="urn:microsoft.com/office/officeart/2008/layout/VerticalAccentList"/>
    <dgm:cxn modelId="{9AA21A79-F6D4-4D7C-A191-CB4CB0412BE2}" type="presParOf" srcId="{E922A4B2-4009-443A-BD8A-CADD25132419}" destId="{90A28180-5ECA-41CF-BD38-1CAD529502BA}" srcOrd="6" destOrd="0" presId="urn:microsoft.com/office/officeart/2008/layout/VerticalAccentList"/>
    <dgm:cxn modelId="{4538EE97-E633-45E9-A8F7-5FA92446D51D}" type="presParOf" srcId="{ECD6A1CB-5703-4F7E-A7EA-4251737E1A5D}" destId="{BB1C603C-B04A-408D-B561-B4DFCE128803}" srcOrd="14" destOrd="0" presId="urn:microsoft.com/office/officeart/2008/layout/VerticalAccentList"/>
    <dgm:cxn modelId="{A496DFBC-23DF-42E8-BA37-EA7B7DA0AE6D}" type="presParOf" srcId="{ECD6A1CB-5703-4F7E-A7EA-4251737E1A5D}" destId="{EC67E716-ED84-4173-878E-F454BFD39CF8}" srcOrd="15" destOrd="0" presId="urn:microsoft.com/office/officeart/2008/layout/VerticalAccentList"/>
    <dgm:cxn modelId="{0EFFA3A1-1127-4DA1-96D7-2EE0500EA472}" type="presParOf" srcId="{EC67E716-ED84-4173-878E-F454BFD39CF8}" destId="{6F7AD439-EDF9-41D9-8BCE-A8E210D9466C}" srcOrd="0" destOrd="0" presId="urn:microsoft.com/office/officeart/2008/layout/VerticalAccentList"/>
    <dgm:cxn modelId="{BDF57F8C-6976-4BDD-9B1F-76FA9AD8F508}" type="presParOf" srcId="{ECD6A1CB-5703-4F7E-A7EA-4251737E1A5D}" destId="{44EDD3E4-2F74-4E79-AFD9-5D239143D0EC}" srcOrd="16" destOrd="0" presId="urn:microsoft.com/office/officeart/2008/layout/VerticalAccentList"/>
    <dgm:cxn modelId="{F72D9C21-F305-426E-BC33-70158E7A5776}" type="presParOf" srcId="{44EDD3E4-2F74-4E79-AFD9-5D239143D0EC}" destId="{C2831AAC-318C-4403-B64D-A64854586F79}" srcOrd="0" destOrd="0" presId="urn:microsoft.com/office/officeart/2008/layout/VerticalAccentList"/>
    <dgm:cxn modelId="{EF87A7B0-ED48-48F6-A3C5-65E5B8D7F393}" type="presParOf" srcId="{44EDD3E4-2F74-4E79-AFD9-5D239143D0EC}" destId="{75669C68-DF5B-4AC7-AEF8-35FA978998CE}" srcOrd="1" destOrd="0" presId="urn:microsoft.com/office/officeart/2008/layout/VerticalAccentList"/>
    <dgm:cxn modelId="{835AEFB4-D0A1-4787-B733-2C18381FE42D}" type="presParOf" srcId="{44EDD3E4-2F74-4E79-AFD9-5D239143D0EC}" destId="{48B4F8CC-5FD0-40FA-9F77-4C2582944463}" srcOrd="2" destOrd="0" presId="urn:microsoft.com/office/officeart/2008/layout/VerticalAccentList"/>
    <dgm:cxn modelId="{F027770D-A448-458F-9945-2752FCC4703A}" type="presParOf" srcId="{44EDD3E4-2F74-4E79-AFD9-5D239143D0EC}" destId="{2E8B16A4-5F5C-419E-9CCA-9F660440E319}" srcOrd="3" destOrd="0" presId="urn:microsoft.com/office/officeart/2008/layout/VerticalAccentList"/>
    <dgm:cxn modelId="{96BBAFC5-BE5C-4DE7-BA33-5B38A222ED5A}" type="presParOf" srcId="{44EDD3E4-2F74-4E79-AFD9-5D239143D0EC}" destId="{C9E3F4E9-DD03-451F-B2F5-47EED8777D98}" srcOrd="4" destOrd="0" presId="urn:microsoft.com/office/officeart/2008/layout/VerticalAccentList"/>
    <dgm:cxn modelId="{47F86C26-4567-4F4F-97FF-EA14CCD06327}" type="presParOf" srcId="{44EDD3E4-2F74-4E79-AFD9-5D239143D0EC}" destId="{F2D58BB7-D671-4F63-91BA-B212E57CF279}" srcOrd="5" destOrd="0" presId="urn:microsoft.com/office/officeart/2008/layout/VerticalAccentList"/>
    <dgm:cxn modelId="{90DB567B-334C-427F-A551-CE53560C04E5}" type="presParOf" srcId="{44EDD3E4-2F74-4E79-AFD9-5D239143D0EC}" destId="{11DA73D6-40CD-43E7-831F-96D00BA02203}" srcOrd="6" destOrd="0" presId="urn:microsoft.com/office/officeart/2008/layout/Vertical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783E2-4482-4243-8FB2-F1338D7E64BB}">
      <dsp:nvSpPr>
        <dsp:cNvPr id="0" name=""/>
        <dsp:cNvSpPr/>
      </dsp:nvSpPr>
      <dsp:spPr>
        <a:xfrm>
          <a:off x="592875" y="1290"/>
          <a:ext cx="6277122" cy="570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marL="0" lvl="0" indent="0" algn="l" defTabSz="933450">
            <a:lnSpc>
              <a:spcPct val="90000"/>
            </a:lnSpc>
            <a:spcBef>
              <a:spcPct val="0"/>
            </a:spcBef>
            <a:spcAft>
              <a:spcPct val="35000"/>
            </a:spcAft>
            <a:buNone/>
          </a:pPr>
          <a:r>
            <a:rPr lang="en-US" sz="2100" kern="1200" dirty="0"/>
            <a:t>✓ To analyze the Sales Trend based on total revenue </a:t>
          </a:r>
          <a:endParaRPr lang="en-IN" sz="2100" kern="1200" dirty="0"/>
        </a:p>
      </dsp:txBody>
      <dsp:txXfrm>
        <a:off x="592875" y="1290"/>
        <a:ext cx="6277122" cy="570647"/>
      </dsp:txXfrm>
    </dsp:sp>
    <dsp:sp modelId="{5AF78876-0607-49C2-8793-D5DD8C652739}">
      <dsp:nvSpPr>
        <dsp:cNvPr id="0" name=""/>
        <dsp:cNvSpPr/>
      </dsp:nvSpPr>
      <dsp:spPr>
        <a:xfrm>
          <a:off x="592875" y="57193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EF89E3-399B-4AA0-B9B3-24B95537168C}">
      <dsp:nvSpPr>
        <dsp:cNvPr id="0" name=""/>
        <dsp:cNvSpPr/>
      </dsp:nvSpPr>
      <dsp:spPr>
        <a:xfrm>
          <a:off x="1478647" y="57193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BD4869-42D5-4977-BF7B-6363113E8781}">
      <dsp:nvSpPr>
        <dsp:cNvPr id="0" name=""/>
        <dsp:cNvSpPr/>
      </dsp:nvSpPr>
      <dsp:spPr>
        <a:xfrm>
          <a:off x="2364419" y="57193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EDE678-1B23-49C8-BBA1-C4551E15A979}">
      <dsp:nvSpPr>
        <dsp:cNvPr id="0" name=""/>
        <dsp:cNvSpPr/>
      </dsp:nvSpPr>
      <dsp:spPr>
        <a:xfrm>
          <a:off x="3250190" y="57193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C20C1C-76A1-425B-8CD7-49F37FC8C0DE}">
      <dsp:nvSpPr>
        <dsp:cNvPr id="0" name=""/>
        <dsp:cNvSpPr/>
      </dsp:nvSpPr>
      <dsp:spPr>
        <a:xfrm>
          <a:off x="4135962" y="57193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899E79-FB94-413A-804A-DAE4A65B883E}">
      <dsp:nvSpPr>
        <dsp:cNvPr id="0" name=""/>
        <dsp:cNvSpPr/>
      </dsp:nvSpPr>
      <dsp:spPr>
        <a:xfrm>
          <a:off x="5021734" y="57193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985CA4-E15B-4119-AC74-58D33112DC12}">
      <dsp:nvSpPr>
        <dsp:cNvPr id="0" name=""/>
        <dsp:cNvSpPr/>
      </dsp:nvSpPr>
      <dsp:spPr>
        <a:xfrm>
          <a:off x="5907506" y="57193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491FA-1E9A-4D6E-AE9A-320F12B8888B}">
      <dsp:nvSpPr>
        <dsp:cNvPr id="0" name=""/>
        <dsp:cNvSpPr/>
      </dsp:nvSpPr>
      <dsp:spPr>
        <a:xfrm>
          <a:off x="592875" y="799334"/>
          <a:ext cx="6277122" cy="570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marL="0" lvl="0" indent="0" algn="l" defTabSz="933450">
            <a:lnSpc>
              <a:spcPct val="90000"/>
            </a:lnSpc>
            <a:spcBef>
              <a:spcPct val="0"/>
            </a:spcBef>
            <a:spcAft>
              <a:spcPct val="35000"/>
            </a:spcAft>
            <a:buNone/>
          </a:pPr>
          <a:r>
            <a:rPr lang="en-US" sz="2100" kern="1200" dirty="0"/>
            <a:t>✓ To analyze region wise sales. </a:t>
          </a:r>
          <a:endParaRPr lang="en-IN" sz="2100" kern="1200" dirty="0"/>
        </a:p>
      </dsp:txBody>
      <dsp:txXfrm>
        <a:off x="592875" y="799334"/>
        <a:ext cx="6277122" cy="570647"/>
      </dsp:txXfrm>
    </dsp:sp>
    <dsp:sp modelId="{7D89F4A0-B471-4716-9D3A-5036BCF9F64D}">
      <dsp:nvSpPr>
        <dsp:cNvPr id="0" name=""/>
        <dsp:cNvSpPr/>
      </dsp:nvSpPr>
      <dsp:spPr>
        <a:xfrm>
          <a:off x="592875" y="1369981"/>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D0DDA8-A265-42B2-8F0A-F2A16B3AB842}">
      <dsp:nvSpPr>
        <dsp:cNvPr id="0" name=""/>
        <dsp:cNvSpPr/>
      </dsp:nvSpPr>
      <dsp:spPr>
        <a:xfrm>
          <a:off x="1478647" y="1369981"/>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2E6890-6BD5-427B-9028-E81A96DBE72A}">
      <dsp:nvSpPr>
        <dsp:cNvPr id="0" name=""/>
        <dsp:cNvSpPr/>
      </dsp:nvSpPr>
      <dsp:spPr>
        <a:xfrm>
          <a:off x="2364419" y="1369981"/>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E3D1A5-B2F8-45F2-B903-ECD61753535E}">
      <dsp:nvSpPr>
        <dsp:cNvPr id="0" name=""/>
        <dsp:cNvSpPr/>
      </dsp:nvSpPr>
      <dsp:spPr>
        <a:xfrm>
          <a:off x="3250190" y="1369981"/>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50369-698F-46D3-B641-D10C4E0587AC}">
      <dsp:nvSpPr>
        <dsp:cNvPr id="0" name=""/>
        <dsp:cNvSpPr/>
      </dsp:nvSpPr>
      <dsp:spPr>
        <a:xfrm>
          <a:off x="4135962" y="1369981"/>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92076D-EEE7-4355-A582-EB8F97B31C27}">
      <dsp:nvSpPr>
        <dsp:cNvPr id="0" name=""/>
        <dsp:cNvSpPr/>
      </dsp:nvSpPr>
      <dsp:spPr>
        <a:xfrm>
          <a:off x="5021734" y="1369981"/>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BA279A-820B-472B-8A1A-44CD3AB1142D}">
      <dsp:nvSpPr>
        <dsp:cNvPr id="0" name=""/>
        <dsp:cNvSpPr/>
      </dsp:nvSpPr>
      <dsp:spPr>
        <a:xfrm>
          <a:off x="5907506" y="1369981"/>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358D13-7A30-465A-A86B-458AFEA62378}">
      <dsp:nvSpPr>
        <dsp:cNvPr id="0" name=""/>
        <dsp:cNvSpPr/>
      </dsp:nvSpPr>
      <dsp:spPr>
        <a:xfrm>
          <a:off x="592875" y="1597377"/>
          <a:ext cx="6277122" cy="570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marL="0" lvl="0" indent="0" algn="l" defTabSz="933450">
            <a:lnSpc>
              <a:spcPct val="90000"/>
            </a:lnSpc>
            <a:spcBef>
              <a:spcPct val="0"/>
            </a:spcBef>
            <a:spcAft>
              <a:spcPct val="35000"/>
            </a:spcAft>
            <a:buNone/>
          </a:pPr>
          <a:r>
            <a:rPr lang="en-US" sz="2100" kern="1200" dirty="0"/>
            <a:t>✓ To compare sales by employees year wise. </a:t>
          </a:r>
          <a:endParaRPr lang="en-IN" sz="2100" kern="1200" dirty="0"/>
        </a:p>
      </dsp:txBody>
      <dsp:txXfrm>
        <a:off x="592875" y="1597377"/>
        <a:ext cx="6277122" cy="570647"/>
      </dsp:txXfrm>
    </dsp:sp>
    <dsp:sp modelId="{B0C15A80-3292-43C2-9B03-0F09E8711623}">
      <dsp:nvSpPr>
        <dsp:cNvPr id="0" name=""/>
        <dsp:cNvSpPr/>
      </dsp:nvSpPr>
      <dsp:spPr>
        <a:xfrm>
          <a:off x="655647" y="217714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1023E7-6C74-47BC-9020-DFA8E17CFFC9}">
      <dsp:nvSpPr>
        <dsp:cNvPr id="0" name=""/>
        <dsp:cNvSpPr/>
      </dsp:nvSpPr>
      <dsp:spPr>
        <a:xfrm>
          <a:off x="1541418" y="217714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40AFE-B6DC-42DB-999C-74CFD3B7EA88}">
      <dsp:nvSpPr>
        <dsp:cNvPr id="0" name=""/>
        <dsp:cNvSpPr/>
      </dsp:nvSpPr>
      <dsp:spPr>
        <a:xfrm>
          <a:off x="2427190" y="217714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0B4DD9-4C6F-479F-852B-F8A58CCD6CCF}">
      <dsp:nvSpPr>
        <dsp:cNvPr id="0" name=""/>
        <dsp:cNvSpPr/>
      </dsp:nvSpPr>
      <dsp:spPr>
        <a:xfrm>
          <a:off x="3312962" y="217714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8E514F-EF7F-4C3E-9C2E-FC8EE98D3173}">
      <dsp:nvSpPr>
        <dsp:cNvPr id="0" name=""/>
        <dsp:cNvSpPr/>
      </dsp:nvSpPr>
      <dsp:spPr>
        <a:xfrm>
          <a:off x="4198733" y="217714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534172-340A-427D-A95F-0207C3D9540F}">
      <dsp:nvSpPr>
        <dsp:cNvPr id="0" name=""/>
        <dsp:cNvSpPr/>
      </dsp:nvSpPr>
      <dsp:spPr>
        <a:xfrm>
          <a:off x="5084505" y="217714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8A89C6-D469-43CD-A47A-71C05CC48BE1}">
      <dsp:nvSpPr>
        <dsp:cNvPr id="0" name=""/>
        <dsp:cNvSpPr/>
      </dsp:nvSpPr>
      <dsp:spPr>
        <a:xfrm>
          <a:off x="5970277" y="2177147"/>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CAB240-57A8-4105-B06E-85B40C730834}">
      <dsp:nvSpPr>
        <dsp:cNvPr id="0" name=""/>
        <dsp:cNvSpPr/>
      </dsp:nvSpPr>
      <dsp:spPr>
        <a:xfrm>
          <a:off x="592875" y="2395421"/>
          <a:ext cx="6277122" cy="570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marL="0" lvl="0" indent="0" algn="l" defTabSz="933450">
            <a:lnSpc>
              <a:spcPct val="90000"/>
            </a:lnSpc>
            <a:spcBef>
              <a:spcPct val="0"/>
            </a:spcBef>
            <a:spcAft>
              <a:spcPct val="35000"/>
            </a:spcAft>
            <a:buNone/>
          </a:pPr>
          <a:r>
            <a:rPr lang="en-US" sz="2100" kern="1200" dirty="0"/>
            <a:t>✓ To analyze item wise returns. </a:t>
          </a:r>
          <a:endParaRPr lang="en-IN" sz="2100" kern="1200" dirty="0"/>
        </a:p>
      </dsp:txBody>
      <dsp:txXfrm>
        <a:off x="592875" y="2395421"/>
        <a:ext cx="6277122" cy="570647"/>
      </dsp:txXfrm>
    </dsp:sp>
    <dsp:sp modelId="{3A8A3A2F-5D6C-4F41-944A-4763BA93B7D8}">
      <dsp:nvSpPr>
        <dsp:cNvPr id="0" name=""/>
        <dsp:cNvSpPr/>
      </dsp:nvSpPr>
      <dsp:spPr>
        <a:xfrm>
          <a:off x="592875" y="2966068"/>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F19DC-FB7F-4C39-9F4F-B1C8FFEF2097}">
      <dsp:nvSpPr>
        <dsp:cNvPr id="0" name=""/>
        <dsp:cNvSpPr/>
      </dsp:nvSpPr>
      <dsp:spPr>
        <a:xfrm>
          <a:off x="1478647" y="2966068"/>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FEDC9-F77D-46FD-A196-5C486D4800F5}">
      <dsp:nvSpPr>
        <dsp:cNvPr id="0" name=""/>
        <dsp:cNvSpPr/>
      </dsp:nvSpPr>
      <dsp:spPr>
        <a:xfrm>
          <a:off x="2364419" y="2966068"/>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19964-7965-482B-AE9E-AF4235E5F697}">
      <dsp:nvSpPr>
        <dsp:cNvPr id="0" name=""/>
        <dsp:cNvSpPr/>
      </dsp:nvSpPr>
      <dsp:spPr>
        <a:xfrm>
          <a:off x="3250190" y="2966068"/>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2729B7-0706-4413-82B1-BF2DFBA8BD6E}">
      <dsp:nvSpPr>
        <dsp:cNvPr id="0" name=""/>
        <dsp:cNvSpPr/>
      </dsp:nvSpPr>
      <dsp:spPr>
        <a:xfrm>
          <a:off x="4135962" y="2966068"/>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CF4BC6-C0BD-421E-B5D7-5D40373CB2F2}">
      <dsp:nvSpPr>
        <dsp:cNvPr id="0" name=""/>
        <dsp:cNvSpPr/>
      </dsp:nvSpPr>
      <dsp:spPr>
        <a:xfrm>
          <a:off x="5021734" y="2966068"/>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76D09B-7224-4493-8C4C-9224DE01D956}">
      <dsp:nvSpPr>
        <dsp:cNvPr id="0" name=""/>
        <dsp:cNvSpPr/>
      </dsp:nvSpPr>
      <dsp:spPr>
        <a:xfrm>
          <a:off x="5907506" y="2966068"/>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E8764-9A66-4147-AE13-ECEAB946C7B9}">
      <dsp:nvSpPr>
        <dsp:cNvPr id="0" name=""/>
        <dsp:cNvSpPr/>
      </dsp:nvSpPr>
      <dsp:spPr>
        <a:xfrm>
          <a:off x="592875" y="3193464"/>
          <a:ext cx="6277122" cy="570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marL="0" lvl="0" indent="0" algn="l" defTabSz="933450">
            <a:lnSpc>
              <a:spcPct val="90000"/>
            </a:lnSpc>
            <a:spcBef>
              <a:spcPct val="0"/>
            </a:spcBef>
            <a:spcAft>
              <a:spcPct val="35000"/>
            </a:spcAft>
            <a:buNone/>
          </a:pPr>
          <a:r>
            <a:rPr lang="en-US" sz="2100" kern="1200" dirty="0"/>
            <a:t>✓ To analyze contribution of customers. </a:t>
          </a:r>
          <a:endParaRPr lang="en-IN" sz="2100" kern="1200" dirty="0"/>
        </a:p>
      </dsp:txBody>
      <dsp:txXfrm>
        <a:off x="592875" y="3193464"/>
        <a:ext cx="6277122" cy="570647"/>
      </dsp:txXfrm>
    </dsp:sp>
    <dsp:sp modelId="{7E282441-A524-4A85-AE83-0B4A9CF28739}">
      <dsp:nvSpPr>
        <dsp:cNvPr id="0" name=""/>
        <dsp:cNvSpPr/>
      </dsp:nvSpPr>
      <dsp:spPr>
        <a:xfrm>
          <a:off x="592875" y="3764112"/>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F52FBF-3456-4638-98E5-2AE9EDFED226}">
      <dsp:nvSpPr>
        <dsp:cNvPr id="0" name=""/>
        <dsp:cNvSpPr/>
      </dsp:nvSpPr>
      <dsp:spPr>
        <a:xfrm>
          <a:off x="1478647" y="3764112"/>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3273EF-29D9-4B98-B530-3EE7F097F104}">
      <dsp:nvSpPr>
        <dsp:cNvPr id="0" name=""/>
        <dsp:cNvSpPr/>
      </dsp:nvSpPr>
      <dsp:spPr>
        <a:xfrm>
          <a:off x="2364419" y="3764112"/>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F5E4F-DEC5-4CB9-800F-4A31437C883C}">
      <dsp:nvSpPr>
        <dsp:cNvPr id="0" name=""/>
        <dsp:cNvSpPr/>
      </dsp:nvSpPr>
      <dsp:spPr>
        <a:xfrm>
          <a:off x="3250190" y="3764112"/>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A17A3-C181-490F-B0AA-E3C49401FB9A}">
      <dsp:nvSpPr>
        <dsp:cNvPr id="0" name=""/>
        <dsp:cNvSpPr/>
      </dsp:nvSpPr>
      <dsp:spPr>
        <a:xfrm>
          <a:off x="4135962" y="3764112"/>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152D1-CAE0-488D-9449-8E8650597893}">
      <dsp:nvSpPr>
        <dsp:cNvPr id="0" name=""/>
        <dsp:cNvSpPr/>
      </dsp:nvSpPr>
      <dsp:spPr>
        <a:xfrm>
          <a:off x="5021734" y="3764112"/>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A28180-5ECA-41CF-BD38-1CAD529502BA}">
      <dsp:nvSpPr>
        <dsp:cNvPr id="0" name=""/>
        <dsp:cNvSpPr/>
      </dsp:nvSpPr>
      <dsp:spPr>
        <a:xfrm>
          <a:off x="5907506" y="3764112"/>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AD439-EDF9-41D9-8BCE-A8E210D9466C}">
      <dsp:nvSpPr>
        <dsp:cNvPr id="0" name=""/>
        <dsp:cNvSpPr/>
      </dsp:nvSpPr>
      <dsp:spPr>
        <a:xfrm>
          <a:off x="592875" y="3991508"/>
          <a:ext cx="6277122" cy="570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b" anchorCtr="0">
          <a:noAutofit/>
        </a:bodyPr>
        <a:lstStyle/>
        <a:p>
          <a:pPr marL="0" lvl="0" indent="0" algn="l" defTabSz="933450">
            <a:lnSpc>
              <a:spcPct val="90000"/>
            </a:lnSpc>
            <a:spcBef>
              <a:spcPct val="0"/>
            </a:spcBef>
            <a:spcAft>
              <a:spcPct val="35000"/>
            </a:spcAft>
            <a:buNone/>
          </a:pPr>
          <a:r>
            <a:rPr lang="en-US" sz="2100" kern="1200" dirty="0"/>
            <a:t>✓ To create a dynamic and highly responsive Dashboard.</a:t>
          </a:r>
          <a:endParaRPr lang="en-IN" sz="2100" kern="1200" dirty="0"/>
        </a:p>
      </dsp:txBody>
      <dsp:txXfrm>
        <a:off x="592875" y="3991508"/>
        <a:ext cx="6277122" cy="570647"/>
      </dsp:txXfrm>
    </dsp:sp>
    <dsp:sp modelId="{C2831AAC-318C-4403-B64D-A64854586F79}">
      <dsp:nvSpPr>
        <dsp:cNvPr id="0" name=""/>
        <dsp:cNvSpPr/>
      </dsp:nvSpPr>
      <dsp:spPr>
        <a:xfrm>
          <a:off x="655647" y="4563446"/>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669C68-DF5B-4AC7-AEF8-35FA978998CE}">
      <dsp:nvSpPr>
        <dsp:cNvPr id="0" name=""/>
        <dsp:cNvSpPr/>
      </dsp:nvSpPr>
      <dsp:spPr>
        <a:xfrm>
          <a:off x="1541418" y="4563446"/>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B4F8CC-5FD0-40FA-9F77-4C2582944463}">
      <dsp:nvSpPr>
        <dsp:cNvPr id="0" name=""/>
        <dsp:cNvSpPr/>
      </dsp:nvSpPr>
      <dsp:spPr>
        <a:xfrm>
          <a:off x="2427190" y="4563446"/>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8B16A4-5F5C-419E-9CCA-9F660440E319}">
      <dsp:nvSpPr>
        <dsp:cNvPr id="0" name=""/>
        <dsp:cNvSpPr/>
      </dsp:nvSpPr>
      <dsp:spPr>
        <a:xfrm>
          <a:off x="3312962" y="4563446"/>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E3F4E9-DD03-451F-B2F5-47EED8777D98}">
      <dsp:nvSpPr>
        <dsp:cNvPr id="0" name=""/>
        <dsp:cNvSpPr/>
      </dsp:nvSpPr>
      <dsp:spPr>
        <a:xfrm>
          <a:off x="4198733" y="4563446"/>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58BB7-D671-4F63-91BA-B212E57CF279}">
      <dsp:nvSpPr>
        <dsp:cNvPr id="0" name=""/>
        <dsp:cNvSpPr/>
      </dsp:nvSpPr>
      <dsp:spPr>
        <a:xfrm>
          <a:off x="5084505" y="4563446"/>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A73D6-40CD-43E7-831F-96D00BA02203}">
      <dsp:nvSpPr>
        <dsp:cNvPr id="0" name=""/>
        <dsp:cNvSpPr/>
      </dsp:nvSpPr>
      <dsp:spPr>
        <a:xfrm>
          <a:off x="5970277" y="4563446"/>
          <a:ext cx="836949" cy="139491"/>
        </a:xfrm>
        <a:prstGeom prst="parallelogram">
          <a:avLst>
            <a:gd name="adj" fmla="val 140840"/>
          </a:avLst>
        </a:prstGeom>
        <a:solidFill>
          <a:schemeClr val="accent1">
            <a:lumMod val="75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type="chevron" r:blip="" rot="180">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type="chevron" r:blip="" rot="180">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type="chevron" r:blip="" rot="180">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type="chevron" r:blip="" rot="180">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type="chevron" r:blip="" rot="180">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type="chevron" r:blip="" rot="180">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type="chevron" r:blip="" rot="180">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fld>
            <a:endParaRPr lang="en-US" noProof="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fld>
            <a:endParaRPr lang="en-US" noProof="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12" name="Content Placeholder 2"/>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Footer Placeholder 4"/>
          <p:cNvSpPr>
            <a:spLocks noGrp="1"/>
          </p:cNvSpPr>
          <p:nvPr>
            <p:ph type="ftr" sz="quarter" idx="14"/>
          </p:nvPr>
        </p:nvSpPr>
        <p:spPr/>
        <p:txBody>
          <a:bodyPr/>
          <a:lstStyle/>
          <a:p>
            <a:endParaRPr lang="en-US" noProof="0"/>
          </a:p>
        </p:txBody>
      </p:sp>
      <p:sp>
        <p:nvSpPr>
          <p:cNvPr id="6" name="Slide Number Placeholder 5"/>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fld>
            <a:endParaRPr lang="en-US" noProof="0"/>
          </a:p>
        </p:txBody>
      </p:sp>
      <p:sp>
        <p:nvSpPr>
          <p:cNvPr id="23" name="Picture Placeholder 22"/>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a:t>Insert or Drag &amp; Drop </a:t>
            </a:r>
            <a:br>
              <a:rPr lang="en-US" noProof="0"/>
            </a:br>
            <a:r>
              <a:rPr lang="en-US" noProof="0"/>
              <a:t>Your Photo</a:t>
            </a:r>
            <a:endParaRPr lang="en-US" noProof="0"/>
          </a:p>
        </p:txBody>
      </p:sp>
      <p:sp>
        <p:nvSpPr>
          <p:cNvPr id="20" name="Title 1"/>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21" name="Subtitle 2"/>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pic>
        <p:nvPicPr>
          <p:cNvPr id="24" name="Picture 23"/>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755242" y="6359429"/>
            <a:ext cx="881186" cy="33998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p:cNvGrpSpPr/>
          <p:nvPr userDrawn="1"/>
        </p:nvGrpSpPr>
        <p:grpSpPr>
          <a:xfrm>
            <a:off x="-735060" y="-1"/>
            <a:ext cx="8994070" cy="7509123"/>
            <a:chOff x="-731331" y="-1"/>
            <a:chExt cx="8994070" cy="7509123"/>
          </a:xfrm>
        </p:grpSpPr>
        <p:sp>
          <p:nvSpPr>
            <p:cNvPr id="22" name="Freeform: Shape 21"/>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3" name="Freeform: Shape 22"/>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grpSp>
      <p:sp>
        <p:nvSpPr>
          <p:cNvPr id="10" name="Content Placeholder 2"/>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endParaRPr lang="en-US" noProof="0"/>
          </a:p>
        </p:txBody>
      </p:sp>
      <p:sp>
        <p:nvSpPr>
          <p:cNvPr id="6" name="Content Placeholder 2"/>
          <p:cNvSpPr>
            <a:spLocks noGrp="1"/>
          </p:cNvSpPr>
          <p:nvPr>
            <p:ph idx="14"/>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1" name="Content Placeholder 2"/>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endParaRPr lang="en-US" noProof="0"/>
          </a:p>
        </p:txBody>
      </p:sp>
      <p:sp>
        <p:nvSpPr>
          <p:cNvPr id="8" name="Content Placeholder 2"/>
          <p:cNvSpPr>
            <a:spLocks noGrp="1"/>
          </p:cNvSpPr>
          <p:nvPr>
            <p:ph idx="15"/>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 name="Content Placeholder 2"/>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endParaRPr lang="en-US" noProof="0"/>
          </a:p>
        </p:txBody>
      </p:sp>
      <p:sp>
        <p:nvSpPr>
          <p:cNvPr id="9" name="Content Placeholder 2"/>
          <p:cNvSpPr>
            <a:spLocks noGrp="1"/>
          </p:cNvSpPr>
          <p:nvPr>
            <p:ph idx="16"/>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9"/>
          </p:nvPr>
        </p:nvSpPr>
        <p:spPr/>
        <p:txBody>
          <a:bodyPr/>
          <a:lstStyle/>
          <a:p>
            <a:endParaRPr lang="en-US" noProof="0"/>
          </a:p>
        </p:txBody>
      </p:sp>
      <p:sp>
        <p:nvSpPr>
          <p:cNvPr id="16" name="Slide Number Placeholder 15"/>
          <p:cNvSpPr>
            <a:spLocks noGrp="1"/>
          </p:cNvSpPr>
          <p:nvPr>
            <p:ph type="sldNum" sz="quarter" idx="20"/>
          </p:nvPr>
        </p:nvSpPr>
        <p:spPr/>
        <p:txBody>
          <a:bodyPr/>
          <a:lstStyle>
            <a:lvl1pPr algn="ctr">
              <a:defRPr/>
            </a:lvl1pPr>
          </a:lstStyle>
          <a:p>
            <a:fld id="{B67B645E-C5E5-4727-B977-D372A0AA71D9}" type="slidenum">
              <a:rPr lang="en-US" noProof="0" smtClean="0"/>
            </a:fld>
            <a:endParaRPr lang="en-US" noProof="0"/>
          </a:p>
        </p:txBody>
      </p:sp>
      <p:sp>
        <p:nvSpPr>
          <p:cNvPr id="17"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24" name="Freeform: Shape 23"/>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6" name="Arrow: Right 25"/>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8" name="Freeform: Shape 27"/>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a:p>
        </p:txBody>
      </p:sp>
      <p:sp>
        <p:nvSpPr>
          <p:cNvPr id="29" name="Arrow: Right 28"/>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endParaRPr lang="en-US" noProof="0"/>
          </a:p>
        </p:txBody>
      </p:sp>
      <p:sp>
        <p:nvSpPr>
          <p:cNvPr id="15" name="Text Placeholder 10"/>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6" name="Text Placeholder 10"/>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7" name="Text Placeholder 10"/>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8" name="Text Placeholder 10"/>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19" name="Text Placeholder 10"/>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endParaRPr lang="en-US" noProof="0"/>
          </a:p>
        </p:txBody>
      </p:sp>
      <p:sp>
        <p:nvSpPr>
          <p:cNvPr id="20" name="Text Placeholder 10"/>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1" name="Text Placeholder 10"/>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2" name="Text Placeholder 10"/>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3" name="Text Placeholder 10"/>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4" name="Text Placeholder 10"/>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5" name="Text Placeholder 10"/>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6" name="Text Placeholder 10"/>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7" name="Text Placeholder 10"/>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8" name="Text Placeholder 10"/>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29" name="Text Placeholder 10"/>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0" name="Text Placeholder 10"/>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1" name="Text Placeholder 10"/>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2" name="Text Placeholder 10"/>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3" name="Text Placeholder 10"/>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4" name="Text Placeholder 10"/>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5" name="Text Placeholder 10"/>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6" name="Text Placeholder 10"/>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37" name="Text Placeholder 10"/>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endParaRPr lang="en-US" noProof="0"/>
          </a:p>
        </p:txBody>
      </p:sp>
      <p:sp>
        <p:nvSpPr>
          <p:cNvPr id="40" name="Text Placeholder 3"/>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endParaRPr lang="en-US" noProof="0"/>
          </a:p>
        </p:txBody>
      </p:sp>
      <p:sp>
        <p:nvSpPr>
          <p:cNvPr id="41" name="Text Placeholder 36"/>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6" name="Footer Placeholder 5"/>
          <p:cNvSpPr>
            <a:spLocks noGrp="1"/>
          </p:cNvSpPr>
          <p:nvPr>
            <p:ph type="ftr" sz="quarter" idx="61"/>
          </p:nvPr>
        </p:nvSpPr>
        <p:spPr/>
        <p:txBody>
          <a:bodyPr/>
          <a:lstStyle/>
          <a:p>
            <a:endParaRPr lang="en-US" noProof="0"/>
          </a:p>
        </p:txBody>
      </p:sp>
      <p:sp>
        <p:nvSpPr>
          <p:cNvPr id="7" name="Slide Number Placeholder 6"/>
          <p:cNvSpPr>
            <a:spLocks noGrp="1"/>
          </p:cNvSpPr>
          <p:nvPr>
            <p:ph type="sldNum" sz="quarter" idx="62"/>
          </p:nvPr>
        </p:nvSpPr>
        <p:spPr/>
        <p:txBody>
          <a:bodyPr/>
          <a:lstStyle>
            <a:lvl1pPr algn="ctr">
              <a:defRPr/>
            </a:lvl1pPr>
          </a:lstStyle>
          <a:p>
            <a:fld id="{B67B645E-C5E5-4727-B977-D372A0AA71D9}" type="slidenum">
              <a:rPr lang="en-US" noProof="0" smtClean="0"/>
            </a:fld>
            <a:endParaRPr lang="en-US" noProof="0"/>
          </a:p>
        </p:txBody>
      </p:sp>
      <p:sp>
        <p:nvSpPr>
          <p:cNvPr id="39"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9" name="Freeform: Shape 28"/>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27" name="Picture Placeholder 26"/>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endParaRPr lang="en-US" noProof="0"/>
          </a:p>
        </p:txBody>
      </p:sp>
      <p:sp>
        <p:nvSpPr>
          <p:cNvPr id="26" name="Picture Placeholder 25"/>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endParaRPr lang="en-US" noProof="0"/>
          </a:p>
        </p:txBody>
      </p:sp>
      <p:sp>
        <p:nvSpPr>
          <p:cNvPr id="25" name="Picture Placeholder 24"/>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endParaRPr lang="en-US" noProof="0"/>
          </a:p>
        </p:txBody>
      </p:sp>
      <p:sp>
        <p:nvSpPr>
          <p:cNvPr id="39" name="Text Placeholder 8"/>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endParaRPr lang="en-US" noProof="0"/>
          </a:p>
        </p:txBody>
      </p:sp>
      <p:sp>
        <p:nvSpPr>
          <p:cNvPr id="42" name="Text Placeholder 10"/>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endParaRPr lang="en-US" noProof="0"/>
          </a:p>
        </p:txBody>
      </p:sp>
      <p:sp>
        <p:nvSpPr>
          <p:cNvPr id="43" name="Text Placeholder 8"/>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endParaRPr lang="en-US" noProof="0"/>
          </a:p>
        </p:txBody>
      </p:sp>
      <p:sp>
        <p:nvSpPr>
          <p:cNvPr id="45" name="Text Placeholder 8"/>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endParaRPr lang="en-US" noProof="0"/>
          </a:p>
        </p:txBody>
      </p:sp>
      <p:sp>
        <p:nvSpPr>
          <p:cNvPr id="46" name="Text Placeholder 10"/>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endParaRPr lang="en-US" noProof="0"/>
          </a:p>
        </p:txBody>
      </p:sp>
      <p:sp>
        <p:nvSpPr>
          <p:cNvPr id="47" name="Text Placeholder 8"/>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endParaRPr lang="en-US" noProof="0"/>
          </a:p>
        </p:txBody>
      </p:sp>
      <p:sp>
        <p:nvSpPr>
          <p:cNvPr id="49" name="Text Placeholder 8"/>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endParaRPr lang="en-US" noProof="0"/>
          </a:p>
        </p:txBody>
      </p:sp>
      <p:sp>
        <p:nvSpPr>
          <p:cNvPr id="50" name="Text Placeholder 10"/>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endParaRPr lang="en-US" noProof="0"/>
          </a:p>
        </p:txBody>
      </p:sp>
      <p:sp>
        <p:nvSpPr>
          <p:cNvPr id="51" name="Text Placeholder 8"/>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6" name="Footer Placeholder 5"/>
          <p:cNvSpPr>
            <a:spLocks noGrp="1"/>
          </p:cNvSpPr>
          <p:nvPr>
            <p:ph type="ftr" sz="quarter" idx="42"/>
          </p:nvPr>
        </p:nvSpPr>
        <p:spPr/>
        <p:txBody>
          <a:bodyPr/>
          <a:lstStyle/>
          <a:p>
            <a:endParaRPr lang="en-US" noProof="0"/>
          </a:p>
        </p:txBody>
      </p:sp>
      <p:sp>
        <p:nvSpPr>
          <p:cNvPr id="7" name="Slide Number Placeholder 6"/>
          <p:cNvSpPr>
            <a:spLocks noGrp="1"/>
          </p:cNvSpPr>
          <p:nvPr>
            <p:ph type="sldNum" sz="quarter" idx="43"/>
          </p:nvPr>
        </p:nvSpPr>
        <p:spPr/>
        <p:txBody>
          <a:bodyPr/>
          <a:lstStyle>
            <a:lvl1pPr algn="ctr">
              <a:defRPr/>
            </a:lvl1pPr>
          </a:lstStyle>
          <a:p>
            <a:fld id="{B67B645E-C5E5-4727-B977-D372A0AA71D9}" type="slidenum">
              <a:rPr lang="en-US" noProof="0" smtClean="0"/>
            </a:fld>
            <a:endParaRPr lang="en-US" noProof="0"/>
          </a:p>
        </p:txBody>
      </p:sp>
      <p:sp>
        <p:nvSpPr>
          <p:cNvPr id="21"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pic>
        <p:nvPicPr>
          <p:cNvPr id="30" name="Picture 29"/>
          <p:cNvPicPr>
            <a:picLocks noChangeAspect="1"/>
          </p:cNvPicPr>
          <p:nvPr userDrawn="1"/>
        </p:nvPicPr>
        <p:blipFill>
          <a:blip r:embed="rId2" cstate="screen">
            <a:duotone>
              <a:prstClr val="black"/>
              <a:schemeClr val="tx2">
                <a:tint val="45000"/>
                <a:satMod val="400000"/>
              </a:schemeClr>
            </a:duotone>
          </a:blip>
          <a:stretch>
            <a:fillRect/>
          </a:stretch>
        </p:blipFill>
        <p:spPr>
          <a:xfrm>
            <a:off x="10755241" y="6359430"/>
            <a:ext cx="881183" cy="33998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p:cNvGrpSpPr/>
          <p:nvPr userDrawn="1"/>
        </p:nvGrpSpPr>
        <p:grpSpPr>
          <a:xfrm flipH="1">
            <a:off x="3923644" y="-1"/>
            <a:ext cx="8994070" cy="7509123"/>
            <a:chOff x="-731331" y="-1"/>
            <a:chExt cx="8994070" cy="7509123"/>
          </a:xfrm>
        </p:grpSpPr>
        <p:sp>
          <p:nvSpPr>
            <p:cNvPr id="48" name="Freeform: Shape 47"/>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49" name="Freeform: Shape 48"/>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grpSp>
      <p:sp>
        <p:nvSpPr>
          <p:cNvPr id="47" name="Picture Placeholder 46"/>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endParaRPr lang="en-US" noProof="0"/>
          </a:p>
        </p:txBody>
      </p:sp>
      <p:sp>
        <p:nvSpPr>
          <p:cNvPr id="46" name="Picture Placeholder 45"/>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endParaRPr lang="en-US" noProof="0"/>
          </a:p>
        </p:txBody>
      </p:sp>
      <p:sp>
        <p:nvSpPr>
          <p:cNvPr id="45" name="Picture Placeholder 44"/>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endParaRPr lang="en-US" noProof="0"/>
          </a:p>
        </p:txBody>
      </p:sp>
      <p:sp>
        <p:nvSpPr>
          <p:cNvPr id="44" name="Picture Placeholder 43"/>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endParaRPr lang="en-US" noProof="0"/>
          </a:p>
        </p:txBody>
      </p:sp>
      <p:sp>
        <p:nvSpPr>
          <p:cNvPr id="43" name="Picture Placeholder 42"/>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endParaRPr lang="en-US" noProof="0"/>
          </a:p>
        </p:txBody>
      </p:sp>
      <p:sp>
        <p:nvSpPr>
          <p:cNvPr id="42" name="Picture Placeholder 41"/>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a:t>Profile Photo</a:t>
            </a:r>
            <a:endParaRPr lang="en-US" noProof="0"/>
          </a:p>
        </p:txBody>
      </p:sp>
      <p:sp>
        <p:nvSpPr>
          <p:cNvPr id="18" name="Text Placeholder 8"/>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19" name="Text Placeholder 10"/>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36" name="Text Placeholder 8"/>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37" name="Text Placeholder 10"/>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40" name="Text Placeholder 8"/>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41" name="Text Placeholder 10"/>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2" name="Text Placeholder 8"/>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53" name="Text Placeholder 10"/>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7" name="Text Placeholder 8"/>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58" name="Text Placeholder 10"/>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59" name="Text Placeholder 8"/>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endParaRPr lang="en-US" noProof="0"/>
          </a:p>
        </p:txBody>
      </p:sp>
      <p:sp>
        <p:nvSpPr>
          <p:cNvPr id="60" name="Text Placeholder 10"/>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6" name="Footer Placeholder 5"/>
          <p:cNvSpPr>
            <a:spLocks noGrp="1"/>
          </p:cNvSpPr>
          <p:nvPr>
            <p:ph type="ftr" sz="quarter" idx="62"/>
          </p:nvPr>
        </p:nvSpPr>
        <p:spPr/>
        <p:txBody>
          <a:bodyPr/>
          <a:lstStyle/>
          <a:p>
            <a:endParaRPr lang="en-US" noProof="0"/>
          </a:p>
        </p:txBody>
      </p:sp>
      <p:sp>
        <p:nvSpPr>
          <p:cNvPr id="7" name="Slide Number Placeholder 6"/>
          <p:cNvSpPr>
            <a:spLocks noGrp="1"/>
          </p:cNvSpPr>
          <p:nvPr>
            <p:ph type="sldNum" sz="quarter" idx="63"/>
          </p:nvPr>
        </p:nvSpPr>
        <p:spPr/>
        <p:txBody>
          <a:bodyPr/>
          <a:lstStyle>
            <a:lvl1pPr algn="ctr">
              <a:defRPr/>
            </a:lvl1pPr>
          </a:lstStyle>
          <a:p>
            <a:fld id="{B67B645E-C5E5-4727-B977-D372A0AA71D9}" type="slidenum">
              <a:rPr lang="en-US" noProof="0" smtClean="0"/>
            </a:fld>
            <a:endParaRPr lang="en-US" noProof="0"/>
          </a:p>
        </p:txBody>
      </p:sp>
      <p:sp>
        <p:nvSpPr>
          <p:cNvPr id="27"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pic>
        <p:nvPicPr>
          <p:cNvPr id="50" name="Picture 49"/>
          <p:cNvPicPr>
            <a:picLocks noChangeAspect="1"/>
          </p:cNvPicPr>
          <p:nvPr userDrawn="1"/>
        </p:nvPicPr>
        <p:blipFill>
          <a:blip r:embed="rId2" cstate="screen">
            <a:duotone>
              <a:prstClr val="black"/>
              <a:schemeClr val="tx2">
                <a:tint val="45000"/>
                <a:satMod val="400000"/>
              </a:schemeClr>
            </a:duotone>
          </a:blip>
          <a:stretch>
            <a:fillRect/>
          </a:stretch>
        </p:blipFill>
        <p:spPr>
          <a:xfrm>
            <a:off x="10755241" y="6359430"/>
            <a:ext cx="881183" cy="339985"/>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a:p>
        </p:txBody>
      </p:sp>
      <p:sp>
        <p:nvSpPr>
          <p:cNvPr id="2" name="Title 1"/>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endParaRPr lang="en-US" noProof="0"/>
          </a:p>
        </p:txBody>
      </p:sp>
      <p:sp>
        <p:nvSpPr>
          <p:cNvPr id="7" name="Footer Placeholder 6"/>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fld>
            <a:endParaRPr lang="en-US" noProof="0"/>
          </a:p>
        </p:txBody>
      </p:sp>
      <p:sp>
        <p:nvSpPr>
          <p:cNvPr id="9" name="Subtitle 2"/>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endParaRPr lang="en-US" noProof="0"/>
          </a:p>
        </p:txBody>
      </p:sp>
      <p:sp>
        <p:nvSpPr>
          <p:cNvPr id="12" name="Text Placeholder 4"/>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endParaRPr lang="en-US" noProof="0"/>
          </a:p>
        </p:txBody>
      </p:sp>
      <p:sp>
        <p:nvSpPr>
          <p:cNvPr id="13" name="Text Placeholder 10"/>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endParaRPr lang="en-US" noProof="0"/>
          </a:p>
        </p:txBody>
      </p:sp>
      <p:sp>
        <p:nvSpPr>
          <p:cNvPr id="15" name="Text Placeholder 15"/>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endParaRPr lang="en-US" noProof="0"/>
          </a:p>
        </p:txBody>
      </p:sp>
      <p:pic>
        <p:nvPicPr>
          <p:cNvPr id="17" name="Picture 16"/>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755242" y="6359429"/>
            <a:ext cx="881186" cy="339985"/>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a:p>
        </p:txBody>
      </p:sp>
      <p:sp>
        <p:nvSpPr>
          <p:cNvPr id="2" name="Title 1"/>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endParaRPr lang="en-US" noProof="0"/>
          </a:p>
        </p:txBody>
      </p:sp>
      <p:sp>
        <p:nvSpPr>
          <p:cNvPr id="3" name="Subtitle 2"/>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9" name="Picture Placeholder 8"/>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 name="Title 1"/>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endParaRPr lang="en-US" noProof="0"/>
          </a:p>
        </p:txBody>
      </p:sp>
      <p:sp>
        <p:nvSpPr>
          <p:cNvPr id="3" name="Text Placeholder 2"/>
          <p:cNvSpPr>
            <a:spLocks noGrp="1"/>
          </p:cNvSpPr>
          <p:nvPr>
            <p:ph type="body" idx="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7" name="Footer Placeholder 6"/>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p:cNvSpPr>
            <a:spLocks noGrp="1"/>
          </p:cNvSpPr>
          <p:nvPr>
            <p:ph type="sldNum" sz="quarter" idx="11"/>
          </p:nvPr>
        </p:nvSpPr>
        <p:spPr>
          <a:solidFill>
            <a:schemeClr val="tx1"/>
          </a:solidFill>
        </p:spPr>
        <p:txBody>
          <a:bodyPr/>
          <a:lstStyle/>
          <a:p>
            <a:pPr algn="ctr"/>
            <a:fld id="{B67B645E-C5E5-4727-B977-D372A0AA71D9}" type="slidenum">
              <a:rPr lang="en-US" noProof="0" smtClean="0"/>
            </a:fld>
            <a:endParaRPr lang="en-US" noProof="0"/>
          </a:p>
        </p:txBody>
      </p:sp>
      <p:sp>
        <p:nvSpPr>
          <p:cNvPr id="12" name="Freeform: Shape 11"/>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a:p>
        </p:txBody>
      </p:sp>
      <p:sp>
        <p:nvSpPr>
          <p:cNvPr id="13" name="Picture Placeholder 12"/>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US" noProof="0"/>
              <a:t>Insert or Drag &amp; Drop Your Photo</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11" name="Freeform: Shape 10"/>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a:p>
        </p:txBody>
      </p:sp>
      <p:sp>
        <p:nvSpPr>
          <p:cNvPr id="2" name="Title 1"/>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endParaRPr lang="en-US" noProof="0"/>
          </a:p>
        </p:txBody>
      </p:sp>
      <p:sp>
        <p:nvSpPr>
          <p:cNvPr id="3" name="Text Placeholder 2"/>
          <p:cNvSpPr>
            <a:spLocks noGrp="1"/>
          </p:cNvSpPr>
          <p:nvPr>
            <p:ph type="body" idx="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endParaRPr lang="en-US" noProof="0"/>
          </a:p>
        </p:txBody>
      </p:sp>
      <p:sp>
        <p:nvSpPr>
          <p:cNvPr id="7" name="Footer Placeholder 6"/>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a:p>
        </p:txBody>
      </p:sp>
      <p:sp>
        <p:nvSpPr>
          <p:cNvPr id="10" name="Slide Number Placeholder 9"/>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fld>
            <a:endParaRPr lang="en-US" noProof="0"/>
          </a:p>
        </p:txBody>
      </p:sp>
      <p:pic>
        <p:nvPicPr>
          <p:cNvPr id="15" name="Picture 14"/>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755242" y="6359429"/>
            <a:ext cx="881186" cy="339985"/>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Title 5"/>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0"/>
          </p:nvPr>
        </p:nvSpPr>
        <p:spPr/>
        <p:txBody>
          <a:bodyPr/>
          <a:lstStyle/>
          <a:p>
            <a:endParaRPr lang="en-US" noProof="0"/>
          </a:p>
        </p:txBody>
      </p:sp>
      <p:sp>
        <p:nvSpPr>
          <p:cNvPr id="8" name="Slide Number Placeholder 7"/>
          <p:cNvSpPr>
            <a:spLocks noGrp="1"/>
          </p:cNvSpPr>
          <p:nvPr>
            <p:ph type="sldNum" sz="quarter" idx="11"/>
          </p:nvPr>
        </p:nvSpPr>
        <p:spPr/>
        <p:txBody>
          <a:bodyPr/>
          <a:lstStyle/>
          <a:p>
            <a:pPr algn="ctr"/>
            <a:fld id="{B67B645E-C5E5-4727-B977-D372A0AA71D9}" type="slidenum">
              <a:rPr lang="en-US" noProof="0" smtClean="0"/>
            </a:fld>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a:p>
        </p:txBody>
      </p:sp>
      <p:sp>
        <p:nvSpPr>
          <p:cNvPr id="276" name="Freeform: Shape 275"/>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a:p>
        </p:txBody>
      </p:sp>
      <p:sp>
        <p:nvSpPr>
          <p:cNvPr id="143" name="Freeform: Shape 142"/>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163" name="Freeform: Shape 162"/>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187" name="Freeform: Shape 186"/>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42" name="Freeform: Shape 241"/>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274" name="Freeform: Shape 273"/>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a:p>
        </p:txBody>
      </p:sp>
      <p:sp>
        <p:nvSpPr>
          <p:cNvPr id="5"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17" name="Picture Placeholder 15"/>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6" name="Text Placeholder 8"/>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8" name="Text Placeholder 10"/>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8" name="Picture Placeholder 15"/>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9" name="Text Placeholder 8"/>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 name="Text Placeholder 10"/>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9" name="Picture Placeholder 15"/>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11" name="Text Placeholder 8"/>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2" name="Text Placeholder 10"/>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0" name="Picture Placeholder 15"/>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13" name="Text Placeholder 8"/>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4" name="Text Placeholder 10"/>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1" name="Picture Placeholder 15"/>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15" name="Text Placeholder 8"/>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6" name="Text Placeholder 10"/>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7" name="Footer Placeholder 6"/>
          <p:cNvSpPr>
            <a:spLocks noGrp="1"/>
          </p:cNvSpPr>
          <p:nvPr>
            <p:ph type="ftr" sz="quarter" idx="51"/>
          </p:nvPr>
        </p:nvSpPr>
        <p:spPr/>
        <p:txBody>
          <a:bodyPr/>
          <a:lstStyle/>
          <a:p>
            <a:endParaRPr lang="en-US" noProof="0"/>
          </a:p>
        </p:txBody>
      </p:sp>
      <p:sp>
        <p:nvSpPr>
          <p:cNvPr id="18" name="Slide Number Placeholder 17"/>
          <p:cNvSpPr>
            <a:spLocks noGrp="1"/>
          </p:cNvSpPr>
          <p:nvPr>
            <p:ph type="sldNum" sz="quarter" idx="52"/>
          </p:nvPr>
        </p:nvSpPr>
        <p:spPr/>
        <p:txBody>
          <a:bodyPr/>
          <a:lstStyle>
            <a:lvl1pPr algn="ctr">
              <a:defRPr/>
            </a:lvl1pPr>
          </a:lstStyle>
          <a:p>
            <a:fld id="{B67B645E-C5E5-4727-B977-D372A0AA71D9}" type="slidenum">
              <a:rPr lang="en-US" noProof="0" smtClean="0"/>
            </a:fld>
            <a:endParaRPr lang="en-US" noProof="0"/>
          </a:p>
        </p:txBody>
      </p:sp>
      <p:sp>
        <p:nvSpPr>
          <p:cNvPr id="19" name="Title 18"/>
          <p:cNvSpPr>
            <a:spLocks noGrp="1"/>
          </p:cNvSpPr>
          <p:nvPr>
            <p:ph type="title"/>
          </p:nvPr>
        </p:nvSpPr>
        <p:spPr/>
        <p:txBody>
          <a:bodyPr/>
          <a:lstStyle/>
          <a:p>
            <a:r>
              <a:rPr lang="en-US" noProof="0"/>
              <a:t>Click to edit Master title style</a:t>
            </a:r>
            <a:endParaRPr 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Text Placeholder 5"/>
          <p:cNvSpPr>
            <a:spLocks noGrp="1"/>
          </p:cNvSpPr>
          <p:nvPr>
            <p:ph type="body" sz="quarter" idx="12"/>
          </p:nvPr>
        </p:nvSpPr>
        <p:spPr>
          <a:xfrm>
            <a:off x="6253200" y="1152525"/>
            <a:ext cx="5508000" cy="5038725"/>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 name="Title 1"/>
          <p:cNvSpPr>
            <a:spLocks noGrp="1"/>
          </p:cNvSpPr>
          <p:nvPr>
            <p:ph type="title"/>
          </p:nvPr>
        </p:nvSpPr>
        <p:spPr>
          <a:xfrm>
            <a:off x="432000" y="432000"/>
            <a:ext cx="11329200" cy="432000"/>
          </a:xfrm>
        </p:spPr>
        <p:txBody>
          <a:bodyPr/>
          <a:lstStyle/>
          <a:p>
            <a:r>
              <a:rPr lang="en-US" noProof="0"/>
              <a:t>Click to edit Master title style</a:t>
            </a:r>
            <a:endParaRPr lang="en-US" noProof="0"/>
          </a:p>
        </p:txBody>
      </p:sp>
      <p:sp>
        <p:nvSpPr>
          <p:cNvPr id="8" name="Footer Placeholder 7"/>
          <p:cNvSpPr>
            <a:spLocks noGrp="1"/>
          </p:cNvSpPr>
          <p:nvPr>
            <p:ph type="ftr" sz="quarter" idx="13"/>
          </p:nvPr>
        </p:nvSpPr>
        <p:spPr/>
        <p:txBody>
          <a:bodyPr/>
          <a:lstStyle/>
          <a:p>
            <a:endParaRPr lang="en-US" noProof="0"/>
          </a:p>
        </p:txBody>
      </p:sp>
      <p:sp>
        <p:nvSpPr>
          <p:cNvPr id="9" name="Slide Number Placeholder 8"/>
          <p:cNvSpPr>
            <a:spLocks noGrp="1"/>
          </p:cNvSpPr>
          <p:nvPr>
            <p:ph type="sldNum" sz="quarter" idx="14"/>
          </p:nvPr>
        </p:nvSpPr>
        <p:spPr/>
        <p:txBody>
          <a:bodyPr/>
          <a:lstStyle/>
          <a:p>
            <a:pPr algn="ctr"/>
            <a:fld id="{B67B645E-C5E5-4727-B977-D372A0AA71D9}" type="slidenum">
              <a:rPr lang="en-US" noProof="0" smtClean="0"/>
            </a:fld>
            <a:endParaRPr lang="en-US" noProof="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endParaRPr lang="en-US" noProof="0"/>
          </a:p>
        </p:txBody>
      </p:sp>
      <p:sp>
        <p:nvSpPr>
          <p:cNvPr id="4" name="Content Placeholder 3"/>
          <p:cNvSpPr>
            <a:spLocks noGrp="1"/>
          </p:cNvSpPr>
          <p:nvPr>
            <p:ph sz="half" idx="2"/>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8" name="Text Placeholder 7"/>
          <p:cNvSpPr>
            <a:spLocks noGrp="1"/>
          </p:cNvSpPr>
          <p:nvPr>
            <p:ph type="body" sz="quarter" idx="12"/>
          </p:nvPr>
        </p:nvSpPr>
        <p:spPr>
          <a:xfrm>
            <a:off x="6253200" y="1584325"/>
            <a:ext cx="5508000" cy="4606925"/>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 name="Text Placeholder 11"/>
          <p:cNvSpPr>
            <a:spLocks noGrp="1"/>
          </p:cNvSpPr>
          <p:nvPr>
            <p:ph type="body" sz="quarter" idx="13"/>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endParaRPr lang="en-US" noProof="0"/>
          </a:p>
        </p:txBody>
      </p:sp>
      <p:sp>
        <p:nvSpPr>
          <p:cNvPr id="2" name="Title 1"/>
          <p:cNvSpPr>
            <a:spLocks noGrp="1"/>
          </p:cNvSpPr>
          <p:nvPr>
            <p:ph type="title"/>
          </p:nvPr>
        </p:nvSpPr>
        <p:spPr>
          <a:xfrm>
            <a:off x="432000" y="432000"/>
            <a:ext cx="11329200" cy="432000"/>
          </a:xfrm>
        </p:spPr>
        <p:txBody>
          <a:bodyPr/>
          <a:lstStyle/>
          <a:p>
            <a:r>
              <a:rPr lang="en-US" noProof="0"/>
              <a:t>Click to edit Master title style</a:t>
            </a:r>
            <a:endParaRPr lang="en-US" noProof="0"/>
          </a:p>
        </p:txBody>
      </p:sp>
      <p:sp>
        <p:nvSpPr>
          <p:cNvPr id="7" name="Footer Placeholder 6"/>
          <p:cNvSpPr>
            <a:spLocks noGrp="1"/>
          </p:cNvSpPr>
          <p:nvPr>
            <p:ph type="ftr" sz="quarter" idx="14"/>
          </p:nvPr>
        </p:nvSpPr>
        <p:spPr/>
        <p:txBody>
          <a:bodyPr/>
          <a:lstStyle/>
          <a:p>
            <a:endParaRPr lang="en-US" noProof="0"/>
          </a:p>
        </p:txBody>
      </p:sp>
      <p:sp>
        <p:nvSpPr>
          <p:cNvPr id="10" name="Slide Number Placeholder 9"/>
          <p:cNvSpPr>
            <a:spLocks noGrp="1"/>
          </p:cNvSpPr>
          <p:nvPr>
            <p:ph type="sldNum" sz="quarter" idx="15"/>
          </p:nvPr>
        </p:nvSpPr>
        <p:spPr/>
        <p:txBody>
          <a:bodyPr/>
          <a:lstStyle/>
          <a:p>
            <a:pPr algn="ctr"/>
            <a:fld id="{B67B645E-C5E5-4727-B977-D372A0AA71D9}" type="slidenum">
              <a:rPr lang="en-US" noProof="0" smtClean="0"/>
            </a:fld>
            <a:endParaRPr lang="en-US" noProof="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noProof="0"/>
              <a:t>Click to edit Master title style</a:t>
            </a:r>
            <a:endParaRPr lang="en-US" noProof="0"/>
          </a:p>
        </p:txBody>
      </p:sp>
      <p:sp>
        <p:nvSpPr>
          <p:cNvPr id="5" name="Footer Placeholder 4"/>
          <p:cNvSpPr>
            <a:spLocks noGrp="1"/>
          </p:cNvSpPr>
          <p:nvPr>
            <p:ph type="ftr" sz="quarter" idx="10"/>
          </p:nvPr>
        </p:nvSpPr>
        <p:spPr/>
        <p:txBody>
          <a:bodyPr/>
          <a:lstStyle/>
          <a:p>
            <a:endParaRPr lang="en-US" noProof="0"/>
          </a:p>
        </p:txBody>
      </p:sp>
      <p:sp>
        <p:nvSpPr>
          <p:cNvPr id="7" name="Slide Number Placeholder 6"/>
          <p:cNvSpPr>
            <a:spLocks noGrp="1"/>
          </p:cNvSpPr>
          <p:nvPr>
            <p:ph type="sldNum" sz="quarter" idx="11"/>
          </p:nvPr>
        </p:nvSpPr>
        <p:spPr/>
        <p:txBody>
          <a:bodyPr/>
          <a:lstStyle/>
          <a:p>
            <a:pPr algn="ctr"/>
            <a:fld id="{B67B645E-C5E5-4727-B977-D372A0AA71D9}" type="slidenum">
              <a:rPr lang="en-US" noProof="0" smtClean="0"/>
            </a:fld>
            <a:endParaRPr lang="en-US" noProof="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a:p>
        </p:txBody>
      </p:sp>
      <p:sp>
        <p:nvSpPr>
          <p:cNvPr id="5" name="Footer Placeholder 4"/>
          <p:cNvSpPr>
            <a:spLocks noGrp="1"/>
          </p:cNvSpPr>
          <p:nvPr>
            <p:ph type="ftr" sz="quarter" idx="10"/>
          </p:nvPr>
        </p:nvSpPr>
        <p:spPr/>
        <p:txBody>
          <a:bodyPr/>
          <a:lstStyle/>
          <a:p>
            <a:endParaRPr lang="en-US" noProof="0"/>
          </a:p>
        </p:txBody>
      </p:sp>
      <p:sp>
        <p:nvSpPr>
          <p:cNvPr id="6" name="Slide Number Placeholder 5"/>
          <p:cNvSpPr>
            <a:spLocks noGrp="1"/>
          </p:cNvSpPr>
          <p:nvPr>
            <p:ph type="sldNum" sz="quarter" idx="11"/>
          </p:nvPr>
        </p:nvSpPr>
        <p:spPr/>
        <p:txBody>
          <a:bodyPr/>
          <a:lstStyle/>
          <a:p>
            <a:pPr algn="ctr"/>
            <a:fld id="{B67B645E-C5E5-4727-B977-D372A0AA71D9}" type="slidenum">
              <a:rPr lang="en-US" noProof="0" smtClean="0"/>
            </a:fld>
            <a:endParaRPr lang="en-US" noProof="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Content Placeholder 2"/>
          <p:cNvSpPr>
            <a:spLocks noGrp="1"/>
          </p:cNvSpPr>
          <p:nvPr>
            <p:ph idx="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Text Placeholder 3"/>
          <p:cNvSpPr>
            <a:spLocks noGrp="1"/>
          </p:cNvSpPr>
          <p:nvPr>
            <p:ph type="body" sz="half" idx="2"/>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endParaRPr lang="en-US" noProof="0"/>
          </a:p>
        </p:txBody>
      </p:sp>
      <p:sp>
        <p:nvSpPr>
          <p:cNvPr id="10" name="Title 9"/>
          <p:cNvSpPr>
            <a:spLocks noGrp="1"/>
          </p:cNvSpPr>
          <p:nvPr>
            <p:ph type="title"/>
          </p:nvPr>
        </p:nvSpPr>
        <p:spPr>
          <a:xfrm>
            <a:off x="360000" y="359999"/>
            <a:ext cx="4186800" cy="3400227"/>
          </a:xfrm>
        </p:spPr>
        <p:txBody>
          <a:bodyPr anchor="b"/>
          <a:lstStyle/>
          <a:p>
            <a:r>
              <a:rPr lang="en-US" noProof="0"/>
              <a:t>Click to edit Master title style</a:t>
            </a:r>
            <a:endParaRPr lang="en-US" noProof="0"/>
          </a:p>
        </p:txBody>
      </p:sp>
      <p:sp>
        <p:nvSpPr>
          <p:cNvPr id="2" name="Footer Placeholder 1"/>
          <p:cNvSpPr>
            <a:spLocks noGrp="1"/>
          </p:cNvSpPr>
          <p:nvPr>
            <p:ph type="ftr" sz="quarter" idx="10"/>
          </p:nvPr>
        </p:nvSpPr>
        <p:spPr/>
        <p:txBody>
          <a:bodyPr/>
          <a:lstStyle/>
          <a:p>
            <a:endParaRPr lang="en-US" noProof="0"/>
          </a:p>
        </p:txBody>
      </p:sp>
      <p:sp>
        <p:nvSpPr>
          <p:cNvPr id="5" name="Slide Number Placeholder 4"/>
          <p:cNvSpPr>
            <a:spLocks noGrp="1"/>
          </p:cNvSpPr>
          <p:nvPr>
            <p:ph type="sldNum" sz="quarter" idx="11"/>
          </p:nvPr>
        </p:nvSpPr>
        <p:spPr/>
        <p:txBody>
          <a:bodyPr/>
          <a:lstStyle/>
          <a:p>
            <a:pPr algn="ctr"/>
            <a:fld id="{B67B645E-C5E5-4727-B977-D372A0AA71D9}" type="slidenum">
              <a:rPr lang="en-US" noProof="0" smtClean="0"/>
            </a:fld>
            <a:endParaRPr lang="en-US" noProof="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a:p>
        </p:txBody>
      </p:sp>
      <p:sp>
        <p:nvSpPr>
          <p:cNvPr id="13" name="Freeform: Shape 12"/>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a:p>
        </p:txBody>
      </p:sp>
      <p:sp>
        <p:nvSpPr>
          <p:cNvPr id="3" name="Picture Placeholder 2" descr="Image Placeholde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Insert or Drag &amp; Drop your Photo</a:t>
            </a:r>
            <a:endParaRPr lang="en-US" noProof="0"/>
          </a:p>
        </p:txBody>
      </p:sp>
      <p:sp>
        <p:nvSpPr>
          <p:cNvPr id="2" name="Title 1"/>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endParaRPr lang="en-US" noProof="0"/>
          </a:p>
        </p:txBody>
      </p:sp>
      <p:sp>
        <p:nvSpPr>
          <p:cNvPr id="11" name="Text Placeholder 3"/>
          <p:cNvSpPr>
            <a:spLocks noGrp="1"/>
          </p:cNvSpPr>
          <p:nvPr>
            <p:ph type="body" sz="half" idx="13"/>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endParaRPr lang="en-US" noProof="0"/>
          </a:p>
        </p:txBody>
      </p:sp>
      <p:sp>
        <p:nvSpPr>
          <p:cNvPr id="4" name="Footer Placeholder 3"/>
          <p:cNvSpPr>
            <a:spLocks noGrp="1"/>
          </p:cNvSpPr>
          <p:nvPr>
            <p:ph type="ftr" sz="quarter" idx="14"/>
          </p:nvPr>
        </p:nvSpPr>
        <p:spPr/>
        <p:txBody>
          <a:bodyPr/>
          <a:lstStyle/>
          <a:p>
            <a:endParaRPr lang="en-US" noProof="0"/>
          </a:p>
        </p:txBody>
      </p:sp>
      <p:sp>
        <p:nvSpPr>
          <p:cNvPr id="5" name="Slide Number Placeholder 4"/>
          <p:cNvSpPr>
            <a:spLocks noGrp="1"/>
          </p:cNvSpPr>
          <p:nvPr>
            <p:ph type="sldNum" sz="quarter" idx="15"/>
          </p:nvPr>
        </p:nvSpPr>
        <p:spPr/>
        <p:txBody>
          <a:bodyPr/>
          <a:lstStyle/>
          <a:p>
            <a:pPr algn="ctr"/>
            <a:fld id="{B67B645E-C5E5-4727-B977-D372A0AA71D9}" type="slidenum">
              <a:rPr lang="en-US" noProof="0" smtClean="0"/>
            </a:fld>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24" name="Freeform: Shape 23"/>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25" name="Freeform: Shape 24"/>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20" name="Picture Placeholder 15"/>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6" name="Text Placeholder 8"/>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8" name="Text Placeholder 10"/>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1" name="Picture Placeholder 15"/>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9" name="Text Placeholder 8"/>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0" name="Text Placeholder 10"/>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2" name="Picture Placeholder 15"/>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11" name="Text Placeholder 8"/>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2" name="Text Placeholder 10"/>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50"/>
          </p:nvPr>
        </p:nvSpPr>
        <p:spPr/>
        <p:txBody>
          <a:bodyPr/>
          <a:lstStyle/>
          <a:p>
            <a:endParaRPr lang="en-US" noProof="0"/>
          </a:p>
        </p:txBody>
      </p:sp>
      <p:sp>
        <p:nvSpPr>
          <p:cNvPr id="13" name="Slide Number Placeholder 12"/>
          <p:cNvSpPr>
            <a:spLocks noGrp="1"/>
          </p:cNvSpPr>
          <p:nvPr>
            <p:ph type="sldNum" sz="quarter" idx="51"/>
          </p:nvPr>
        </p:nvSpPr>
        <p:spPr/>
        <p:txBody>
          <a:bodyPr/>
          <a:lstStyle>
            <a:lvl1pPr algn="ctr">
              <a:defRPr/>
            </a:lvl1pPr>
          </a:lstStyle>
          <a:p>
            <a:fld id="{B67B645E-C5E5-4727-B977-D372A0AA71D9}" type="slidenum">
              <a:rPr lang="en-US" noProof="0" smtClean="0"/>
            </a:fld>
            <a:endParaRPr lang="en-US" noProof="0"/>
          </a:p>
        </p:txBody>
      </p:sp>
      <p:sp>
        <p:nvSpPr>
          <p:cNvPr id="26"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21" name="Text Placeholder 10"/>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29" name="Freeform: Shape 28"/>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0" name="Freeform: Shape 29"/>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37" name="Freeform: Shape 36"/>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34" name="Picture Placeholder 15"/>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16" name="Text Placeholder 8"/>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7" name="Text Placeholder 10"/>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5" name="Picture Placeholder 15"/>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18" name="Text Placeholder 8"/>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9" name="Text Placeholder 10"/>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6" name="Picture Placeholder 15"/>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20" name="Text Placeholder 8"/>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2" name="Title 1"/>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3" name="Subtitle 2"/>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4" name="Footer Placeholder 3"/>
          <p:cNvSpPr>
            <a:spLocks noGrp="1"/>
          </p:cNvSpPr>
          <p:nvPr>
            <p:ph type="ftr" sz="quarter" idx="49"/>
          </p:nvPr>
        </p:nvSpPr>
        <p:spPr/>
        <p:txBody>
          <a:bodyPr/>
          <a:lstStyle/>
          <a:p>
            <a:endParaRPr lang="en-US" noProof="0"/>
          </a:p>
        </p:txBody>
      </p:sp>
      <p:sp>
        <p:nvSpPr>
          <p:cNvPr id="6" name="Slide Number Placeholder 5"/>
          <p:cNvSpPr>
            <a:spLocks noGrp="1"/>
          </p:cNvSpPr>
          <p:nvPr>
            <p:ph type="sldNum" sz="quarter" idx="50"/>
          </p:nvPr>
        </p:nvSpPr>
        <p:spPr>
          <a:solidFill>
            <a:schemeClr val="tx1"/>
          </a:solidFill>
        </p:spPr>
        <p:txBody>
          <a:bodyPr/>
          <a:lstStyle>
            <a:lvl1pPr algn="ctr">
              <a:defRPr/>
            </a:lvl1pPr>
          </a:lstStyle>
          <a:p>
            <a:fld id="{B67B645E-C5E5-4727-B977-D372A0AA71D9}" type="slidenum">
              <a:rPr lang="en-US" noProof="0" smtClean="0"/>
            </a:fld>
            <a:endParaRPr lang="en-US" noProof="0"/>
          </a:p>
        </p:txBody>
      </p:sp>
      <p:pic>
        <p:nvPicPr>
          <p:cNvPr id="44" name="Picture 43"/>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755242" y="6359429"/>
            <a:ext cx="881186" cy="339985"/>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a:solidFill>
                <a:schemeClr val="tx1"/>
              </a:solidFill>
            </a:endParaRPr>
          </a:p>
        </p:txBody>
      </p:sp>
      <p:sp>
        <p:nvSpPr>
          <p:cNvPr id="30" name="Freeform: Shape 29"/>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a:p>
        </p:txBody>
      </p:sp>
      <p:sp>
        <p:nvSpPr>
          <p:cNvPr id="39" name="Freeform: Shape 38"/>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a:p>
        </p:txBody>
      </p:sp>
      <p:sp>
        <p:nvSpPr>
          <p:cNvPr id="40" name="Freeform: Shape 39"/>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41" name="Freeform: Shape 40"/>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a:p>
        </p:txBody>
      </p:sp>
      <p:sp>
        <p:nvSpPr>
          <p:cNvPr id="33" name="Picture Placeholder 15"/>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16" name="Text Placeholder 8"/>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endParaRPr lang="en-US" noProof="0"/>
          </a:p>
        </p:txBody>
      </p:sp>
      <p:sp>
        <p:nvSpPr>
          <p:cNvPr id="17" name="Text Placeholder 10"/>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4" name="Picture Placeholder 15"/>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18" name="Text Placeholder 8"/>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endParaRPr lang="en-US" noProof="0"/>
          </a:p>
        </p:txBody>
      </p:sp>
      <p:sp>
        <p:nvSpPr>
          <p:cNvPr id="19" name="Text Placeholder 10"/>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7" name="Picture Placeholder 15"/>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25" name="Text Placeholder 8"/>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endParaRPr lang="en-US" noProof="0"/>
          </a:p>
        </p:txBody>
      </p:sp>
      <p:sp>
        <p:nvSpPr>
          <p:cNvPr id="26" name="Text Placeholder 10"/>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38" name="Picture Placeholder 15"/>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a:t>Icon</a:t>
            </a:r>
            <a:endParaRPr lang="en-US" noProof="0"/>
          </a:p>
        </p:txBody>
      </p:sp>
      <p:sp>
        <p:nvSpPr>
          <p:cNvPr id="27" name="Text Placeholder 8"/>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endParaRPr lang="en-US" noProof="0"/>
          </a:p>
        </p:txBody>
      </p:sp>
      <p:sp>
        <p:nvSpPr>
          <p:cNvPr id="28" name="Text Placeholder 10"/>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endParaRPr lang="en-US" noProof="0"/>
          </a:p>
        </p:txBody>
      </p:sp>
      <p:sp>
        <p:nvSpPr>
          <p:cNvPr id="4" name="Footer Placeholder 3"/>
          <p:cNvSpPr>
            <a:spLocks noGrp="1"/>
          </p:cNvSpPr>
          <p:nvPr>
            <p:ph type="ftr" sz="quarter" idx="55"/>
          </p:nvPr>
        </p:nvSpPr>
        <p:spPr/>
        <p:txBody>
          <a:bodyPr/>
          <a:lstStyle/>
          <a:p>
            <a:endParaRPr lang="en-US" noProof="0"/>
          </a:p>
        </p:txBody>
      </p:sp>
      <p:sp>
        <p:nvSpPr>
          <p:cNvPr id="6" name="Slide Number Placeholder 5"/>
          <p:cNvSpPr>
            <a:spLocks noGrp="1"/>
          </p:cNvSpPr>
          <p:nvPr>
            <p:ph type="sldNum" sz="quarter" idx="56"/>
          </p:nvPr>
        </p:nvSpPr>
        <p:spPr>
          <a:solidFill>
            <a:schemeClr val="tx1"/>
          </a:solidFill>
        </p:spPr>
        <p:txBody>
          <a:bodyPr/>
          <a:lstStyle>
            <a:lvl1pPr algn="ctr">
              <a:defRPr/>
            </a:lvl1pPr>
          </a:lstStyle>
          <a:p>
            <a:fld id="{B67B645E-C5E5-4727-B977-D372A0AA71D9}" type="slidenum">
              <a:rPr lang="en-US" noProof="0" smtClean="0"/>
            </a:fld>
            <a:endParaRPr lang="en-US" noProof="0"/>
          </a:p>
        </p:txBody>
      </p:sp>
      <p:sp>
        <p:nvSpPr>
          <p:cNvPr id="51" name="Title 1"/>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52" name="Subtitle 2"/>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pic>
        <p:nvPicPr>
          <p:cNvPr id="53" name="Picture 52"/>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755242" y="6359429"/>
            <a:ext cx="881186" cy="339985"/>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a:p>
        </p:txBody>
      </p:sp>
      <p:sp>
        <p:nvSpPr>
          <p:cNvPr id="21" name="Freeform: Shape 20"/>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a:p>
        </p:txBody>
      </p:sp>
      <p:sp>
        <p:nvSpPr>
          <p:cNvPr id="3" name="Footer Placeholder 2"/>
          <p:cNvSpPr>
            <a:spLocks noGrp="1"/>
          </p:cNvSpPr>
          <p:nvPr>
            <p:ph type="ftr" sz="quarter" idx="14"/>
          </p:nvPr>
        </p:nvSpPr>
        <p:spPr/>
        <p:txBody>
          <a:bodyPr/>
          <a:lstStyle/>
          <a:p>
            <a:endParaRPr lang="en-US" noProof="0"/>
          </a:p>
        </p:txBody>
      </p:sp>
      <p:sp>
        <p:nvSpPr>
          <p:cNvPr id="4" name="Slide Number Placeholder 3"/>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fld>
            <a:endParaRPr lang="en-US" noProof="0"/>
          </a:p>
        </p:txBody>
      </p:sp>
      <p:sp>
        <p:nvSpPr>
          <p:cNvPr id="17" name="Title 1"/>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endParaRPr lang="en-US" noProof="0"/>
          </a:p>
        </p:txBody>
      </p:sp>
      <p:sp>
        <p:nvSpPr>
          <p:cNvPr id="18" name="Subtitle 2"/>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pic>
        <p:nvPicPr>
          <p:cNvPr id="22" name="Picture 21"/>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755242" y="6359429"/>
            <a:ext cx="881186" cy="339985"/>
          </a:xfrm>
          <a:prstGeom prst="rect">
            <a:avLst/>
          </a:prstGeom>
        </p:spPr>
      </p:pic>
      <p:pic>
        <p:nvPicPr>
          <p:cNvPr id="31" name="Picture 30"/>
          <p:cNvPicPr>
            <a:picLocks noChangeAspect="1"/>
          </p:cNvPicPr>
          <p:nvPr userDrawn="1"/>
        </p:nvPicPr>
        <p:blipFill rotWithShape="1">
          <a:blip r:embed="rId4" cstate="screen"/>
          <a:srcRect/>
          <a:stretch>
            <a:fillRect/>
          </a:stretch>
        </p:blipFill>
        <p:spPr>
          <a:xfrm flipH="1">
            <a:off x="-1" y="457201"/>
            <a:ext cx="10705833" cy="6195852"/>
          </a:xfrm>
          <a:prstGeom prst="rect">
            <a:avLst/>
          </a:prstGeom>
        </p:spPr>
      </p:pic>
      <p:sp>
        <p:nvSpPr>
          <p:cNvPr id="32" name="Picture Placeholder 10"/>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a:t>Insert or Drag and Drop your Screen Design here</a:t>
            </a:r>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endParaRPr lang="en-US" noProof="0"/>
          </a:p>
        </p:txBody>
      </p:sp>
      <p:sp>
        <p:nvSpPr>
          <p:cNvPr id="4" name="Content Placeholder 3"/>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 name="Text Placeholder 11"/>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endParaRPr lang="en-US" noProof="0"/>
          </a:p>
        </p:txBody>
      </p:sp>
      <p:sp>
        <p:nvSpPr>
          <p:cNvPr id="8" name="Text Placeholder 7"/>
          <p:cNvSpPr>
            <a:spLocks noGrp="1"/>
          </p:cNvSpPr>
          <p:nvPr>
            <p:ph type="body" sz="quarter" idx="12"/>
          </p:nvPr>
        </p:nvSpPr>
        <p:spPr>
          <a:xfrm>
            <a:off x="6753360" y="3314701"/>
            <a:ext cx="3069500" cy="3051192"/>
          </a:xfrm>
        </p:spPr>
        <p:txBody>
          <a:body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 name="Title 1"/>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18"/>
          </p:nvPr>
        </p:nvSpPr>
        <p:spPr/>
        <p:txBody>
          <a:bodyPr/>
          <a:lstStyle/>
          <a:p>
            <a:endParaRPr lang="en-US" noProof="0"/>
          </a:p>
        </p:txBody>
      </p:sp>
      <p:sp>
        <p:nvSpPr>
          <p:cNvPr id="13" name="Text Placeholder 4"/>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sp>
        <p:nvSpPr>
          <p:cNvPr id="10" name="Slide Number Placeholder 9"/>
          <p:cNvSpPr>
            <a:spLocks noGrp="1"/>
          </p:cNvSpPr>
          <p:nvPr>
            <p:ph type="sldNum" sz="quarter" idx="21"/>
          </p:nvPr>
        </p:nvSpPr>
        <p:spPr/>
        <p:txBody>
          <a:bodyPr/>
          <a:lstStyle/>
          <a:p>
            <a:fld id="{B67B645E-C5E5-4727-B977-D372A0AA71D9}" type="slidenum">
              <a:rPr lang="en-US" noProof="0" smtClean="0"/>
            </a:fld>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a:p>
        </p:txBody>
      </p:sp>
      <p:sp>
        <p:nvSpPr>
          <p:cNvPr id="20" name="Freeform: Shape 19"/>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a:p>
        </p:txBody>
      </p:sp>
      <p:sp>
        <p:nvSpPr>
          <p:cNvPr id="8" name="Text Placeholder 9"/>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endParaRPr lang="en-US" noProof="0"/>
          </a:p>
        </p:txBody>
      </p:sp>
      <p:sp>
        <p:nvSpPr>
          <p:cNvPr id="9" name="Text Placeholder 9"/>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endParaRPr lang="en-US" noProof="0"/>
          </a:p>
        </p:txBody>
      </p:sp>
      <p:sp>
        <p:nvSpPr>
          <p:cNvPr id="19" name="Freeform: Shape 18"/>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US" noProof="0"/>
          </a:p>
        </p:txBody>
      </p:sp>
      <p:sp>
        <p:nvSpPr>
          <p:cNvPr id="6" name="Text Placeholder 3"/>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endParaRPr lang="en-US" noProof="0"/>
          </a:p>
        </p:txBody>
      </p:sp>
      <p:sp>
        <p:nvSpPr>
          <p:cNvPr id="10" name="Text Placeholder 3"/>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endParaRPr lang="en-US" noProof="0"/>
          </a:p>
        </p:txBody>
      </p:sp>
      <p:sp>
        <p:nvSpPr>
          <p:cNvPr id="13" name="Content Placeholder 3"/>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endParaRPr lang="en-US" noProof="0"/>
          </a:p>
        </p:txBody>
      </p:sp>
      <p:sp>
        <p:nvSpPr>
          <p:cNvPr id="11" name="Text Placeholder 9"/>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endParaRPr lang="en-US" noProof="0"/>
          </a:p>
        </p:txBody>
      </p:sp>
      <p:sp>
        <p:nvSpPr>
          <p:cNvPr id="14" name="Text Placeholder 5"/>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endParaRPr lang="en-US" noProof="0"/>
          </a:p>
        </p:txBody>
      </p:sp>
      <p:sp>
        <p:nvSpPr>
          <p:cNvPr id="12" name="Text Placeholder 9"/>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endParaRPr lang="en-US" noProof="0"/>
          </a:p>
        </p:txBody>
      </p:sp>
      <p:sp>
        <p:nvSpPr>
          <p:cNvPr id="15" name="Text Placeholder 9"/>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endParaRPr lang="en-US" noProof="0"/>
          </a:p>
        </p:txBody>
      </p:sp>
      <p:sp>
        <p:nvSpPr>
          <p:cNvPr id="4" name="Title 3"/>
          <p:cNvSpPr>
            <a:spLocks noGrp="1"/>
          </p:cNvSpPr>
          <p:nvPr>
            <p:ph type="title"/>
          </p:nvPr>
        </p:nvSpPr>
        <p:spPr/>
        <p:txBody>
          <a:bodyPr/>
          <a:lstStyle/>
          <a:p>
            <a:r>
              <a:rPr lang="en-US" noProof="0"/>
              <a:t>Click to edit Master title style</a:t>
            </a:r>
            <a:endParaRPr lang="en-US" noProof="0"/>
          </a:p>
        </p:txBody>
      </p:sp>
      <p:sp>
        <p:nvSpPr>
          <p:cNvPr id="7" name="Footer Placeholder 6"/>
          <p:cNvSpPr>
            <a:spLocks noGrp="1"/>
          </p:cNvSpPr>
          <p:nvPr>
            <p:ph type="ftr" sz="quarter" idx="35"/>
          </p:nvPr>
        </p:nvSpPr>
        <p:spPr/>
        <p:txBody>
          <a:bodyPr/>
          <a:lstStyle/>
          <a:p>
            <a:endParaRPr lang="en-US" noProof="0"/>
          </a:p>
        </p:txBody>
      </p:sp>
      <p:sp>
        <p:nvSpPr>
          <p:cNvPr id="17" name="Slide Number Placeholder 16"/>
          <p:cNvSpPr>
            <a:spLocks noGrp="1"/>
          </p:cNvSpPr>
          <p:nvPr>
            <p:ph type="sldNum" sz="quarter" idx="36"/>
          </p:nvPr>
        </p:nvSpPr>
        <p:spPr/>
        <p:txBody>
          <a:bodyPr/>
          <a:lstStyle>
            <a:lvl1pPr algn="ctr">
              <a:defRPr/>
            </a:lvl1pPr>
          </a:lstStyle>
          <a:p>
            <a:fld id="{B67B645E-C5E5-4727-B977-D372A0AA71D9}" type="slidenum">
              <a:rPr lang="en-US" noProof="0" smtClean="0"/>
            </a:fld>
            <a:endParaRPr lang="en-US" noProof="0"/>
          </a:p>
        </p:txBody>
      </p:sp>
      <p:sp>
        <p:nvSpPr>
          <p:cNvPr id="18" name="Text Placeholder 4"/>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endParaRPr lang="en-US" noProof="0"/>
          </a:p>
        </p:txBody>
      </p:sp>
      <p:grpSp>
        <p:nvGrpSpPr>
          <p:cNvPr id="192" name="Group 191"/>
          <p:cNvGrpSpPr/>
          <p:nvPr userDrawn="1"/>
        </p:nvGrpSpPr>
        <p:grpSpPr>
          <a:xfrm>
            <a:off x="7999730" y="2916193"/>
            <a:ext cx="449973" cy="1657292"/>
            <a:chOff x="7999730" y="2916193"/>
            <a:chExt cx="449973" cy="1657292"/>
          </a:xfrm>
        </p:grpSpPr>
        <p:sp>
          <p:nvSpPr>
            <p:cNvPr id="179" name="Freeform: Shape 178"/>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a:p>
          </p:txBody>
        </p:sp>
        <p:grpSp>
          <p:nvGrpSpPr>
            <p:cNvPr id="182" name="Group 181"/>
            <p:cNvGrpSpPr/>
            <p:nvPr userDrawn="1"/>
          </p:nvGrpSpPr>
          <p:grpSpPr>
            <a:xfrm>
              <a:off x="8018856" y="2916193"/>
              <a:ext cx="430847" cy="1657292"/>
              <a:chOff x="8018856" y="2916193"/>
              <a:chExt cx="430847" cy="1657292"/>
            </a:xfrm>
          </p:grpSpPr>
          <p:sp>
            <p:nvSpPr>
              <p:cNvPr id="183" name="Freeform: Shape 182"/>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4" name="Freeform: Shape 183"/>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5" name="Freeform: Shape 184"/>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6" name="Freeform: Shape 185"/>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7" name="Freeform: Shape 186"/>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8" name="Freeform: Shape 187"/>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89" name="Freeform: Shape 188"/>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90" name="Freeform: Shape 189"/>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a:p>
            </p:txBody>
          </p:sp>
          <p:sp>
            <p:nvSpPr>
              <p:cNvPr id="191" name="Freeform: Shape 190"/>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0" name="Text Placeholder 5"/>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1" name="Text Placeholder 5"/>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12" name="Text Placeholder 5"/>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endParaRPr lang="en-US" noProof="0"/>
          </a:p>
        </p:txBody>
      </p:sp>
      <p:sp>
        <p:nvSpPr>
          <p:cNvPr id="4" name="Title 3"/>
          <p:cNvSpPr>
            <a:spLocks noGrp="1"/>
          </p:cNvSpPr>
          <p:nvPr>
            <p:ph type="title"/>
          </p:nvPr>
        </p:nvSpPr>
        <p:spPr>
          <a:xfrm>
            <a:off x="432000" y="432000"/>
            <a:ext cx="11329200" cy="432000"/>
          </a:xfrm>
        </p:spPr>
        <p:txBody>
          <a:bodyPr/>
          <a:lstStyle/>
          <a:p>
            <a:r>
              <a:rPr lang="en-US" noProof="0"/>
              <a:t>Click to edit Master title style</a:t>
            </a:r>
            <a:endParaRPr lang="en-US" noProof="0"/>
          </a:p>
        </p:txBody>
      </p:sp>
      <p:sp>
        <p:nvSpPr>
          <p:cNvPr id="5" name="Footer Placeholder 4"/>
          <p:cNvSpPr>
            <a:spLocks noGrp="1"/>
          </p:cNvSpPr>
          <p:nvPr>
            <p:ph type="ftr" sz="quarter" idx="18"/>
          </p:nvPr>
        </p:nvSpPr>
        <p:spPr/>
        <p:txBody>
          <a:bodyPr/>
          <a:lstStyle/>
          <a:p>
            <a:endParaRPr lang="en-US" noProof="0"/>
          </a:p>
        </p:txBody>
      </p:sp>
      <p:sp>
        <p:nvSpPr>
          <p:cNvPr id="7" name="Slide Number Placeholder 6"/>
          <p:cNvSpPr>
            <a:spLocks noGrp="1"/>
          </p:cNvSpPr>
          <p:nvPr>
            <p:ph type="sldNum" sz="quarter" idx="19"/>
          </p:nvPr>
        </p:nvSpPr>
        <p:spPr/>
        <p:txBody>
          <a:bodyPr/>
          <a:lstStyle>
            <a:lvl1pPr algn="ctr">
              <a:defRPr/>
            </a:lvl1pPr>
          </a:lstStyle>
          <a:p>
            <a:fld id="{B67B645E-C5E5-4727-B977-D372A0AA71D9}" type="slidenum">
              <a:rPr lang="en-US" noProof="0" smtClean="0"/>
            </a:fld>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image" Target="../media/image4.pn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endParaRPr lang="en-US" noProof="0"/>
          </a:p>
        </p:txBody>
      </p:sp>
      <p:sp>
        <p:nvSpPr>
          <p:cNvPr id="3" name="Text Placeholder 2"/>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 name="Footer Placeholder 4"/>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a:p>
        </p:txBody>
      </p:sp>
      <p:pic>
        <p:nvPicPr>
          <p:cNvPr id="12" name="Picture 11"/>
          <p:cNvPicPr>
            <a:picLocks noChangeAspect="1"/>
          </p:cNvPicPr>
          <p:nvPr userDrawn="1"/>
        </p:nvPicPr>
        <p:blipFill>
          <a:blip r:embed="rId26" cstate="screen">
            <a:duotone>
              <a:prstClr val="black"/>
              <a:schemeClr val="tx2">
                <a:tint val="45000"/>
                <a:satMod val="400000"/>
              </a:schemeClr>
            </a:duotone>
          </a:blip>
          <a:stretch>
            <a:fillRect/>
          </a:stretch>
        </p:blipFill>
        <p:spPr>
          <a:xfrm>
            <a:off x="10755241" y="6359430"/>
            <a:ext cx="881183" cy="339985"/>
          </a:xfrm>
          <a:prstGeom prst="rect">
            <a:avLst/>
          </a:prstGeom>
        </p:spPr>
      </p:pic>
      <p:sp>
        <p:nvSpPr>
          <p:cNvPr id="4" name="Slide Number Placeholder 3"/>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fld>
            <a:endParaRPr 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6.xml"/><Relationship Id="rId3" Type="http://schemas.microsoft.com/office/2007/relationships/hdphoto" Target="../media/image7.wdp"/><Relationship Id="rId2" Type="http://schemas.openxmlformats.org/officeDocument/2006/relationships/image" Target="../media/image6.pn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4.svg"/><Relationship Id="rId7" Type="http://schemas.openxmlformats.org/officeDocument/2006/relationships/image" Target="../media/image11.png"/><Relationship Id="rId6" Type="http://schemas.openxmlformats.org/officeDocument/2006/relationships/image" Target="../media/image3.svg"/><Relationship Id="rId5" Type="http://schemas.openxmlformats.org/officeDocument/2006/relationships/image" Target="../media/image10.png"/><Relationship Id="rId4" Type="http://schemas.openxmlformats.org/officeDocument/2006/relationships/image" Target="../media/image2.svg"/><Relationship Id="rId3" Type="http://schemas.openxmlformats.org/officeDocument/2006/relationships/image" Target="../media/image9.png"/><Relationship Id="rId2" Type="http://schemas.openxmlformats.org/officeDocument/2006/relationships/image" Target="../media/image1.svg"/><Relationship Id="rId10" Type="http://schemas.openxmlformats.org/officeDocument/2006/relationships/notesSlide" Target="../notesSlides/notesSlide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67949" y="-106327"/>
            <a:ext cx="5724050" cy="3925885"/>
          </a:xfrm>
        </p:spPr>
        <p:txBody>
          <a:bodyPr/>
          <a:lstStyle/>
          <a:p>
            <a:pPr algn="ctr"/>
            <a:r>
              <a:rPr lang="en-IN" altLang="en-US" sz="2800" dirty="0">
                <a:effectLst>
                  <a:outerShdw blurRad="50800" dist="38100" dir="2700000" algn="tl" rotWithShape="0">
                    <a:prstClr val="black">
                      <a:alpha val="40000"/>
                    </a:prstClr>
                  </a:outerShdw>
                </a:effectLst>
              </a:rPr>
              <a:t>CUSTOMER SUCCESS</a:t>
            </a:r>
            <a:r>
              <a:rPr lang="en-US" sz="2800" dirty="0">
                <a:effectLst>
                  <a:outerShdw blurRad="50800" dist="38100" dir="2700000" algn="tl" rotWithShape="0">
                    <a:prstClr val="black">
                      <a:alpha val="40000"/>
                    </a:prstClr>
                  </a:outerShdw>
                </a:effectLst>
              </a:rPr>
              <a:t> dashboard</a:t>
            </a:r>
            <a:br>
              <a:rPr lang="en-US" sz="2800" dirty="0"/>
            </a:br>
            <a:r>
              <a:rPr lang="en-US" sz="2800" b="0" dirty="0"/>
              <a:t>in Microsoft excel</a:t>
            </a:r>
            <a:br>
              <a:rPr lang="en-US" sz="2800" b="0" cap="none" dirty="0"/>
            </a:br>
            <a:r>
              <a:rPr lang="en-US" sz="2800" b="0" cap="none" dirty="0"/>
              <a:t>Introduction to Data Management</a:t>
            </a:r>
            <a:br>
              <a:rPr lang="en-US" sz="2800" b="0" cap="none" dirty="0"/>
            </a:br>
            <a:r>
              <a:rPr lang="en-US" sz="2800" b="0" cap="none" dirty="0"/>
              <a:t>(INT-217)</a:t>
            </a:r>
            <a:endParaRPr lang="en-US" sz="2800" dirty="0"/>
          </a:p>
        </p:txBody>
      </p:sp>
      <p:sp>
        <p:nvSpPr>
          <p:cNvPr id="5" name="Subtitle 4"/>
          <p:cNvSpPr>
            <a:spLocks noGrp="1"/>
          </p:cNvSpPr>
          <p:nvPr>
            <p:ph type="subTitle" idx="1"/>
          </p:nvPr>
        </p:nvSpPr>
        <p:spPr>
          <a:xfrm>
            <a:off x="7365441" y="4230035"/>
            <a:ext cx="4099187" cy="1575646"/>
          </a:xfrm>
        </p:spPr>
        <p:txBody>
          <a:bodyPr/>
          <a:lstStyle/>
          <a:p>
            <a:pPr algn="ctr"/>
            <a:r>
              <a:rPr lang="en-US" dirty="0"/>
              <a:t>Presented by:</a:t>
            </a:r>
            <a:endParaRPr lang="en-US" dirty="0"/>
          </a:p>
          <a:p>
            <a:pPr algn="ctr"/>
            <a:r>
              <a:rPr lang="en-IN" altLang="en-US" b="0" dirty="0"/>
              <a:t>TIPPIREDDY SINDHU </a:t>
            </a:r>
            <a:r>
              <a:rPr lang="en-US" b="0" dirty="0"/>
              <a:t>(</a:t>
            </a:r>
            <a:r>
              <a:rPr lang="en-US" b="0" dirty="0" err="1"/>
              <a:t>Btech</a:t>
            </a:r>
            <a:r>
              <a:rPr lang="en-US" b="0" dirty="0"/>
              <a:t>. </a:t>
            </a:r>
            <a:r>
              <a:rPr lang="en-US" b="0" dirty="0" err="1"/>
              <a:t>Cse</a:t>
            </a:r>
            <a:r>
              <a:rPr lang="en-US" b="0" dirty="0"/>
              <a:t>)</a:t>
            </a:r>
            <a:endParaRPr lang="en-US" b="0" dirty="0"/>
          </a:p>
          <a:p>
            <a:pPr algn="ctr"/>
            <a:r>
              <a:rPr lang="en-US" b="0" dirty="0"/>
              <a:t>118</a:t>
            </a:r>
            <a:r>
              <a:rPr lang="en-IN" altLang="en-US" b="0" dirty="0"/>
              <a:t>04718</a:t>
            </a:r>
            <a:endParaRPr lang="en-US" b="0" dirty="0"/>
          </a:p>
          <a:p>
            <a:pPr algn="ctr"/>
            <a:r>
              <a:rPr lang="en-US" b="0" dirty="0"/>
              <a:t>Km07</a:t>
            </a:r>
            <a:r>
              <a:rPr lang="en-IN" altLang="en-US" b="0" dirty="0"/>
              <a:t>0</a:t>
            </a:r>
            <a:endParaRPr lang="en-IN" altLang="en-US" b="0" dirty="0"/>
          </a:p>
          <a:p>
            <a:pPr algn="ctr"/>
            <a:endParaRPr lang="en-US" b="0" dirty="0"/>
          </a:p>
          <a:p>
            <a:endParaRPr lang="en-IN" dirty="0"/>
          </a:p>
        </p:txBody>
      </p:sp>
      <p:pic>
        <p:nvPicPr>
          <p:cNvPr id="15" name="Picture Placeholder 14" descr="Graphical user interface&#10;&#10;Description automatically generated"/>
          <p:cNvPicPr>
            <a:picLocks noGrp="1" noChangeAspect="1"/>
          </p:cNvPicPr>
          <p:nvPr>
            <p:ph type="pic" sz="quarter" idx="10"/>
          </p:nvPr>
        </p:nvPicPr>
        <p:blipFill rotWithShape="1">
          <a:blip r:embed="rId1">
            <a:duotone>
              <a:prstClr val="black"/>
              <a:schemeClr val="accent6">
                <a:tint val="45000"/>
                <a:satMod val="400000"/>
              </a:schemeClr>
            </a:duotone>
          </a:blip>
          <a:srcRect l="9834" t="17131" r="38676" b="11130"/>
          <a:stretch>
            <a:fillRect/>
          </a:stretch>
        </p:blipFill>
        <p:spPr>
          <a:xfrm>
            <a:off x="703018" y="600100"/>
            <a:ext cx="5613801" cy="5646157"/>
          </a:xfrm>
        </p:spPr>
      </p:pic>
      <p:grpSp>
        <p:nvGrpSpPr>
          <p:cNvPr id="11" name="Group 10"/>
          <p:cNvGrpSpPr/>
          <p:nvPr/>
        </p:nvGrpSpPr>
        <p:grpSpPr>
          <a:xfrm>
            <a:off x="348254" y="4230035"/>
            <a:ext cx="2430801" cy="2430801"/>
            <a:chOff x="331094" y="2213600"/>
            <a:chExt cx="2430801" cy="2430801"/>
          </a:xfrm>
        </p:grpSpPr>
        <p:sp>
          <p:nvSpPr>
            <p:cNvPr id="7" name="Oval 6"/>
            <p:cNvSpPr/>
            <p:nvPr/>
          </p:nvSpPr>
          <p:spPr>
            <a:xfrm>
              <a:off x="331094" y="2213600"/>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logo&#10;&#10;Description automatically generated"/>
            <p:cNvPicPr>
              <a:picLocks noChangeAspect="1"/>
            </p:cNvPicPr>
            <p:nvPr/>
          </p:nvPicPr>
          <p:blipFill rotWithShape="1">
            <a:blip r:embed="rId2">
              <a:extLst>
                <a:ext uri="{BEBA8EAE-BF5A-486C-A8C5-ECC9F3942E4B}">
                  <a14:imgProps xmlns:a14="http://schemas.microsoft.com/office/drawing/2010/main">
                    <a14:imgLayer r:embed="rId3">
                      <a14:imgEffect>
                        <a14:backgroundRemoval t="18750" b="81818" l="2448" r="39510">
                          <a14:foregroundMark x1="26573" y1="24432" x2="26573" y2="24432"/>
                          <a14:foregroundMark x1="22378" y1="23864" x2="9790" y2="28977"/>
                          <a14:foregroundMark x1="9790" y1="28977" x2="3497" y2="48295"/>
                          <a14:foregroundMark x1="3497" y1="48295" x2="5594" y2="68750"/>
                          <a14:foregroundMark x1="5594" y1="68750" x2="17133" y2="77841"/>
                          <a14:foregroundMark x1="17133" y1="77841" x2="27420" y2="80480"/>
                          <a14:foregroundMark x1="32533" y1="75146" x2="36713" y2="63068"/>
                          <a14:foregroundMark x1="36713" y1="63068" x2="38811" y2="41477"/>
                          <a14:foregroundMark x1="38811" y1="41477" x2="32867" y2="31818"/>
                          <a14:foregroundMark x1="27273" y1="19318" x2="33916" y2="34659"/>
                          <a14:foregroundMark x1="27273" y1="22159" x2="14336" y2="23295"/>
                          <a14:foregroundMark x1="14336" y1="23295" x2="3497" y2="36364"/>
                          <a14:foregroundMark x1="3497" y1="36364" x2="2448" y2="56818"/>
                          <a14:foregroundMark x1="2448" y1="56818" x2="4545" y2="65909"/>
                          <a14:foregroundMark x1="12238" y1="74432" x2="25175" y2="79545"/>
                          <a14:foregroundMark x1="25175" y1="79545" x2="26536" y2="78614"/>
                          <a14:foregroundMark x1="19930" y1="79545" x2="20280" y2="82386"/>
                          <a14:foregroundMark x1="39510" y1="56250" x2="39510" y2="47727"/>
                          <a14:backgroundMark x1="34615" y1="79545" x2="28322" y2="82386"/>
                        </a14:backgroundRemoval>
                      </a14:imgEffect>
                      <a14:imgEffect>
                        <a14:saturation sat="400000"/>
                      </a14:imgEffect>
                    </a14:imgLayer>
                  </a14:imgProps>
                </a:ext>
              </a:extLst>
            </a:blip>
            <a:srcRect t="14107" r="58924" b="17394"/>
            <a:stretch>
              <a:fillRect/>
            </a:stretch>
          </p:blipFill>
          <p:spPr>
            <a:xfrm>
              <a:off x="685634" y="2558869"/>
              <a:ext cx="1721720" cy="1671166"/>
            </a:xfrm>
            <a:prstGeom prst="rect">
              <a:avLst/>
            </a:prstGeom>
            <a:ln>
              <a:noFill/>
            </a:ln>
            <a:effectLst>
              <a:outerShdw blurRad="292100" dist="139700" dir="2700000" algn="tl" rotWithShape="0">
                <a:srgbClr val="333333">
                  <a:alpha val="65000"/>
                </a:srgbClr>
              </a:outerShdw>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0" y="2160830"/>
            <a:ext cx="5821924" cy="1378355"/>
          </a:xfrm>
        </p:spPr>
        <p:txBody>
          <a:bodyPr/>
          <a:lstStyle/>
          <a:p>
            <a:pPr algn="ctr"/>
            <a:r>
              <a:rPr lang="en-US" cap="none" dirty="0"/>
              <a:t>Pivot Charts </a:t>
            </a:r>
            <a:endParaRPr lang="en-US" cap="none" dirty="0"/>
          </a:p>
        </p:txBody>
      </p:sp>
      <p:sp>
        <p:nvSpPr>
          <p:cNvPr id="7" name="Rectangle 6"/>
          <p:cNvSpPr/>
          <p:nvPr/>
        </p:nvSpPr>
        <p:spPr>
          <a:xfrm>
            <a:off x="421758" y="943834"/>
            <a:ext cx="3873796" cy="923330"/>
          </a:xfrm>
          <a:prstGeom prst="rect">
            <a:avLst/>
          </a:prstGeom>
        </p:spPr>
        <p:txBody>
          <a:bodyPr wrap="square">
            <a:spAutoFit/>
          </a:bodyPr>
          <a:lstStyle/>
          <a:p>
            <a:br>
              <a:rPr lang="en-US" dirty="0">
                <a:solidFill>
                  <a:schemeClr val="bg1"/>
                </a:solidFill>
              </a:rPr>
            </a:br>
            <a:br>
              <a:rPr lang="en-US" dirty="0">
                <a:solidFill>
                  <a:schemeClr val="bg1"/>
                </a:solidFill>
              </a:rPr>
            </a:br>
            <a:endParaRPr lang="en-IN" dirty="0">
              <a:solidFill>
                <a:schemeClr val="bg1"/>
              </a:solidFill>
            </a:endParaRPr>
          </a:p>
        </p:txBody>
      </p:sp>
      <p:sp>
        <p:nvSpPr>
          <p:cNvPr id="3" name="Rectangle 2"/>
          <p:cNvSpPr/>
          <p:nvPr/>
        </p:nvSpPr>
        <p:spPr>
          <a:xfrm>
            <a:off x="586858" y="2099160"/>
            <a:ext cx="3873796" cy="2554545"/>
          </a:xfrm>
          <a:prstGeom prst="rect">
            <a:avLst/>
          </a:prstGeom>
        </p:spPr>
        <p:txBody>
          <a:bodyPr wrap="square">
            <a:spAutoFit/>
          </a:bodyPr>
          <a:lstStyle/>
          <a:p>
            <a:r>
              <a:rPr lang="en-US" sz="2000" dirty="0">
                <a:solidFill>
                  <a:schemeClr val="bg1"/>
                </a:solidFill>
                <a:latin typeface="Arial" panose="020B0604020202020204" pitchFamily="34" charset="0"/>
              </a:rPr>
              <a:t>A </a:t>
            </a:r>
            <a:r>
              <a:rPr lang="en-US" sz="2000" b="1" dirty="0">
                <a:solidFill>
                  <a:schemeClr val="bg1"/>
                </a:solidFill>
                <a:latin typeface="Arial" panose="020B0604020202020204" pitchFamily="34" charset="0"/>
              </a:rPr>
              <a:t>Pivot chart </a:t>
            </a:r>
            <a:r>
              <a:rPr lang="en-US" sz="2000" dirty="0">
                <a:solidFill>
                  <a:schemeClr val="bg1"/>
                </a:solidFill>
                <a:latin typeface="Arial" panose="020B0604020202020204" pitchFamily="34" charset="0"/>
              </a:rPr>
              <a:t>shows the data series, categories, and chart axes the same way a standard chart does. Additionally, it also gives you interactive filtering controls right on the chart so that you can quickly analyze a subset of your data.</a:t>
            </a:r>
            <a:endParaRPr lang="en-IN" sz="2000" dirty="0">
              <a:solidFill>
                <a:schemeClr val="bg1"/>
              </a:solidFill>
            </a:endParaRPr>
          </a:p>
        </p:txBody>
      </p:sp>
    </p:spTree>
  </p:cSld>
  <p:clrMapOvr>
    <a:masterClrMapping/>
  </p:clrMapOvr>
  <p:transition spd="slow">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u="sng" dirty="0"/>
              <a:t>Types Of Pivot Charts Used :</a:t>
            </a:r>
            <a:endParaRPr lang="en-IN" sz="4400" u="sng" dirty="0"/>
          </a:p>
        </p:txBody>
      </p:sp>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a:p>
        </p:txBody>
      </p:sp>
      <p:sp>
        <p:nvSpPr>
          <p:cNvPr id="7" name="Oval 6"/>
          <p:cNvSpPr/>
          <p:nvPr/>
        </p:nvSpPr>
        <p:spPr>
          <a:xfrm>
            <a:off x="6826250" y="1478411"/>
            <a:ext cx="2171700" cy="2146300"/>
          </a:xfrm>
          <a:prstGeom prst="ellipse">
            <a:avLst/>
          </a:prstGeom>
          <a:solidFill>
            <a:schemeClr val="tx2">
              <a:lumMod val="75000"/>
            </a:schemeClr>
          </a:solidFill>
          <a:ln>
            <a:solidFill>
              <a:schemeClr val="bg1"/>
            </a:solidFill>
          </a:ln>
          <a:effectLst>
            <a:outerShdw blurRad="330200" dist="304800" dir="5400000" algn="t" rotWithShape="0">
              <a:prstClr val="black">
                <a:alpha val="39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lt1"/>
                </a:solidFill>
              </a:rPr>
              <a:t>Bar Graph</a:t>
            </a:r>
            <a:endParaRPr lang="en-IN" sz="3200" dirty="0">
              <a:solidFill>
                <a:schemeClr val="lt1"/>
              </a:solidFill>
            </a:endParaRPr>
          </a:p>
        </p:txBody>
      </p:sp>
      <p:sp>
        <p:nvSpPr>
          <p:cNvPr id="8" name="Oval 7"/>
          <p:cNvSpPr/>
          <p:nvPr/>
        </p:nvSpPr>
        <p:spPr>
          <a:xfrm>
            <a:off x="5010150" y="3660986"/>
            <a:ext cx="2171700" cy="2146300"/>
          </a:xfrm>
          <a:prstGeom prst="ellipse">
            <a:avLst/>
          </a:prstGeom>
          <a:solidFill>
            <a:schemeClr val="tx2">
              <a:lumMod val="75000"/>
            </a:schemeClr>
          </a:solidFill>
          <a:ln>
            <a:solidFill>
              <a:schemeClr val="bg1"/>
            </a:solidFill>
          </a:ln>
          <a:effectLst>
            <a:outerShdw blurRad="330200" dist="304800" dir="5400000" algn="t" rotWithShape="0">
              <a:prstClr val="black">
                <a:alpha val="39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lt1"/>
                </a:solidFill>
              </a:rPr>
              <a:t>waterfall chart</a:t>
            </a:r>
            <a:endParaRPr lang="en-US" sz="2800" dirty="0">
              <a:solidFill>
                <a:schemeClr val="lt1"/>
              </a:solidFill>
            </a:endParaRPr>
          </a:p>
        </p:txBody>
      </p:sp>
      <p:sp>
        <p:nvSpPr>
          <p:cNvPr id="9" name="Oval 8"/>
          <p:cNvSpPr/>
          <p:nvPr/>
        </p:nvSpPr>
        <p:spPr>
          <a:xfrm>
            <a:off x="8997950" y="3660986"/>
            <a:ext cx="2171700" cy="2146300"/>
          </a:xfrm>
          <a:prstGeom prst="ellipse">
            <a:avLst/>
          </a:prstGeom>
          <a:solidFill>
            <a:schemeClr val="tx2">
              <a:lumMod val="75000"/>
            </a:schemeClr>
          </a:solidFill>
          <a:ln>
            <a:solidFill>
              <a:schemeClr val="bg1"/>
            </a:solidFill>
          </a:ln>
          <a:effectLst>
            <a:outerShdw blurRad="330200" dist="304800" dir="5400000" algn="t" rotWithShape="0">
              <a:prstClr val="black">
                <a:alpha val="39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lt1"/>
                </a:solidFill>
              </a:rPr>
              <a:t>Doughnut</a:t>
            </a:r>
            <a:r>
              <a:rPr lang="en-US" sz="3200" dirty="0">
                <a:solidFill>
                  <a:schemeClr val="lt1"/>
                </a:solidFill>
              </a:rPr>
              <a:t> </a:t>
            </a:r>
            <a:endParaRPr lang="en-US" sz="3200" dirty="0">
              <a:solidFill>
                <a:schemeClr val="lt1"/>
              </a:solidFill>
            </a:endParaRPr>
          </a:p>
          <a:p>
            <a:pPr algn="ctr"/>
            <a:r>
              <a:rPr lang="en-US" sz="3200" dirty="0">
                <a:solidFill>
                  <a:schemeClr val="lt1"/>
                </a:solidFill>
              </a:rPr>
              <a:t>Chart</a:t>
            </a:r>
            <a:endParaRPr lang="en-IN" sz="3200" dirty="0">
              <a:solidFill>
                <a:schemeClr val="lt1"/>
              </a:solidFill>
            </a:endParaRPr>
          </a:p>
        </p:txBody>
      </p:sp>
      <p:sp>
        <p:nvSpPr>
          <p:cNvPr id="10" name="Oval 9"/>
          <p:cNvSpPr/>
          <p:nvPr/>
        </p:nvSpPr>
        <p:spPr>
          <a:xfrm>
            <a:off x="2838450" y="1478411"/>
            <a:ext cx="2171700" cy="2146300"/>
          </a:xfrm>
          <a:prstGeom prst="ellipse">
            <a:avLst/>
          </a:prstGeom>
          <a:solidFill>
            <a:schemeClr val="tx2">
              <a:lumMod val="75000"/>
            </a:schemeClr>
          </a:solidFill>
          <a:ln>
            <a:solidFill>
              <a:schemeClr val="bg1"/>
            </a:solidFill>
          </a:ln>
          <a:effectLst>
            <a:outerShdw blurRad="330200" dist="304800" dir="5400000" algn="t" rotWithShape="0">
              <a:prstClr val="black">
                <a:alpha val="39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lt1"/>
                </a:solidFill>
              </a:rPr>
              <a:t>Map Chart</a:t>
            </a:r>
            <a:endParaRPr lang="en-IN" sz="3200" dirty="0">
              <a:solidFill>
                <a:schemeClr val="lt1"/>
              </a:solidFill>
            </a:endParaRPr>
          </a:p>
        </p:txBody>
      </p:sp>
      <p:sp>
        <p:nvSpPr>
          <p:cNvPr id="11" name="Oval 10"/>
          <p:cNvSpPr/>
          <p:nvPr/>
        </p:nvSpPr>
        <p:spPr>
          <a:xfrm>
            <a:off x="666750" y="3660986"/>
            <a:ext cx="2171700" cy="2146300"/>
          </a:xfrm>
          <a:prstGeom prst="ellipse">
            <a:avLst/>
          </a:prstGeom>
          <a:solidFill>
            <a:schemeClr val="tx2">
              <a:lumMod val="75000"/>
            </a:schemeClr>
          </a:solidFill>
          <a:ln>
            <a:solidFill>
              <a:schemeClr val="bg1"/>
            </a:solidFill>
          </a:ln>
          <a:effectLst>
            <a:outerShdw blurRad="330200" dist="304800" dir="5400000" algn="t" rotWithShape="0">
              <a:prstClr val="black">
                <a:alpha val="39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lt1"/>
                </a:solidFill>
              </a:rPr>
              <a:t>Line Chart</a:t>
            </a:r>
            <a:endParaRPr lang="en-IN" sz="3200" dirty="0">
              <a:solidFill>
                <a:schemeClr val="lt1"/>
              </a:solidFill>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u="sng" dirty="0"/>
              <a:t>PIVOT Charts Structures</a:t>
            </a:r>
            <a:endParaRPr lang="en-IN" sz="4400" u="sng" dirty="0"/>
          </a:p>
        </p:txBody>
      </p:sp>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a:p>
        </p:txBody>
      </p:sp>
      <p:graphicFrame>
        <p:nvGraphicFramePr>
          <p:cNvPr id="9" name="Line_Chart_Sales_Revenue"/>
          <p:cNvGraphicFramePr/>
          <p:nvPr>
            <p:ph idx="1"/>
          </p:nvPr>
        </p:nvGraphicFramePr>
        <p:xfrm>
          <a:off x="3516630" y="4126230"/>
          <a:ext cx="5186680" cy="215519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28" name="Chart 27"/>
          <p:cNvGraphicFramePr/>
          <p:nvPr/>
        </p:nvGraphicFramePr>
        <p:xfrm>
          <a:off x="155575" y="1304925"/>
          <a:ext cx="3169920" cy="4976495"/>
        </p:xfrm>
        <a:graphic>
          <a:graphicData uri="http://schemas.openxmlformats.org/drawingml/2006/chart">
            <c:chart xmlns:c="http://schemas.openxmlformats.org/drawingml/2006/chart" xmlns:r="http://schemas.openxmlformats.org/officeDocument/2006/relationships" r:id="rId2"/>
          </a:graphicData>
        </a:graphic>
      </p:graphicFrame>
      <p:sp>
        <p:nvSpPr>
          <p:cNvPr id="21" name="Chart 25"/>
          <p:cNvSpPr/>
          <p:nvPr/>
        </p:nvSpPr>
        <p:spPr>
          <a:xfrm>
            <a:off x="4248150" y="1517862"/>
            <a:ext cx="3276600" cy="2352887"/>
          </a:xfrm>
        </p:spPr>
      </p:sp>
      <p:grpSp>
        <p:nvGrpSpPr>
          <p:cNvPr id="30" name="Group 29"/>
          <p:cNvGrpSpPr/>
          <p:nvPr/>
        </p:nvGrpSpPr>
        <p:grpSpPr>
          <a:xfrm>
            <a:off x="3516630" y="1304925"/>
            <a:ext cx="5158105" cy="2489835"/>
            <a:chOff x="-724246" y="-1086196"/>
            <a:chExt cx="4893603" cy="2068188"/>
          </a:xfrm>
          <a:solidFill>
            <a:srgbClr val="FF0000"/>
          </a:solidFill>
        </p:grpSpPr>
        <p:graphicFrame>
          <p:nvGraphicFramePr>
            <p:cNvPr id="31" name="Chart 30"/>
            <p:cNvGraphicFramePr/>
            <p:nvPr/>
          </p:nvGraphicFramePr>
          <p:xfrm>
            <a:off x="-724246" y="-1086196"/>
            <a:ext cx="2550137" cy="20681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p:cNvGraphicFramePr/>
            <p:nvPr/>
          </p:nvGraphicFramePr>
          <p:xfrm>
            <a:off x="1923535" y="-1086196"/>
            <a:ext cx="2245822" cy="2049349"/>
          </p:xfrm>
          <a:graphic>
            <a:graphicData uri="http://schemas.openxmlformats.org/drawingml/2006/chart">
              <c:chart xmlns:c="http://schemas.openxmlformats.org/drawingml/2006/chart" xmlns:r="http://schemas.openxmlformats.org/officeDocument/2006/relationships" r:id="rId4"/>
            </a:graphicData>
          </a:graphic>
        </p:graphicFrame>
      </p:grpSp>
      <p:pic>
        <p:nvPicPr>
          <p:cNvPr id="11" name="Picture 10" descr="Screenshot (498)"/>
          <p:cNvPicPr>
            <a:picLocks noChangeAspect="1"/>
          </p:cNvPicPr>
          <p:nvPr/>
        </p:nvPicPr>
        <p:blipFill>
          <a:blip r:embed="rId5"/>
          <a:srcRect l="5303" t="48025" r="69545" b="17116"/>
          <a:stretch>
            <a:fillRect/>
          </a:stretch>
        </p:blipFill>
        <p:spPr>
          <a:xfrm>
            <a:off x="8845550" y="1304925"/>
            <a:ext cx="3061970" cy="2048510"/>
          </a:xfrm>
          <a:prstGeom prst="rect">
            <a:avLst/>
          </a:prstGeom>
          <a:ln w="28575">
            <a:solidFill>
              <a:schemeClr val="accent1"/>
            </a:solidFill>
          </a:ln>
          <a:effectLst>
            <a:glow rad="127000">
              <a:schemeClr val="accent3">
                <a:satMod val="175000"/>
                <a:alpha val="40000"/>
              </a:schemeClr>
            </a:glow>
          </a:effectLst>
        </p:spPr>
      </p:pic>
      <p:pic>
        <p:nvPicPr>
          <p:cNvPr id="17" name="Picture 16" descr="Screenshot (495)"/>
          <p:cNvPicPr>
            <a:picLocks noChangeAspect="1"/>
          </p:cNvPicPr>
          <p:nvPr/>
        </p:nvPicPr>
        <p:blipFill>
          <a:blip r:embed="rId6"/>
          <a:srcRect l="11199" t="39293" r="57955" b="28040"/>
          <a:stretch>
            <a:fillRect/>
          </a:stretch>
        </p:blipFill>
        <p:spPr>
          <a:xfrm>
            <a:off x="8845550" y="3535680"/>
            <a:ext cx="3102610" cy="2745740"/>
          </a:xfrm>
          <a:prstGeom prst="rect">
            <a:avLst/>
          </a:prstGeom>
          <a:ln w="28575">
            <a:solidFill>
              <a:schemeClr val="tx1"/>
            </a:solidFill>
          </a:ln>
          <a:effectLst>
            <a:glow rad="76200">
              <a:schemeClr val="accent3">
                <a:satMod val="175000"/>
                <a:alpha val="40000"/>
              </a:schemeClr>
            </a:glo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150" y="2108400"/>
            <a:ext cx="8089700" cy="1854000"/>
          </a:xfrm>
        </p:spPr>
        <p:txBody>
          <a:bodyPr>
            <a:prstTxWarp prst="textDeflate">
              <a:avLst/>
            </a:prstTxWarp>
          </a:bodyPr>
          <a:lstStyle/>
          <a:p>
            <a:pPr algn="ctr"/>
            <a:r>
              <a:rPr lang="en-US" sz="8800" dirty="0">
                <a:ln>
                  <a:solidFill>
                    <a:srgbClr val="0070C0"/>
                  </a:solidFill>
                </a:ln>
                <a:effectLst>
                  <a:glow rad="63500">
                    <a:schemeClr val="accent3">
                      <a:satMod val="175000"/>
                      <a:alpha val="40000"/>
                    </a:schemeClr>
                  </a:glow>
                </a:effectLst>
                <a:latin typeface="Britannic Bold" panose="020B0903060703020204" pitchFamily="34" charset="0"/>
              </a:rPr>
              <a:t>Thank You !!</a:t>
            </a:r>
            <a:endParaRPr lang="en-IN" sz="8800" dirty="0">
              <a:ln>
                <a:solidFill>
                  <a:srgbClr val="0070C0"/>
                </a:solidFill>
              </a:ln>
              <a:effectLst>
                <a:glow rad="63500">
                  <a:schemeClr val="accent3">
                    <a:satMod val="175000"/>
                    <a:alpha val="40000"/>
                  </a:schemeClr>
                </a:glow>
              </a:effectLst>
              <a:latin typeface="Britannic Bold" panose="020B0903060703020204" pitchFamily="34" charset="0"/>
            </a:endParaRPr>
          </a:p>
        </p:txBody>
      </p:sp>
      <p:sp>
        <p:nvSpPr>
          <p:cNvPr id="3" name="Slide Number Placeholder 2"/>
          <p:cNvSpPr>
            <a:spLocks noGrp="1"/>
          </p:cNvSpPr>
          <p:nvPr>
            <p:ph type="sldNum" sz="quarter" idx="11"/>
          </p:nvPr>
        </p:nvSpPr>
        <p:spPr/>
        <p:txBody>
          <a:bodyPr/>
          <a:lstStyle/>
          <a:p>
            <a:pPr algn="ctr"/>
            <a:fld id="{B67B645E-C5E5-4727-B977-D372A0AA71D9}" type="slidenum">
              <a:rPr lang="en-US" noProof="0" smtClean="0"/>
            </a:fld>
            <a:endParaRPr lang="en-US" noProof="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798923" y="2739821"/>
            <a:ext cx="4631078" cy="1378355"/>
          </a:xfrm>
        </p:spPr>
        <p:txBody>
          <a:bodyPr/>
          <a:lstStyle/>
          <a:p>
            <a:pPr algn="ctr"/>
            <a:r>
              <a:rPr lang="en-US" cap="none" dirty="0"/>
              <a:t>What is Data  &amp; Database ?</a:t>
            </a:r>
            <a:endParaRPr lang="en-US" cap="none" dirty="0"/>
          </a:p>
        </p:txBody>
      </p:sp>
      <p:sp>
        <p:nvSpPr>
          <p:cNvPr id="7" name="Rectangle 6"/>
          <p:cNvSpPr/>
          <p:nvPr/>
        </p:nvSpPr>
        <p:spPr>
          <a:xfrm>
            <a:off x="464288" y="1305341"/>
            <a:ext cx="3873796" cy="4247317"/>
          </a:xfrm>
          <a:prstGeom prst="rect">
            <a:avLst/>
          </a:prstGeom>
        </p:spPr>
        <p:txBody>
          <a:bodyPr wrap="square">
            <a:spAutoFit/>
          </a:bodyPr>
          <a:lstStyle/>
          <a:p>
            <a:r>
              <a:rPr lang="en-US" b="1" dirty="0">
                <a:solidFill>
                  <a:schemeClr val="bg1"/>
                </a:solidFill>
                <a:latin typeface="Arial" panose="020B0604020202020204" pitchFamily="34" charset="0"/>
              </a:rPr>
              <a:t>In simple words,</a:t>
            </a:r>
            <a:endParaRPr lang="en-US" b="1" dirty="0">
              <a:solidFill>
                <a:schemeClr val="bg1"/>
              </a:solidFill>
              <a:latin typeface="Arial" panose="020B0604020202020204" pitchFamily="34" charset="0"/>
            </a:endParaRPr>
          </a:p>
          <a:p>
            <a:r>
              <a:rPr lang="en-US" dirty="0">
                <a:solidFill>
                  <a:schemeClr val="bg1"/>
                </a:solidFill>
              </a:rPr>
              <a:t>Data is a collection of a distinct small unit of information. It can be used in a variety of forms like text, numbers, media, bytes, etc. it can be stored in pieces of paper or electronic memory, etc.</a:t>
            </a:r>
            <a:endParaRPr lang="en-US" dirty="0">
              <a:solidFill>
                <a:schemeClr val="bg1"/>
              </a:solidFill>
            </a:endParaRPr>
          </a:p>
          <a:p>
            <a:endParaRPr lang="en-US" dirty="0">
              <a:solidFill>
                <a:schemeClr val="bg1"/>
              </a:solidFill>
            </a:endParaRPr>
          </a:p>
          <a:p>
            <a:r>
              <a:rPr lang="en-US" dirty="0">
                <a:solidFill>
                  <a:schemeClr val="bg1"/>
                </a:solidFill>
              </a:rPr>
              <a:t>A </a:t>
            </a:r>
            <a:r>
              <a:rPr lang="en-US" b="1" dirty="0">
                <a:solidFill>
                  <a:schemeClr val="bg1"/>
                </a:solidFill>
              </a:rPr>
              <a:t>database</a:t>
            </a:r>
            <a:r>
              <a:rPr lang="en-US" dirty="0">
                <a:solidFill>
                  <a:schemeClr val="bg1"/>
                </a:solidFill>
              </a:rPr>
              <a:t> is an organized collection of data, so that it can be easily accessed and managed.</a:t>
            </a:r>
            <a:endParaRPr lang="en-US" dirty="0">
              <a:solidFill>
                <a:schemeClr val="bg1"/>
              </a:solidFill>
            </a:endParaRPr>
          </a:p>
          <a:p>
            <a:r>
              <a:rPr lang="en-US" dirty="0">
                <a:solidFill>
                  <a:schemeClr val="bg1"/>
                </a:solidFill>
              </a:rPr>
              <a:t>You can organize data into tables, rows, columns, and index it to make it easier to find relevant information.</a:t>
            </a:r>
            <a:endParaRPr lang="en-US" dirty="0">
              <a:solidFill>
                <a:schemeClr val="bg1"/>
              </a:solidFill>
            </a:endParaRPr>
          </a:p>
          <a:p>
            <a:endParaRPr lang="en-IN" dirty="0">
              <a:solidFill>
                <a:schemeClr val="bg1"/>
              </a:solidFil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618169" y="2780287"/>
            <a:ext cx="5215868" cy="1297425"/>
          </a:xfrm>
        </p:spPr>
        <p:txBody>
          <a:bodyPr/>
          <a:lstStyle/>
          <a:p>
            <a:pPr algn="ctr"/>
            <a:r>
              <a:rPr lang="en-US" cap="none" dirty="0"/>
              <a:t>What is</a:t>
            </a:r>
            <a:br>
              <a:rPr lang="en-US" cap="none" dirty="0"/>
            </a:br>
            <a:r>
              <a:rPr lang="en-US" cap="none" dirty="0"/>
              <a:t> Data  Management ?</a:t>
            </a:r>
            <a:endParaRPr lang="en-US" cap="none" dirty="0"/>
          </a:p>
        </p:txBody>
      </p:sp>
      <p:sp>
        <p:nvSpPr>
          <p:cNvPr id="7" name="Rectangle 6"/>
          <p:cNvSpPr/>
          <p:nvPr/>
        </p:nvSpPr>
        <p:spPr>
          <a:xfrm>
            <a:off x="506819" y="1536173"/>
            <a:ext cx="3873796" cy="3785652"/>
          </a:xfrm>
          <a:prstGeom prst="rect">
            <a:avLst/>
          </a:prstGeom>
        </p:spPr>
        <p:txBody>
          <a:bodyPr wrap="square">
            <a:spAutoFit/>
          </a:bodyPr>
          <a:lstStyle/>
          <a:p>
            <a:r>
              <a:rPr lang="en-US" sz="2000" b="1" dirty="0">
                <a:solidFill>
                  <a:schemeClr val="bg1"/>
                </a:solidFill>
              </a:rPr>
              <a:t>Data management</a:t>
            </a:r>
            <a:r>
              <a:rPr lang="en-US" sz="2000" dirty="0">
                <a:solidFill>
                  <a:schemeClr val="bg1"/>
                </a:solidFill>
              </a:rPr>
              <a:t> is the practice of collecting, keeping, and using data securely, efficiently, and cost-effectively. The goal of data management is to help people, organizations, and connected things </a:t>
            </a:r>
            <a:r>
              <a:rPr lang="en-US" sz="2000" b="1" dirty="0">
                <a:solidFill>
                  <a:schemeClr val="bg1"/>
                </a:solidFill>
              </a:rPr>
              <a:t>optimize </a:t>
            </a:r>
            <a:r>
              <a:rPr lang="en-US" sz="2000" dirty="0">
                <a:solidFill>
                  <a:schemeClr val="bg1"/>
                </a:solidFill>
              </a:rPr>
              <a:t>the use of data within the bounds of policy and regulation so that they can make decisions and take actions that maximize the benefit to the organization</a:t>
            </a:r>
            <a:endParaRPr lang="en-IN" sz="2000" dirty="0">
              <a:solidFill>
                <a:schemeClr val="bg1"/>
              </a:solidFill>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bwMode="gray">
          <a:xfrm>
            <a:off x="6624084" y="2339164"/>
            <a:ext cx="5248864" cy="1984348"/>
          </a:xfrm>
        </p:spPr>
        <p:txBody>
          <a:bodyPr/>
          <a:lstStyle/>
          <a:p>
            <a:pPr algn="ctr"/>
            <a:r>
              <a:rPr lang="en-US" dirty="0"/>
              <a:t>Why is Data Management Important ?</a:t>
            </a:r>
            <a:endParaRPr lang="en-US" dirty="0"/>
          </a:p>
        </p:txBody>
      </p:sp>
      <p:pic>
        <p:nvPicPr>
          <p:cNvPr id="31" name="Picture Placeholder 30" descr="Bullseye"/>
          <p:cNvPicPr>
            <a:picLocks noGrp="1" noChangeAspect="1"/>
          </p:cNvPicPr>
          <p:nvPr>
            <p:ph type="pic" sz="quarter" idx="51"/>
          </p:nvPr>
        </p:nvPicPr>
        <p:blipFill>
          <a:blip r:embed="rId1" cstate="screen">
            <a:biLevel thresh="25000"/>
            <a:extLst>
              <a:ext uri="{96DAC541-7B7A-43D3-8B79-37D633B846F1}">
                <asvg:svgBlip xmlns:asvg="http://schemas.microsoft.com/office/drawing/2016/SVG/main" r:embed="rId2"/>
              </a:ext>
            </a:extLst>
          </a:blip>
          <a:srcRect/>
          <a:stretch>
            <a:fillRect/>
          </a:stretch>
        </p:blipFill>
        <p:spPr/>
      </p:pic>
      <p:sp>
        <p:nvSpPr>
          <p:cNvPr id="6" name="Text Placeholder 5"/>
          <p:cNvSpPr>
            <a:spLocks noGrp="1"/>
          </p:cNvSpPr>
          <p:nvPr>
            <p:ph type="body" sz="quarter" idx="17"/>
          </p:nvPr>
        </p:nvSpPr>
        <p:spPr/>
        <p:txBody>
          <a:bodyPr/>
          <a:lstStyle/>
          <a:p>
            <a:r>
              <a:rPr lang="en-US" dirty="0"/>
              <a:t>Minimized Errors </a:t>
            </a:r>
            <a:endParaRPr lang="en-US" dirty="0"/>
          </a:p>
        </p:txBody>
      </p:sp>
      <p:pic>
        <p:nvPicPr>
          <p:cNvPr id="33" name="Picture Placeholder 32" descr="Lecturer"/>
          <p:cNvPicPr>
            <a:picLocks noGrp="1" noChangeAspect="1"/>
          </p:cNvPicPr>
          <p:nvPr>
            <p:ph type="pic" sz="quarter" idx="52"/>
          </p:nvPr>
        </p:nvPicPr>
        <p:blipFill>
          <a:blip r:embed="rId3" cstate="screen">
            <a:extLst>
              <a:ext uri="{96DAC541-7B7A-43D3-8B79-37D633B846F1}">
                <asvg:svgBlip xmlns:asvg="http://schemas.microsoft.com/office/drawing/2016/SVG/main" r:embed="rId4"/>
              </a:ext>
            </a:extLst>
          </a:blip>
          <a:srcRect/>
          <a:stretch>
            <a:fillRect/>
          </a:stretch>
        </p:blipFill>
        <p:spPr/>
      </p:pic>
      <p:sp>
        <p:nvSpPr>
          <p:cNvPr id="8" name="Text Placeholder 7"/>
          <p:cNvSpPr>
            <a:spLocks noGrp="1"/>
          </p:cNvSpPr>
          <p:nvPr>
            <p:ph type="body" sz="quarter" idx="33"/>
          </p:nvPr>
        </p:nvSpPr>
        <p:spPr/>
        <p:txBody>
          <a:bodyPr/>
          <a:lstStyle/>
          <a:p>
            <a:r>
              <a:rPr lang="en-US" dirty="0"/>
              <a:t>Efficiency Improvements</a:t>
            </a:r>
            <a:endParaRPr lang="en-US" dirty="0"/>
          </a:p>
        </p:txBody>
      </p:sp>
      <p:pic>
        <p:nvPicPr>
          <p:cNvPr id="35" name="Picture Placeholder 34" descr="Network"/>
          <p:cNvPicPr>
            <a:picLocks noGrp="1" noChangeAspect="1"/>
          </p:cNvPicPr>
          <p:nvPr>
            <p:ph type="pic" sz="quarter" idx="53"/>
          </p:nvPr>
        </p:nvPicPr>
        <p:blipFill>
          <a:blip r:embed="rId5" cstate="screen">
            <a:extLst>
              <a:ext uri="{96DAC541-7B7A-43D3-8B79-37D633B846F1}">
                <asvg:svgBlip xmlns:asvg="http://schemas.microsoft.com/office/drawing/2016/SVG/main" r:embed="rId6"/>
              </a:ext>
            </a:extLst>
          </a:blip>
          <a:srcRect/>
          <a:stretch>
            <a:fillRect/>
          </a:stretch>
        </p:blipFill>
        <p:spPr/>
      </p:pic>
      <p:sp>
        <p:nvSpPr>
          <p:cNvPr id="12" name="Text Placeholder 11"/>
          <p:cNvSpPr>
            <a:spLocks noGrp="1"/>
          </p:cNvSpPr>
          <p:nvPr>
            <p:ph type="body" sz="quarter" idx="45"/>
          </p:nvPr>
        </p:nvSpPr>
        <p:spPr/>
        <p:txBody>
          <a:bodyPr/>
          <a:lstStyle/>
          <a:p>
            <a:r>
              <a:rPr lang="en-US" dirty="0"/>
              <a:t>Data Quality Improvement</a:t>
            </a:r>
            <a:endParaRPr lang="en-US" dirty="0"/>
          </a:p>
        </p:txBody>
      </p:sp>
      <p:pic>
        <p:nvPicPr>
          <p:cNvPr id="37" name="Picture Placeholder 36" descr="Megaphone"/>
          <p:cNvPicPr>
            <a:picLocks noGrp="1" noChangeAspect="1"/>
          </p:cNvPicPr>
          <p:nvPr>
            <p:ph type="pic" sz="quarter" idx="54"/>
          </p:nvPr>
        </p:nvPicPr>
        <p:blipFill>
          <a:blip r:embed="rId7" cstate="screen">
            <a:biLevel thresh="25000"/>
            <a:extLst>
              <a:ext uri="{96DAC541-7B7A-43D3-8B79-37D633B846F1}">
                <asvg:svgBlip xmlns:asvg="http://schemas.microsoft.com/office/drawing/2016/SVG/main" r:embed="rId8"/>
              </a:ext>
            </a:extLst>
          </a:blip>
          <a:srcRect/>
          <a:stretch>
            <a:fillRect/>
          </a:stretch>
        </p:blipFill>
        <p:spPr/>
      </p:pic>
      <p:sp>
        <p:nvSpPr>
          <p:cNvPr id="14" name="Text Placeholder 13"/>
          <p:cNvSpPr>
            <a:spLocks noGrp="1"/>
          </p:cNvSpPr>
          <p:nvPr>
            <p:ph type="body" sz="quarter" idx="47"/>
          </p:nvPr>
        </p:nvSpPr>
        <p:spPr/>
        <p:txBody>
          <a:bodyPr/>
          <a:lstStyle/>
          <a:p>
            <a:pPr fontAlgn="base"/>
            <a:r>
              <a:rPr lang="en-US" dirty="0"/>
              <a:t>Protection From Data Related Problems and Risks:</a:t>
            </a:r>
            <a:endParaRPr lang="en-US" dirty="0"/>
          </a:p>
          <a:p>
            <a:br>
              <a:rPr lang="en-US" dirty="0"/>
            </a:br>
            <a:endParaRPr lang="en-US" dirty="0"/>
          </a:p>
        </p:txBody>
      </p:sp>
      <p:sp>
        <p:nvSpPr>
          <p:cNvPr id="53" name="Slide Number Placeholder 52"/>
          <p:cNvSpPr>
            <a:spLocks noGrp="1"/>
          </p:cNvSpPr>
          <p:nvPr>
            <p:ph type="sldNum" sz="quarter" idx="56"/>
          </p:nvPr>
        </p:nvSpPr>
        <p:spPr/>
        <p:txBody>
          <a:bodyPr/>
          <a:lstStyle/>
          <a:p>
            <a:fld id="{B67B645E-C5E5-4727-B977-D372A0AA71D9}" type="slidenum">
              <a:rPr lang="en-US" smtClean="0"/>
            </a:fld>
            <a:endParaRPr lang="en-US"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0" y="2739822"/>
            <a:ext cx="5821924" cy="1378355"/>
          </a:xfrm>
        </p:spPr>
        <p:txBody>
          <a:bodyPr/>
          <a:lstStyle/>
          <a:p>
            <a:pPr algn="ctr"/>
            <a:r>
              <a:rPr lang="en-US" cap="none" dirty="0"/>
              <a:t>Introduction to</a:t>
            </a:r>
            <a:br>
              <a:rPr lang="en-US" cap="none" dirty="0"/>
            </a:br>
            <a:r>
              <a:rPr lang="en-US" cap="none" dirty="0"/>
              <a:t>Excel.</a:t>
            </a:r>
            <a:endParaRPr lang="en-US" cap="none" dirty="0"/>
          </a:p>
        </p:txBody>
      </p:sp>
      <p:sp>
        <p:nvSpPr>
          <p:cNvPr id="7" name="Rectangle 6"/>
          <p:cNvSpPr/>
          <p:nvPr/>
        </p:nvSpPr>
        <p:spPr>
          <a:xfrm>
            <a:off x="421758" y="943834"/>
            <a:ext cx="3873796" cy="5632311"/>
          </a:xfrm>
          <a:prstGeom prst="rect">
            <a:avLst/>
          </a:prstGeom>
        </p:spPr>
        <p:txBody>
          <a:bodyPr wrap="square">
            <a:spAutoFit/>
          </a:bodyPr>
          <a:lstStyle/>
          <a:p>
            <a:r>
              <a:rPr lang="en-US" b="1" dirty="0">
                <a:solidFill>
                  <a:schemeClr val="bg1"/>
                </a:solidFill>
              </a:rPr>
              <a:t>Excel</a:t>
            </a:r>
            <a:r>
              <a:rPr lang="en-US" dirty="0">
                <a:solidFill>
                  <a:schemeClr val="bg1"/>
                </a:solidFill>
              </a:rPr>
              <a:t> is a handy software that can be used to store and organize many data sets. Using its features and formulas, you can also use the tool to make sense of your data. For example, you could use a spreadsheet to track data and automatically see sums averages and totals. </a:t>
            </a:r>
            <a:endParaRPr lang="en-US" dirty="0">
              <a:solidFill>
                <a:schemeClr val="bg1"/>
              </a:solidFill>
            </a:endParaRPr>
          </a:p>
          <a:p>
            <a:endParaRPr lang="en-US" dirty="0">
              <a:solidFill>
                <a:schemeClr val="bg1"/>
              </a:solidFill>
            </a:endParaRPr>
          </a:p>
          <a:p>
            <a:r>
              <a:rPr lang="en-US" dirty="0">
                <a:solidFill>
                  <a:schemeClr val="bg1"/>
                </a:solidFill>
              </a:rPr>
              <a:t>One of the </a:t>
            </a:r>
            <a:r>
              <a:rPr lang="en-US" b="1" dirty="0">
                <a:solidFill>
                  <a:schemeClr val="bg1"/>
                </a:solidFill>
              </a:rPr>
              <a:t>main</a:t>
            </a:r>
            <a:r>
              <a:rPr lang="en-US" dirty="0">
                <a:solidFill>
                  <a:schemeClr val="bg1"/>
                </a:solidFill>
              </a:rPr>
              <a:t> </a:t>
            </a:r>
            <a:r>
              <a:rPr lang="en-US" b="1" dirty="0">
                <a:solidFill>
                  <a:schemeClr val="bg1"/>
                </a:solidFill>
              </a:rPr>
              <a:t>advantages</a:t>
            </a:r>
            <a:r>
              <a:rPr lang="en-US" dirty="0">
                <a:solidFill>
                  <a:schemeClr val="bg1"/>
                </a:solidFill>
              </a:rPr>
              <a:t> of MS excel is that it facilitates smooth and easy data entry. </a:t>
            </a:r>
            <a:endParaRPr lang="en-US" dirty="0">
              <a:solidFill>
                <a:schemeClr val="bg1"/>
              </a:solidFill>
            </a:endParaRPr>
          </a:p>
          <a:p>
            <a:r>
              <a:rPr lang="en-US" dirty="0">
                <a:solidFill>
                  <a:schemeClr val="bg1"/>
                </a:solidFill>
              </a:rPr>
              <a:t>Compared to any other data entry and analyzing tools, MS Excel offers features like Ribbon interface, a set of commands used to perform various operations.</a:t>
            </a:r>
            <a:endParaRPr lang="en-US" dirty="0">
              <a:solidFill>
                <a:schemeClr val="bg1"/>
              </a:solidFill>
            </a:endParaRPr>
          </a:p>
          <a:p>
            <a:br>
              <a:rPr lang="en-US" dirty="0">
                <a:solidFill>
                  <a:schemeClr val="bg1"/>
                </a:solidFill>
              </a:rPr>
            </a:br>
            <a:br>
              <a:rPr lang="en-US" dirty="0">
                <a:solidFill>
                  <a:schemeClr val="bg1"/>
                </a:solidFill>
              </a:rPr>
            </a:br>
            <a:endParaRPr lang="en-IN" dirty="0">
              <a:solidFill>
                <a:schemeClr val="bg1"/>
              </a:solidFill>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326" y="2765018"/>
            <a:ext cx="4793714" cy="1327964"/>
          </a:xfrm>
        </p:spPr>
        <p:txBody>
          <a:bodyPr/>
          <a:lstStyle/>
          <a:p>
            <a:pPr algn="ctr"/>
            <a:r>
              <a:rPr lang="en-US" cap="none" dirty="0"/>
              <a:t>What is an Excel Dashboard ?</a:t>
            </a:r>
            <a:endParaRPr lang="en-US" cap="none" dirty="0"/>
          </a:p>
        </p:txBody>
      </p:sp>
      <p:sp>
        <p:nvSpPr>
          <p:cNvPr id="9" name="Slide Number Placeholder 8"/>
          <p:cNvSpPr>
            <a:spLocks noGrp="1"/>
          </p:cNvSpPr>
          <p:nvPr>
            <p:ph type="sldNum" sz="quarter" idx="11"/>
          </p:nvPr>
        </p:nvSpPr>
        <p:spPr/>
        <p:txBody>
          <a:bodyPr/>
          <a:lstStyle/>
          <a:p>
            <a:fld id="{B67B645E-C5E5-4727-B977-D372A0AA71D9}" type="slidenum">
              <a:rPr lang="en-US" smtClean="0"/>
            </a:fld>
            <a:endParaRPr lang="en-US" dirty="0"/>
          </a:p>
        </p:txBody>
      </p:sp>
      <p:sp>
        <p:nvSpPr>
          <p:cNvPr id="4" name="Rectangle 3"/>
          <p:cNvSpPr/>
          <p:nvPr/>
        </p:nvSpPr>
        <p:spPr>
          <a:xfrm>
            <a:off x="7988988" y="1582340"/>
            <a:ext cx="3739960" cy="3693319"/>
          </a:xfrm>
          <a:prstGeom prst="rect">
            <a:avLst/>
          </a:prstGeom>
        </p:spPr>
        <p:txBody>
          <a:bodyPr wrap="square">
            <a:spAutoFit/>
          </a:bodyPr>
          <a:lstStyle/>
          <a:p>
            <a:pPr algn="r"/>
            <a:r>
              <a:rPr lang="en-US" b="1" dirty="0">
                <a:solidFill>
                  <a:schemeClr val="bg1"/>
                </a:solidFill>
                <a:latin typeface="Open Sans"/>
              </a:rPr>
              <a:t>Excel</a:t>
            </a:r>
            <a:r>
              <a:rPr lang="en-US" dirty="0">
                <a:solidFill>
                  <a:schemeClr val="bg1"/>
                </a:solidFill>
                <a:latin typeface="Open Sans"/>
              </a:rPr>
              <a:t> </a:t>
            </a:r>
            <a:r>
              <a:rPr lang="en-US" b="1" dirty="0">
                <a:solidFill>
                  <a:schemeClr val="bg1"/>
                </a:solidFill>
                <a:latin typeface="Open Sans"/>
              </a:rPr>
              <a:t>dashboards</a:t>
            </a:r>
            <a:r>
              <a:rPr lang="en-US" dirty="0">
                <a:solidFill>
                  <a:schemeClr val="bg1"/>
                </a:solidFill>
                <a:latin typeface="Open Sans"/>
              </a:rPr>
              <a:t> make it easy to perform quick overviews of data reports rather than going through large volumes of data. Overviews help in making quick and urgent decisions since one can skim through a lot of information at once and within a short time.</a:t>
            </a:r>
            <a:endParaRPr lang="en-US" dirty="0">
              <a:solidFill>
                <a:schemeClr val="bg1"/>
              </a:solidFill>
              <a:latin typeface="Open Sans"/>
            </a:endParaRPr>
          </a:p>
          <a:p>
            <a:pPr algn="r"/>
            <a:r>
              <a:rPr lang="en-US" dirty="0">
                <a:solidFill>
                  <a:schemeClr val="bg1"/>
                </a:solidFill>
                <a:latin typeface="Open Sans"/>
              </a:rPr>
              <a:t>The dashboards help in tracking </a:t>
            </a:r>
            <a:r>
              <a:rPr lang="en-US" b="1" dirty="0">
                <a:solidFill>
                  <a:schemeClr val="bg1"/>
                </a:solidFill>
                <a:latin typeface="Open Sans"/>
              </a:rPr>
              <a:t>Key Performance Indicators (KPIs) </a:t>
            </a:r>
            <a:r>
              <a:rPr lang="en-US" dirty="0">
                <a:solidFill>
                  <a:schemeClr val="bg1"/>
                </a:solidFill>
                <a:latin typeface="Open Sans"/>
              </a:rPr>
              <a:t>with ease, which helps organizations track the progress on their targets.</a:t>
            </a:r>
            <a:endParaRPr lang="en-US" b="0" i="0" dirty="0">
              <a:solidFill>
                <a:schemeClr val="bg1"/>
              </a:solidFill>
              <a:effectLst/>
              <a:latin typeface="Open Sans"/>
            </a:endParaRP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0" y="2976524"/>
            <a:ext cx="5821924" cy="598800"/>
          </a:xfrm>
        </p:spPr>
        <p:txBody>
          <a:bodyPr/>
          <a:lstStyle/>
          <a:p>
            <a:pPr algn="ctr"/>
            <a:r>
              <a:rPr lang="en-US" sz="4800" cap="none" dirty="0"/>
              <a:t>Introduction</a:t>
            </a:r>
            <a:endParaRPr lang="en-US" sz="4800" cap="none" dirty="0"/>
          </a:p>
        </p:txBody>
      </p:sp>
      <p:sp>
        <p:nvSpPr>
          <p:cNvPr id="7" name="Rectangle 6"/>
          <p:cNvSpPr/>
          <p:nvPr/>
        </p:nvSpPr>
        <p:spPr>
          <a:xfrm>
            <a:off x="421758" y="943834"/>
            <a:ext cx="3873796" cy="923330"/>
          </a:xfrm>
          <a:prstGeom prst="rect">
            <a:avLst/>
          </a:prstGeom>
        </p:spPr>
        <p:txBody>
          <a:bodyPr wrap="square">
            <a:spAutoFit/>
          </a:bodyPr>
          <a:lstStyle/>
          <a:p>
            <a:br>
              <a:rPr lang="en-US" dirty="0">
                <a:solidFill>
                  <a:schemeClr val="bg1"/>
                </a:solidFill>
              </a:rPr>
            </a:br>
            <a:br>
              <a:rPr lang="en-US" dirty="0">
                <a:solidFill>
                  <a:schemeClr val="bg1"/>
                </a:solidFill>
              </a:rPr>
            </a:br>
            <a:endParaRPr lang="en-IN" dirty="0">
              <a:solidFill>
                <a:schemeClr val="bg1"/>
              </a:solidFill>
            </a:endParaRPr>
          </a:p>
        </p:txBody>
      </p:sp>
      <p:sp>
        <p:nvSpPr>
          <p:cNvPr id="3" name="Rectangle 2"/>
          <p:cNvSpPr/>
          <p:nvPr/>
        </p:nvSpPr>
        <p:spPr>
          <a:xfrm>
            <a:off x="762000" y="1867164"/>
            <a:ext cx="3873796" cy="3416320"/>
          </a:xfrm>
          <a:prstGeom prst="rect">
            <a:avLst/>
          </a:prstGeom>
        </p:spPr>
        <p:txBody>
          <a:bodyPr wrap="square">
            <a:spAutoFit/>
          </a:bodyPr>
          <a:lstStyle/>
          <a:p>
            <a:r>
              <a:rPr lang="en-US" dirty="0">
                <a:solidFill>
                  <a:schemeClr val="bg1"/>
                </a:solidFill>
              </a:rPr>
              <a:t>A </a:t>
            </a:r>
            <a:r>
              <a:rPr lang="en-US" b="1" dirty="0">
                <a:solidFill>
                  <a:schemeClr val="bg1"/>
                </a:solidFill>
              </a:rPr>
              <a:t>sales report </a:t>
            </a:r>
            <a:r>
              <a:rPr lang="en-US" dirty="0">
                <a:solidFill>
                  <a:schemeClr val="bg1"/>
                </a:solidFill>
              </a:rPr>
              <a:t>is a summary of all sales activity that occurs over a specific period of time.</a:t>
            </a:r>
            <a:endParaRPr lang="en-US" dirty="0">
              <a:solidFill>
                <a:schemeClr val="bg1"/>
              </a:solidFill>
            </a:endParaRPr>
          </a:p>
          <a:p>
            <a:r>
              <a:rPr lang="en-US" dirty="0">
                <a:solidFill>
                  <a:schemeClr val="bg1"/>
                </a:solidFill>
              </a:rPr>
              <a:t>They give a snapshot of the company’s exercise at a specific moment in time to assess the situation and determine the best decision to make and the type of action to undertake. These reports help in finding potential new market opportunities where they could improve monthly the results by using modern sales reporting software.</a:t>
            </a:r>
            <a:endParaRPr 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Diagram 47"/>
          <p:cNvGraphicFramePr/>
          <p:nvPr/>
        </p:nvGraphicFramePr>
        <p:xfrm>
          <a:off x="2364563" y="1541721"/>
          <a:ext cx="7462874" cy="47029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4" name="TextBox 73"/>
          <p:cNvSpPr txBox="1"/>
          <p:nvPr/>
        </p:nvSpPr>
        <p:spPr>
          <a:xfrm>
            <a:off x="2946387" y="613341"/>
            <a:ext cx="5996257" cy="769441"/>
          </a:xfrm>
          <a:prstGeom prst="rect">
            <a:avLst/>
          </a:prstGeom>
          <a:noFill/>
        </p:spPr>
        <p:txBody>
          <a:bodyPr wrap="none" rtlCol="0">
            <a:spAutoFit/>
          </a:bodyPr>
          <a:lstStyle/>
          <a:p>
            <a:r>
              <a:rPr lang="en-US" sz="4400" b="1" u="sng" dirty="0"/>
              <a:t>Objectives Of Dashboard</a:t>
            </a:r>
            <a:endParaRPr lang="en-IN" sz="4400" b="1" u="sng"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
          <p:cNvSpPr txBox="1"/>
          <p:nvPr/>
        </p:nvSpPr>
        <p:spPr>
          <a:xfrm>
            <a:off x="3432132" y="63996"/>
            <a:ext cx="4990593" cy="1258052"/>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a:lstStyle>
          <a:p>
            <a:pPr algn="ctr"/>
            <a:r>
              <a:rPr lang="en-US" sz="4400" u="sng" dirty="0"/>
              <a:t>Specific Requirements</a:t>
            </a:r>
            <a:endParaRPr lang="en-US" sz="4400" u="sng" dirty="0"/>
          </a:p>
        </p:txBody>
      </p:sp>
      <p:sp>
        <p:nvSpPr>
          <p:cNvPr id="27" name="Content Placeholder 4"/>
          <p:cNvSpPr txBox="1"/>
          <p:nvPr/>
        </p:nvSpPr>
        <p:spPr>
          <a:xfrm>
            <a:off x="7812434" y="1541804"/>
            <a:ext cx="2955113" cy="2430849"/>
          </a:xfrm>
          <a:prstGeom prst="rect">
            <a:avLst/>
          </a:prstGeom>
          <a:ln>
            <a:solidFill>
              <a:schemeClr val="tx1"/>
            </a:solidFill>
          </a:ln>
        </p:spPr>
        <p:txBody>
          <a:bodyPr vert="horz" lIns="0" tIns="0" rIns="0" bIns="0" rtlCol="0" anchor="t">
            <a:noAutofit/>
          </a:bodyPr>
          <a:lstStyle>
            <a:lvl1pPr marL="0" indent="0" algn="l" defTabSz="914400" rtl="0" eaLnBrk="1" latinLnBrk="0" hangingPunct="1">
              <a:lnSpc>
                <a:spcPts val="7200"/>
              </a:lnSpc>
              <a:spcBef>
                <a:spcPts val="1000"/>
              </a:spcBef>
              <a:buFont typeface="Arial" panose="020B0604020202020204" pitchFamily="34" charset="0"/>
              <a:buNone/>
              <a:defRPr sz="7200" b="1" kern="1200">
                <a:solidFill>
                  <a:schemeClr val="tx1">
                    <a:lumMod val="75000"/>
                    <a:lumOff val="25000"/>
                  </a:schemeClr>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2800" dirty="0">
                <a:latin typeface="Arial" panose="020B0604020202020204" pitchFamily="34" charset="0"/>
              </a:rPr>
              <a:t>   Pivot Tables:</a:t>
            </a:r>
            <a:endParaRPr lang="en-US" sz="2800" dirty="0">
              <a:latin typeface="Arial" panose="020B0604020202020204" pitchFamily="34" charset="0"/>
            </a:endParaRPr>
          </a:p>
          <a:p>
            <a:pPr algn="ctr">
              <a:lnSpc>
                <a:spcPct val="100000"/>
              </a:lnSpc>
            </a:pPr>
            <a:r>
              <a:rPr lang="en-US" sz="2400" b="0" dirty="0">
                <a:latin typeface="Times New Roman" panose="02020603050405020304" pitchFamily="18" charset="0"/>
              </a:rPr>
              <a:t>A </a:t>
            </a:r>
            <a:r>
              <a:rPr lang="en-US" sz="2400" dirty="0">
                <a:latin typeface="Times New Roman" panose="02020603050405020304" pitchFamily="18" charset="0"/>
              </a:rPr>
              <a:t>Pivot Table </a:t>
            </a:r>
            <a:r>
              <a:rPr lang="en-US" sz="2400" b="0" dirty="0">
                <a:latin typeface="Times New Roman" panose="02020603050405020304" pitchFamily="18" charset="0"/>
              </a:rPr>
              <a:t>is used to </a:t>
            </a:r>
            <a:r>
              <a:rPr lang="en-US" sz="2400" b="0" dirty="0" err="1">
                <a:latin typeface="Times New Roman" panose="02020603050405020304" pitchFamily="18" charset="0"/>
              </a:rPr>
              <a:t>summarise</a:t>
            </a:r>
            <a:r>
              <a:rPr lang="en-US" sz="2400" b="0" dirty="0">
                <a:latin typeface="Times New Roman" panose="02020603050405020304" pitchFamily="18" charset="0"/>
              </a:rPr>
              <a:t>, sort, </a:t>
            </a:r>
            <a:r>
              <a:rPr lang="en-US" sz="2400" b="0" dirty="0" err="1">
                <a:latin typeface="Times New Roman" panose="02020603050405020304" pitchFamily="18" charset="0"/>
              </a:rPr>
              <a:t>reorganise</a:t>
            </a:r>
            <a:r>
              <a:rPr lang="en-US" sz="2400" b="0" dirty="0">
                <a:latin typeface="Times New Roman" panose="02020603050405020304" pitchFamily="18" charset="0"/>
              </a:rPr>
              <a:t>, group, count, total or average data stored in a table.</a:t>
            </a:r>
            <a:endParaRPr lang="en-US" sz="2400" b="0" noProof="1"/>
          </a:p>
        </p:txBody>
      </p:sp>
      <p:pic>
        <p:nvPicPr>
          <p:cNvPr id="2" name="Content Placeholder 1" descr="Screenshot (497)"/>
          <p:cNvPicPr>
            <a:picLocks noChangeAspect="1"/>
          </p:cNvPicPr>
          <p:nvPr>
            <p:ph idx="1"/>
          </p:nvPr>
        </p:nvPicPr>
        <p:blipFill>
          <a:blip r:embed="rId1"/>
          <a:srcRect l="7209" t="26476" r="83821" b="9299"/>
          <a:stretch>
            <a:fillRect/>
          </a:stretch>
        </p:blipFill>
        <p:spPr>
          <a:xfrm>
            <a:off x="234315" y="1511935"/>
            <a:ext cx="1868170" cy="4839335"/>
          </a:xfrm>
          <a:prstGeom prst="rect">
            <a:avLst/>
          </a:prstGeom>
          <a:ln w="28575" cmpd="sng">
            <a:solidFill>
              <a:schemeClr val="tx1">
                <a:alpha val="68000"/>
              </a:schemeClr>
            </a:solidFill>
            <a:prstDash val="solid"/>
          </a:ln>
          <a:effectLst>
            <a:glow rad="76200">
              <a:schemeClr val="accent3">
                <a:satMod val="175000"/>
                <a:alpha val="40000"/>
              </a:schemeClr>
            </a:glow>
          </a:effectLst>
        </p:spPr>
      </p:pic>
      <p:pic>
        <p:nvPicPr>
          <p:cNvPr id="14" name="Picture 13" descr="Screenshot (497)"/>
          <p:cNvPicPr>
            <a:picLocks noChangeAspect="1"/>
          </p:cNvPicPr>
          <p:nvPr/>
        </p:nvPicPr>
        <p:blipFill>
          <a:blip r:embed="rId1"/>
          <a:srcRect l="19187" t="53049" r="71521" b="39113"/>
          <a:stretch>
            <a:fillRect/>
          </a:stretch>
        </p:blipFill>
        <p:spPr>
          <a:xfrm>
            <a:off x="2313940" y="1322070"/>
            <a:ext cx="2195195" cy="1652905"/>
          </a:xfrm>
          <a:prstGeom prst="rect">
            <a:avLst/>
          </a:prstGeom>
          <a:ln w="28575">
            <a:solidFill>
              <a:schemeClr val="tx1">
                <a:alpha val="68000"/>
              </a:schemeClr>
            </a:solidFill>
          </a:ln>
          <a:effectLst>
            <a:glow rad="76200">
              <a:schemeClr val="accent3">
                <a:satMod val="175000"/>
                <a:alpha val="40000"/>
              </a:schemeClr>
            </a:glow>
          </a:effectLst>
        </p:spPr>
      </p:pic>
      <p:pic>
        <p:nvPicPr>
          <p:cNvPr id="17" name="Picture 16" descr="Screenshot (497)"/>
          <p:cNvPicPr>
            <a:picLocks noChangeAspect="1"/>
          </p:cNvPicPr>
          <p:nvPr/>
        </p:nvPicPr>
        <p:blipFill>
          <a:blip r:embed="rId1"/>
          <a:srcRect l="31136" t="35971" r="37134" b="51347"/>
          <a:stretch>
            <a:fillRect/>
          </a:stretch>
        </p:blipFill>
        <p:spPr>
          <a:xfrm>
            <a:off x="2313940" y="3081020"/>
            <a:ext cx="4862830" cy="2406015"/>
          </a:xfrm>
          <a:prstGeom prst="rect">
            <a:avLst/>
          </a:prstGeom>
          <a:ln w="28575">
            <a:solidFill>
              <a:schemeClr val="tx1">
                <a:alpha val="68000"/>
              </a:schemeClr>
            </a:solidFill>
          </a:ln>
          <a:effectLst>
            <a:glow rad="76200">
              <a:schemeClr val="accent3">
                <a:satMod val="175000"/>
                <a:alpha val="40000"/>
              </a:schemeClr>
            </a:glow>
          </a:effectLst>
        </p:spPr>
      </p:pic>
      <p:pic>
        <p:nvPicPr>
          <p:cNvPr id="20" name="Picture 19" descr="Screenshot (497)"/>
          <p:cNvPicPr>
            <a:picLocks noChangeAspect="1"/>
          </p:cNvPicPr>
          <p:nvPr/>
        </p:nvPicPr>
        <p:blipFill>
          <a:blip r:embed="rId1"/>
          <a:srcRect l="31136" t="53086" r="30158" b="42088"/>
          <a:stretch>
            <a:fillRect/>
          </a:stretch>
        </p:blipFill>
        <p:spPr>
          <a:xfrm>
            <a:off x="2313940" y="5617210"/>
            <a:ext cx="8307705" cy="814705"/>
          </a:xfrm>
          <a:prstGeom prst="rect">
            <a:avLst/>
          </a:prstGeom>
          <a:ln w="28575">
            <a:solidFill>
              <a:schemeClr val="tx1">
                <a:alpha val="68000"/>
              </a:schemeClr>
            </a:solidFill>
          </a:ln>
        </p:spPr>
      </p:pic>
      <p:pic>
        <p:nvPicPr>
          <p:cNvPr id="24" name="Picture 23" descr="Screenshot (497)"/>
          <p:cNvPicPr>
            <a:picLocks noChangeAspect="1"/>
          </p:cNvPicPr>
          <p:nvPr/>
        </p:nvPicPr>
        <p:blipFill>
          <a:blip r:embed="rId1"/>
          <a:srcRect l="19053" t="43659" r="71414" b="49944"/>
          <a:stretch>
            <a:fillRect/>
          </a:stretch>
        </p:blipFill>
        <p:spPr>
          <a:xfrm>
            <a:off x="4756150" y="1292860"/>
            <a:ext cx="2342515" cy="1682115"/>
          </a:xfrm>
          <a:prstGeom prst="rect">
            <a:avLst/>
          </a:prstGeom>
          <a:ln w="28575">
            <a:solidFill>
              <a:schemeClr val="tx1">
                <a:alpha val="68000"/>
              </a:schemeClr>
            </a:solidFill>
          </a:ln>
          <a:effectLst>
            <a:glow rad="76200">
              <a:schemeClr val="accent3">
                <a:satMod val="175000"/>
                <a:alpha val="40000"/>
              </a:schemeClr>
            </a:glow>
          </a:effectLst>
        </p:spPr>
      </p:pic>
      <p:pic>
        <p:nvPicPr>
          <p:cNvPr id="32" name="Picture 31" descr="Screenshot (497)"/>
          <p:cNvPicPr>
            <a:picLocks noChangeAspect="1"/>
          </p:cNvPicPr>
          <p:nvPr/>
        </p:nvPicPr>
        <p:blipFill>
          <a:blip r:embed="rId1"/>
          <a:srcRect l="19154" t="35791" r="71313" b="57800"/>
          <a:stretch>
            <a:fillRect/>
          </a:stretch>
        </p:blipFill>
        <p:spPr>
          <a:xfrm>
            <a:off x="7345045" y="4041775"/>
            <a:ext cx="2519680" cy="1256665"/>
          </a:xfrm>
          <a:prstGeom prst="rect">
            <a:avLst/>
          </a:prstGeom>
          <a:ln w="28575">
            <a:solidFill>
              <a:schemeClr val="tx1">
                <a:alpha val="67000"/>
              </a:schemeClr>
            </a:solidFill>
          </a:ln>
          <a:effectLst>
            <a:glow rad="76200">
              <a:schemeClr val="accent3">
                <a:satMod val="175000"/>
                <a:alpha val="40000"/>
              </a:schemeClr>
            </a:glow>
          </a:effectLst>
        </p:spPr>
      </p:pic>
    </p:spTree>
  </p:cSld>
  <p:clrMapOvr>
    <a:masterClrMapping/>
  </p:clrMapOvr>
  <p:transition spd="slow">
    <p:cover dir="lu"/>
  </p:transition>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spheres pitch deck</Template>
  <TotalTime>0</TotalTime>
  <Words>3063</Words>
  <Application>WPS Presentation</Application>
  <PresentationFormat>Widescreen</PresentationFormat>
  <Paragraphs>93</Paragraphs>
  <Slides>13</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Times New Roman</vt:lpstr>
      <vt:lpstr>Open Sans</vt:lpstr>
      <vt:lpstr>Segoe Print</vt:lpstr>
      <vt:lpstr>Britannic Bold</vt:lpstr>
      <vt:lpstr>Calibri</vt:lpstr>
      <vt:lpstr>Corbel</vt:lpstr>
      <vt:lpstr>Microsoft YaHei</vt:lpstr>
      <vt:lpstr>Arial Unicode MS</vt:lpstr>
      <vt:lpstr>Office Theme</vt:lpstr>
      <vt:lpstr>CUSTOMER SUCCESS dashboard in Microsoft excel Introduction to Data Management (INT-217)</vt:lpstr>
      <vt:lpstr>What is Data  &amp; Database ?</vt:lpstr>
      <vt:lpstr>What is  Data  Management ?</vt:lpstr>
      <vt:lpstr>Why is Data Management Important ?</vt:lpstr>
      <vt:lpstr>Introduction to Excel.</vt:lpstr>
      <vt:lpstr>What is an Excel Dashboard ?</vt:lpstr>
      <vt:lpstr>Introduction</vt:lpstr>
      <vt:lpstr>PowerPoint 演示文稿</vt:lpstr>
      <vt:lpstr>PowerPoint 演示文稿</vt:lpstr>
      <vt:lpstr>Pivot Charts </vt:lpstr>
      <vt:lpstr>Types Of Pivot Charts Used :</vt:lpstr>
      <vt:lpstr>PIVOT Charts Structures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based dashboard of Database Management System  (INT-217)  by</dc:title>
  <dc:creator>Astha</dc:creator>
  <cp:lastModifiedBy>MOHAN REDDY</cp:lastModifiedBy>
  <cp:revision>28</cp:revision>
  <dcterms:created xsi:type="dcterms:W3CDTF">2020-12-15T09:49:00Z</dcterms:created>
  <dcterms:modified xsi:type="dcterms:W3CDTF">2020-12-20T10:13:31Z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1033-11.2.0.8991</vt:lpwstr>
  </property>
</Properties>
</file>