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9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7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7247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89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3018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6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8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1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2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5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5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3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3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AI Echo: Your Smartest Conversational Partner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731899"/>
          </a:xfrm>
        </p:spPr>
        <p:txBody>
          <a:bodyPr>
            <a:normAutofit/>
          </a:bodyPr>
          <a:lstStyle/>
          <a:p>
            <a:r>
              <a:rPr dirty="0"/>
              <a:t>Sentiment Analysis from ChatGPT User Reviews</a:t>
            </a:r>
          </a:p>
          <a:p>
            <a:r>
              <a:rPr dirty="0"/>
              <a:t>Using NLP, Machine Learning &amp; </a:t>
            </a:r>
            <a:r>
              <a:rPr dirty="0" err="1"/>
              <a:t>Streamlit</a:t>
            </a:r>
            <a:endParaRPr lang="en-IN" dirty="0"/>
          </a:p>
          <a:p>
            <a:endParaRPr lang="en-IN" dirty="0"/>
          </a:p>
          <a:p>
            <a:r>
              <a:rPr lang="en-IN" dirty="0"/>
              <a:t>Presented by :Sindhuja Seenivasan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37257"/>
            <a:ext cx="6347714" cy="3880773"/>
          </a:xfrm>
        </p:spPr>
        <p:txBody>
          <a:bodyPr/>
          <a:lstStyle/>
          <a:p>
            <a:r>
              <a:rPr dirty="0"/>
              <a:t>Integrate AI Echo into product feedback systems</a:t>
            </a:r>
          </a:p>
          <a:p>
            <a:r>
              <a:rPr dirty="0"/>
              <a:t>Use feedback trends to prioritize updates</a:t>
            </a:r>
          </a:p>
          <a:p>
            <a:r>
              <a:rPr dirty="0"/>
              <a:t>Extend app to support multi-language sentiment</a:t>
            </a:r>
          </a:p>
          <a:p>
            <a:r>
              <a:rPr dirty="0"/>
              <a:t>Retrain models quarterly with new data</a:t>
            </a:r>
          </a:p>
          <a:p>
            <a:r>
              <a:rPr dirty="0"/>
              <a:t>Expand for audio or video review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070F95-EF03-5A91-21B9-A01FD55F6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399" y="1554957"/>
            <a:ext cx="735329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Echo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demonstrates the power of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and Machine Learning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extracting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meaningful insights from user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successfully classifies user sentiments into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Negative, and Neutral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high accuracy using optimized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Extensive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helped uncover patterns based on platform usage,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verification status, review length, version type, and geography.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insights can drive better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improvements, user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experience strategies, and support personalization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66334"/>
            <a:ext cx="6347714" cy="4475030"/>
          </a:xfrm>
        </p:spPr>
        <p:txBody>
          <a:bodyPr/>
          <a:lstStyle/>
          <a:p>
            <a:r>
              <a:rPr dirty="0"/>
              <a:t>Understanding user sentiment from ChatGPT reviews is crucial for:</a:t>
            </a:r>
          </a:p>
          <a:p>
            <a:r>
              <a:rPr dirty="0"/>
              <a:t>- Identifying product pain points</a:t>
            </a:r>
          </a:p>
          <a:p>
            <a:r>
              <a:rPr dirty="0"/>
              <a:t>- Improving user experience</a:t>
            </a:r>
          </a:p>
          <a:p>
            <a:r>
              <a:rPr dirty="0"/>
              <a:t>- Informing AI development teams</a:t>
            </a:r>
          </a:p>
          <a:p>
            <a:r>
              <a:rPr dirty="0"/>
              <a:t>However, manual analysis is time-consuming and inconsistent.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88613"/>
            <a:ext cx="6347714" cy="3880773"/>
          </a:xfrm>
        </p:spPr>
        <p:txBody>
          <a:bodyPr/>
          <a:lstStyle/>
          <a:p>
            <a:r>
              <a:rPr dirty="0"/>
              <a:t>Product teams analyzing feedback trends</a:t>
            </a:r>
          </a:p>
          <a:p>
            <a:r>
              <a:rPr dirty="0"/>
              <a:t>UX researchers assessing interaction quality</a:t>
            </a:r>
          </a:p>
          <a:p>
            <a:r>
              <a:rPr dirty="0"/>
              <a:t>Moderators detecting negative or abusive reviews</a:t>
            </a:r>
          </a:p>
          <a:p>
            <a:r>
              <a:rPr dirty="0"/>
              <a:t>Executives gaining sentiment-driven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88613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AI Echo is a </a:t>
            </a:r>
            <a:r>
              <a:rPr dirty="0" err="1"/>
              <a:t>Streamlit</a:t>
            </a:r>
            <a:r>
              <a:rPr dirty="0"/>
              <a:t>-based app that:</a:t>
            </a:r>
          </a:p>
          <a:p>
            <a:r>
              <a:rPr dirty="0"/>
              <a:t>Accepts ChatGPT review text</a:t>
            </a:r>
          </a:p>
          <a:p>
            <a:r>
              <a:rPr dirty="0"/>
              <a:t>Performs sentiment analysis (Positive/Neutral/Negative)</a:t>
            </a:r>
          </a:p>
          <a:p>
            <a:r>
              <a:rPr dirty="0"/>
              <a:t>Provides exploratory data insights (EDA)</a:t>
            </a:r>
          </a:p>
          <a:p>
            <a:r>
              <a:rPr dirty="0"/>
              <a:t>Shows trend patterns and keyword analysis</a:t>
            </a:r>
          </a:p>
          <a:p>
            <a:r>
              <a:rPr dirty="0"/>
              <a:t>Uses ML</a:t>
            </a:r>
            <a:r>
              <a:rPr lang="en-IN" dirty="0"/>
              <a:t> </a:t>
            </a:r>
            <a:r>
              <a:rPr dirty="0"/>
              <a:t>models for accurate prediction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40457"/>
            <a:ext cx="6347714" cy="3880773"/>
          </a:xfrm>
        </p:spPr>
        <p:txBody>
          <a:bodyPr/>
          <a:lstStyle/>
          <a:p>
            <a:r>
              <a:rPr lang="en-IN" dirty="0"/>
              <a:t>Data </a:t>
            </a:r>
            <a:r>
              <a:rPr dirty="0"/>
              <a:t>Source: Scraped ChatGPT user reviews</a:t>
            </a:r>
          </a:p>
          <a:p>
            <a:r>
              <a:rPr dirty="0"/>
              <a:t>Fields: </a:t>
            </a:r>
            <a:r>
              <a:rPr lang="en-IN" dirty="0"/>
              <a:t>R</a:t>
            </a:r>
            <a:r>
              <a:rPr dirty="0" err="1"/>
              <a:t>eview</a:t>
            </a:r>
            <a:r>
              <a:rPr dirty="0"/>
              <a:t> text, rating, sentiment, date, version, platform, location</a:t>
            </a:r>
          </a:p>
          <a:p>
            <a:r>
              <a:rPr dirty="0"/>
              <a:t>Preprocessing: cleaning, labeling, TF-IDF vectorization</a:t>
            </a:r>
          </a:p>
          <a:p>
            <a:r>
              <a:rPr dirty="0"/>
              <a:t>Balanced dataset with resampling techniques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Sentiment distribution (Positive &gt; Ne</a:t>
            </a:r>
            <a:r>
              <a:rPr lang="en-IN" dirty="0" err="1"/>
              <a:t>gative</a:t>
            </a:r>
            <a:r>
              <a:rPr dirty="0"/>
              <a:t> &gt; Ne</a:t>
            </a:r>
            <a:r>
              <a:rPr lang="en-IN" dirty="0" err="1"/>
              <a:t>utral</a:t>
            </a:r>
            <a:r>
              <a:rPr dirty="0"/>
              <a:t>)</a:t>
            </a:r>
          </a:p>
          <a:p>
            <a:r>
              <a:rPr dirty="0"/>
              <a:t>Trend over time shows spikes after version updates</a:t>
            </a:r>
          </a:p>
          <a:p>
            <a:r>
              <a:rPr dirty="0"/>
              <a:t>Verified users show more positive reviews</a:t>
            </a:r>
          </a:p>
          <a:p>
            <a:r>
              <a:rPr dirty="0"/>
              <a:t>Longer reviews often reflect stronger (positive or negative) sentiments</a:t>
            </a:r>
          </a:p>
          <a:p>
            <a:r>
              <a:rPr dirty="0"/>
              <a:t>Web users gave more neutral feedback vs mobile users</a:t>
            </a:r>
          </a:p>
          <a:p>
            <a:r>
              <a:rPr dirty="0"/>
              <a:t>Top negative feedback themes: hallucination, delay, inaccuracy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E2CCB7-D54A-446E-D939-FA6CB03EB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" y="76730"/>
            <a:ext cx="4631267" cy="335227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F948334-E736-0AE7-18A7-8BD4FD3D4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3602464"/>
            <a:ext cx="4766736" cy="3255536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2D43C7-1B82-1EC6-55D0-3AB023CF3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735" y="0"/>
            <a:ext cx="4436532" cy="36660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6B8197-AF01-F22D-17D4-82CC5CAD5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733" y="3666068"/>
            <a:ext cx="4436534" cy="32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3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52590"/>
            <a:ext cx="6347714" cy="3880773"/>
          </a:xfrm>
        </p:spPr>
        <p:txBody>
          <a:bodyPr>
            <a:normAutofit/>
          </a:bodyPr>
          <a:lstStyle/>
          <a:p>
            <a:r>
              <a:rPr dirty="0"/>
              <a:t>TF-IDF Vectorizer for feature extraction</a:t>
            </a:r>
          </a:p>
          <a:p>
            <a:r>
              <a:rPr dirty="0"/>
              <a:t>Classical ML models: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dirty="0"/>
              <a:t>   • Logistic Regression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dirty="0"/>
              <a:t>   • Random Forest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dirty="0"/>
              <a:t>   • SVM with class weight</a:t>
            </a:r>
          </a:p>
          <a:p>
            <a:r>
              <a:rPr dirty="0"/>
              <a:t>Deep Learning: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• RNN</a:t>
            </a:r>
          </a:p>
          <a:p>
            <a:pPr marL="0" indent="0">
              <a:buNone/>
            </a:pPr>
            <a:r>
              <a:rPr lang="en-IN" dirty="0"/>
              <a:t>        • LSTM</a:t>
            </a:r>
          </a:p>
          <a:p>
            <a:r>
              <a:rPr dirty="0"/>
              <a:t>Evaluated using </a:t>
            </a:r>
            <a:r>
              <a:rPr dirty="0" err="1"/>
              <a:t>KFold</a:t>
            </a:r>
            <a:r>
              <a:rPr dirty="0"/>
              <a:t> cross-validation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/>
          <a:lstStyle/>
          <a:p>
            <a:r>
              <a:rPr dirty="0"/>
              <a:t>Accuracy: up to 88% (SVM </a:t>
            </a:r>
            <a:r>
              <a:rPr lang="en-IN" dirty="0"/>
              <a:t>)</a:t>
            </a:r>
            <a:endParaRPr dirty="0"/>
          </a:p>
          <a:p>
            <a:r>
              <a:rPr dirty="0"/>
              <a:t>ROC-AUC Score: 0.9</a:t>
            </a:r>
            <a:r>
              <a:rPr lang="en-IN" dirty="0"/>
              <a:t>5</a:t>
            </a:r>
            <a:r>
              <a:rPr dirty="0"/>
              <a:t> (SVM)</a:t>
            </a:r>
          </a:p>
          <a:p>
            <a:r>
              <a:rPr dirty="0"/>
              <a:t>Precision/Recall balanced across classes</a:t>
            </a:r>
          </a:p>
          <a:p>
            <a:r>
              <a:rPr dirty="0"/>
              <a:t>SVM chosen for deployment due to speed + accuracy</a:t>
            </a:r>
          </a:p>
          <a:p>
            <a:r>
              <a:rPr dirty="0"/>
              <a:t>Evaluation visualizations include confusion matrix, ROC curve, </a:t>
            </a:r>
            <a:r>
              <a:rPr dirty="0" err="1"/>
              <a:t>wordcloud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26</TotalTime>
  <Words>418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AI Echo: Your Smartest Conversational Partner</vt:lpstr>
      <vt:lpstr>Business Problem</vt:lpstr>
      <vt:lpstr>Use Cases</vt:lpstr>
      <vt:lpstr>Proposed Solution</vt:lpstr>
      <vt:lpstr>Dataset Used</vt:lpstr>
      <vt:lpstr>Exploratory Data Analysis (EDA)</vt:lpstr>
      <vt:lpstr>PowerPoint Presentation</vt:lpstr>
      <vt:lpstr>Models Used</vt:lpstr>
      <vt:lpstr>Model Performance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suresh nachimuthu manohar</dc:creator>
  <cp:keywords/>
  <dc:description>generated using python-pptx</dc:description>
  <cp:lastModifiedBy>suresh nachimuthu manohar</cp:lastModifiedBy>
  <cp:revision>7</cp:revision>
  <dcterms:created xsi:type="dcterms:W3CDTF">2013-01-27T09:14:16Z</dcterms:created>
  <dcterms:modified xsi:type="dcterms:W3CDTF">2025-04-06T16:41:51Z</dcterms:modified>
  <cp:category/>
</cp:coreProperties>
</file>