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F9FD1-3A0F-4FDC-B248-88F4AD424521}" v="23" dt="2025-03-11T16:20:5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991-F969-4C1D-A351-A9F1E39742B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B92D9-A891-445D-A73F-421DB2B9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92D9-A891-445D-A73F-421DB2B9E0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92D9-A891-445D-A73F-421DB2B9E0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2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C15-C1C0-1D32-DBE4-0DCBE8A5F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372866"/>
          </a:xfrm>
        </p:spPr>
        <p:txBody>
          <a:bodyPr>
            <a:normAutofit/>
          </a:bodyPr>
          <a:lstStyle/>
          <a:p>
            <a:r>
              <a:rPr lang="en-IN" sz="3600" dirty="0"/>
              <a:t>Employee 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F56D-ED98-B39A-F8A6-EB238761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02182"/>
            <a:ext cx="8637072" cy="1676400"/>
          </a:xfrm>
        </p:spPr>
        <p:txBody>
          <a:bodyPr>
            <a:normAutofit/>
          </a:bodyPr>
          <a:lstStyle/>
          <a:p>
            <a:r>
              <a:rPr lang="en-US" dirty="0"/>
              <a:t>Predicting Employee Turnover with Data</a:t>
            </a:r>
          </a:p>
          <a:p>
            <a:r>
              <a:rPr lang="en-US" dirty="0"/>
              <a:t>Presented by: Sindhuja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89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B5FD-34E6-41B7-B274-01F4AAFF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15118"/>
            <a:ext cx="9603275" cy="1049235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67A88-249C-17F5-D1F1-E5FB4B478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8259" y="1964353"/>
            <a:ext cx="857478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c</a:t>
            </a:r>
            <a:r>
              <a:rPr lang="en-US" altLang="en-US" sz="2400" dirty="0">
                <a:latin typeface="Arial" panose="020B0604020202020204" pitchFamily="34" charset="0"/>
              </a:rPr>
              <a:t>an use this model to Predict Higher Risk of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to Prevent Leaving by Improving Employee Satisfication.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engagement and career growth.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compensation and work-life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6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4C8-F12A-DC61-F209-48BA55D7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082AC-FFD0-E52F-80C8-7E86E6AEA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8854" y="2334328"/>
            <a:ext cx="90406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data-driven insights, we can predict and prevent 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attrition, leading to a more engaged and stable workforce."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5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AB8-466D-6E18-CF71-3351C64B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3AE5B-FDA6-573D-0EA0-D5B652EAA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07569"/>
            <a:ext cx="9313403" cy="204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Employee Attrition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is it important for business success?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the analysis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3A03-4E77-712E-E2D4-6F8A23A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49101"/>
            <a:ext cx="9603275" cy="1049235"/>
          </a:xfrm>
        </p:spPr>
        <p:txBody>
          <a:bodyPr/>
          <a:lstStyle/>
          <a:p>
            <a:r>
              <a:rPr lang="en-IN" dirty="0"/>
              <a:t>Business 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C8E2D-70E3-A03A-5843-14B058B0E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242" y="2173484"/>
            <a:ext cx="7884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attrition rates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hiring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skilled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Decreased operational efficiency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productivity &amp; morale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BCAE-1C7D-5102-85DB-F1C575F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60C8-916B-9985-2777-611B2DD4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1750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key reasons for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which employees are likely to leave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actionable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50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E04C-8173-C87B-7C49-C875F9BE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4" y="803090"/>
            <a:ext cx="9603275" cy="103896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CC690-1E95-19AC-5AD2-B078A65C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990567"/>
            <a:ext cx="958948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predictive model that identifies employees likely to leave,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allowing HR to take proactive measures.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structured promotions &amp; skill development.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awards, appreciation events, and leadership transparency.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2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5581-D0B4-140D-F034-2E470FCF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52119"/>
            <a:ext cx="9603275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Our Model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2E80-53A3-0BA4-B52E-31936737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historical employee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(salary, Job Level, job satisfaction, Business Travel, Monthly Income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analyzes patterns and predicts if an employee is at risk of leaving.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HR can use this insight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take preventive actions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(salary adjustments, promotions, work-life balance policies).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A58B-9D0D-B9E3-CAF5-F723FD3E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76809"/>
            <a:ext cx="9603275" cy="1049235"/>
          </a:xfrm>
        </p:spPr>
        <p:txBody>
          <a:bodyPr/>
          <a:lstStyle/>
          <a:p>
            <a:r>
              <a:rPr lang="en-IN" dirty="0"/>
              <a:t>Predictive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3D46D8-A7A1-7154-891A-8B0BAA12A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7834" y="1986558"/>
            <a:ext cx="60436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Ridge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Nearest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Neighbours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SVC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employees at risk of leaving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9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DE1-85AF-7DDF-17E5-75E2C00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70" y="652119"/>
            <a:ext cx="9603275" cy="1049235"/>
          </a:xfrm>
        </p:spPr>
        <p:txBody>
          <a:bodyPr/>
          <a:lstStyle/>
          <a:p>
            <a:r>
              <a:rPr lang="en-IN" dirty="0"/>
              <a:t>BEST PERFOMANCE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B2228F-E3BB-9537-C086-053A6CBBA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238004"/>
              </p:ext>
            </p:extLst>
          </p:nvPr>
        </p:nvGraphicFramePr>
        <p:xfrm>
          <a:off x="2034070" y="2188405"/>
          <a:ext cx="6314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00">
                  <a:extLst>
                    <a:ext uri="{9D8B030D-6E8A-4147-A177-3AD203B41FA5}">
                      <a16:colId xmlns:a16="http://schemas.microsoft.com/office/drawing/2014/main" val="2839479518"/>
                    </a:ext>
                  </a:extLst>
                </a:gridCol>
                <a:gridCol w="3157400">
                  <a:extLst>
                    <a:ext uri="{9D8B030D-6E8A-4147-A177-3AD203B41FA5}">
                      <a16:colId xmlns:a16="http://schemas.microsoft.com/office/drawing/2014/main" val="289901872"/>
                    </a:ext>
                  </a:extLst>
                </a:gridCol>
              </a:tblGrid>
              <a:tr h="333824">
                <a:tc>
                  <a:txBody>
                    <a:bodyPr/>
                    <a:lstStyle/>
                    <a:p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45"/>
                  </a:ext>
                </a:extLst>
              </a:tr>
              <a:tr h="776644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80%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3215"/>
                  </a:ext>
                </a:extLst>
              </a:tr>
              <a:tr h="822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Logistic Regression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740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87CCF2-C861-6124-3472-44D12379D8CA}"/>
              </a:ext>
            </a:extLst>
          </p:cNvPr>
          <p:cNvSpPr txBox="1"/>
          <p:nvPr/>
        </p:nvSpPr>
        <p:spPr>
          <a:xfrm>
            <a:off x="2034070" y="2834798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0803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231-142E-166E-161F-EC47E9C3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F4DDF-BF25-FDB8-12B7-BF6576A61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65189"/>
            <a:ext cx="83434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from sales and Lab Technician are More likely to leave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Employees with high Business Travel and less percent salary hike have higher risk of leaving.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Over Time working  &amp; Less Career Growth leads to More risk of leaving.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1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326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Employee Attrition Prediction</vt:lpstr>
      <vt:lpstr>Introduction</vt:lpstr>
      <vt:lpstr>Business Problem Statement </vt:lpstr>
      <vt:lpstr>Objective</vt:lpstr>
      <vt:lpstr>  Develop a predictive model that identifies employees likely to leave,  allowing HR to take proactive measures.    Offer structured promotions &amp; skill development.    Monthly awards, appreciation events, and leadership transparency.  </vt:lpstr>
      <vt:lpstr>How Our Model Works </vt:lpstr>
      <vt:lpstr>Predictive Models</vt:lpstr>
      <vt:lpstr>BEST PERFOMANCE MODELS</vt:lpstr>
      <vt:lpstr>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nachimuthu manohar</dc:creator>
  <cp:lastModifiedBy>suresh nachimuthu manohar</cp:lastModifiedBy>
  <cp:revision>2</cp:revision>
  <dcterms:created xsi:type="dcterms:W3CDTF">2025-03-10T00:53:37Z</dcterms:created>
  <dcterms:modified xsi:type="dcterms:W3CDTF">2025-03-12T06:16:35Z</dcterms:modified>
</cp:coreProperties>
</file>