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0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54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8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8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 Expectancy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Trends, Influences, and Insights</a:t>
            </a:r>
          </a:p>
          <a:p>
            <a:r>
              <a:rPr dirty="0"/>
              <a:t>Presented by: </a:t>
            </a:r>
            <a:r>
              <a:rPr lang="en-IN" dirty="0"/>
              <a:t>Sindhuja Seenivasan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Invest in primary healthcare infrastructure.</a:t>
            </a:r>
          </a:p>
          <a:p>
            <a:r>
              <a:rPr dirty="0"/>
              <a:t>Promote education, especially for girls and rural populations.</a:t>
            </a:r>
          </a:p>
          <a:p>
            <a:r>
              <a:rPr dirty="0"/>
              <a:t>Encourage public health campaigns on lifestyle diseases.</a:t>
            </a:r>
          </a:p>
          <a:p>
            <a:r>
              <a:rPr dirty="0"/>
              <a:t>Address social and economic inequalities.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Life expectancy is a critical measure of human development.</a:t>
            </a:r>
          </a:p>
          <a:p>
            <a:r>
              <a:rPr dirty="0"/>
              <a:t>Data shows positive trends but also reveals persistent challenges.</a:t>
            </a:r>
          </a:p>
          <a:p>
            <a:r>
              <a:rPr dirty="0"/>
              <a:t>Data-driven policy decisions can improve health outcomes for 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World Health Organization (WHO)</a:t>
            </a:r>
          </a:p>
          <a:p>
            <a:r>
              <a:rPr dirty="0"/>
              <a:t>World Bank Open Data</a:t>
            </a:r>
          </a:p>
          <a:p>
            <a:r>
              <a:rPr dirty="0"/>
              <a:t>United Nations Development </a:t>
            </a:r>
            <a:r>
              <a:rPr dirty="0" err="1"/>
              <a:t>Programme</a:t>
            </a:r>
            <a:r>
              <a:rPr dirty="0"/>
              <a:t> (UNDP)</a:t>
            </a:r>
          </a:p>
          <a:p>
            <a:r>
              <a:rPr dirty="0"/>
              <a:t>Kaggle: Life Expectancy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Life expectancy refers to the average number of years a person is expected to live.</a:t>
            </a:r>
          </a:p>
          <a:p>
            <a:r>
              <a:rPr dirty="0"/>
              <a:t>It is a key indicator of population health and development.</a:t>
            </a:r>
          </a:p>
          <a:p>
            <a:r>
              <a:rPr dirty="0"/>
              <a:t>Understanding life expectancy helps governments plan healthcare, education, and economic policies.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 global and regional trends in life expectancy.</a:t>
            </a:r>
          </a:p>
          <a:p>
            <a:r>
              <a:rPr dirty="0"/>
              <a:t>Identify factors that influence life expectancy.</a:t>
            </a:r>
          </a:p>
          <a:p>
            <a:r>
              <a:rPr dirty="0"/>
              <a:t>Explore disparities based on gender, income, and geography.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contains life expectancy information across countries and years.</a:t>
            </a:r>
          </a:p>
          <a:p>
            <a:r>
              <a:rPr dirty="0"/>
              <a:t>Key variables: Country, Year, Life Expectancy, GDP per capita, Health Expenditure, Education.</a:t>
            </a:r>
          </a:p>
          <a:p>
            <a:r>
              <a:rPr dirty="0"/>
              <a:t>Data sources include WHO, World Bank, and other global organizations.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5723-D593-CAE0-1E6D-1981E0A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7DDCC-EEFD-6E8C-10FC-74BFF77C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2" y="1986881"/>
            <a:ext cx="4506005" cy="3918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DA8CD-65E2-F89B-A1D7-B33A3EF4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37" y="1986882"/>
            <a:ext cx="4549763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Japan</a:t>
            </a:r>
            <a:r>
              <a:rPr dirty="0"/>
              <a:t> has the </a:t>
            </a:r>
            <a:r>
              <a:rPr lang="en-IN" dirty="0"/>
              <a:t>Highest</a:t>
            </a:r>
            <a:r>
              <a:rPr dirty="0"/>
              <a:t> average life expectancy; </a:t>
            </a:r>
            <a:r>
              <a:rPr lang="en-IN" dirty="0"/>
              <a:t>Africa</a:t>
            </a:r>
            <a:r>
              <a:rPr dirty="0"/>
              <a:t> and </a:t>
            </a:r>
            <a:r>
              <a:rPr lang="en-IN" dirty="0"/>
              <a:t>Seria</a:t>
            </a:r>
            <a:r>
              <a:rPr dirty="0"/>
              <a:t> the </a:t>
            </a:r>
            <a:r>
              <a:rPr lang="en-IN" dirty="0"/>
              <a:t>low</a:t>
            </a:r>
            <a:r>
              <a:rPr dirty="0"/>
              <a:t>est.</a:t>
            </a:r>
          </a:p>
          <a:p>
            <a:r>
              <a:rPr dirty="0"/>
              <a:t>Regions affected by conflict, poor healthcare, or poverty show slower progress.</a:t>
            </a:r>
          </a:p>
          <a:p>
            <a:r>
              <a:rPr dirty="0"/>
              <a:t>Public health initiatives have led to sharp improvements in some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Influencing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Economic: Higher GDP per capita often leads to better healthcare access.</a:t>
            </a:r>
          </a:p>
          <a:p>
            <a:r>
              <a:rPr dirty="0"/>
              <a:t>Health: Immunization, clean water, and nutrition improve longevity.</a:t>
            </a:r>
          </a:p>
          <a:p>
            <a:r>
              <a:rPr dirty="0"/>
              <a:t>Education: Higher literacy and education levels correlate with longer lives.</a:t>
            </a:r>
          </a:p>
          <a:p>
            <a:r>
              <a:rPr dirty="0"/>
              <a:t>Social Conditions: Urbanization and sanitation impact public health.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Strong positive correlation between income level and life expectancy.</a:t>
            </a:r>
          </a:p>
          <a:p>
            <a:r>
              <a:rPr dirty="0"/>
              <a:t>Health expenditure per capita is another strong predictor.</a:t>
            </a:r>
          </a:p>
          <a:p>
            <a:r>
              <a:rPr dirty="0"/>
              <a:t>Education and sanitation also play critical roles.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Global life expectancy is improving, but inequality remains.</a:t>
            </a:r>
          </a:p>
          <a:p>
            <a:r>
              <a:rPr dirty="0"/>
              <a:t>Economic and healthcare investment are key drivers.</a:t>
            </a:r>
          </a:p>
          <a:p>
            <a:r>
              <a:rPr dirty="0"/>
              <a:t>Gender and region-based disparities highlight the need for targeted 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</TotalTime>
  <Words>380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Life Expectancy Analysis</vt:lpstr>
      <vt:lpstr>Introduction</vt:lpstr>
      <vt:lpstr>Objectives</vt:lpstr>
      <vt:lpstr>Data Overview</vt:lpstr>
      <vt:lpstr>Key insights </vt:lpstr>
      <vt:lpstr>Regional Differences</vt:lpstr>
      <vt:lpstr>Key Influencing Factors</vt:lpstr>
      <vt:lpstr>Correlation Insights</vt:lpstr>
      <vt:lpstr>Summary of Findings</vt:lpstr>
      <vt:lpstr>Recommendations</vt:lpstr>
      <vt:lpstr>Conclusion</vt:lpstr>
      <vt:lpstr>References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nachimuthu manohar</cp:lastModifiedBy>
  <cp:revision>6</cp:revision>
  <dcterms:created xsi:type="dcterms:W3CDTF">2013-01-27T09:14:16Z</dcterms:created>
  <dcterms:modified xsi:type="dcterms:W3CDTF">2025-07-16T09:22:16Z</dcterms:modified>
  <cp:category/>
</cp:coreProperties>
</file>