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32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7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3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30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00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3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7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8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81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90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3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TCS Stock Price Forecasting (2002–2016)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067"/>
            <a:ext cx="6347714" cy="1824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Trends, Influences, and Insights</a:t>
            </a:r>
          </a:p>
          <a:p>
            <a:pPr marL="0" indent="0">
              <a:buNone/>
            </a:pPr>
            <a:r>
              <a:rPr lang="en-US" dirty="0"/>
              <a:t>Presented by: Sindhuja Seenivasan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Better timing for trades</a:t>
            </a:r>
          </a:p>
          <a:p>
            <a:r>
              <a:rPr dirty="0"/>
              <a:t>Enhanced analysis</a:t>
            </a:r>
          </a:p>
          <a:p>
            <a:r>
              <a:rPr dirty="0"/>
              <a:t>Forecast stock-based compensation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Linear Regression was best</a:t>
            </a:r>
          </a:p>
          <a:p>
            <a:r>
              <a:rPr dirty="0"/>
              <a:t>Simple models = powerful with clean data</a:t>
            </a:r>
          </a:p>
          <a:p>
            <a:endParaRPr dirty="0"/>
          </a:p>
          <a:p>
            <a:r>
              <a:rPr dirty="0"/>
              <a:t>Future Work:</a:t>
            </a:r>
          </a:p>
          <a:p>
            <a:r>
              <a:rPr dirty="0"/>
              <a:t>Sentiment analysis</a:t>
            </a:r>
          </a:p>
          <a:p>
            <a:r>
              <a:rPr dirty="0"/>
              <a:t>Ensemble models</a:t>
            </a:r>
          </a:p>
          <a:p>
            <a:r>
              <a:rPr dirty="0"/>
              <a:t>Sector index modeling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Problem:</a:t>
            </a:r>
          </a:p>
          <a:p>
            <a:r>
              <a:t>Investors seek reliable short-term forecasts of TCS stock prices.</a:t>
            </a:r>
          </a:p>
          <a:p>
            <a:endParaRPr/>
          </a:p>
          <a:p>
            <a:r>
              <a:t>Business Challenge:</a:t>
            </a:r>
          </a:p>
          <a:p>
            <a:r>
              <a:t>- Volatility</a:t>
            </a:r>
          </a:p>
          <a:p>
            <a:r>
              <a:t>- Outdated heuristics</a:t>
            </a:r>
          </a:p>
          <a:p>
            <a:r>
              <a:t>- Need for data-driven predictions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tools: Moving averages, news-based trading</a:t>
            </a:r>
          </a:p>
          <a:p>
            <a:r>
              <a:t>- Limitations:</a:t>
            </a:r>
          </a:p>
          <a:p>
            <a:r>
              <a:t>  - Low accuracy</a:t>
            </a:r>
          </a:p>
          <a:p>
            <a:r>
              <a:t>  - No automation</a:t>
            </a:r>
          </a:p>
          <a:p>
            <a:r>
              <a:t>  - No learning from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ML models on historical data</a:t>
            </a:r>
          </a:p>
          <a:p>
            <a:r>
              <a:rPr dirty="0"/>
              <a:t>Apply Linear Regression to predict 'Close' price</a:t>
            </a:r>
          </a:p>
          <a:p>
            <a:r>
              <a:rPr dirty="0"/>
              <a:t>Evaluate and compare with </a:t>
            </a:r>
            <a:r>
              <a:rPr lang="en-IN" dirty="0"/>
              <a:t>Ensemble methods</a:t>
            </a:r>
            <a:r>
              <a:rPr dirty="0"/>
              <a:t>, LSTM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Kaggle</a:t>
            </a:r>
          </a:p>
          <a:p>
            <a:r>
              <a:t>- Date Range: Jan 2002 – Dec 2016</a:t>
            </a:r>
          </a:p>
          <a:p>
            <a:r>
              <a:t>- ~3,500+ rows</a:t>
            </a:r>
          </a:p>
          <a:p>
            <a:endParaRPr/>
          </a:p>
          <a:p>
            <a:r>
              <a:t>Features:</a:t>
            </a:r>
          </a:p>
          <a:p>
            <a:r>
              <a:t>Date, Open, High, Low, Close, Last, Trade Quantity, Turnover</a:t>
            </a:r>
          </a:p>
          <a:p>
            <a:r>
              <a:t>Target: Close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Date to datetime</a:t>
            </a:r>
          </a:p>
          <a:p>
            <a:r>
              <a:t>- Null value removal</a:t>
            </a:r>
          </a:p>
          <a:p>
            <a:r>
              <a:t>- Lag features (e.g., prev_close)</a:t>
            </a:r>
          </a:p>
          <a:p>
            <a:r>
              <a:t>- Min-Max scaling</a:t>
            </a:r>
          </a:p>
          <a:p>
            <a:r>
              <a:t>- 80/20 train-test split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Linear Regression (Best)</a:t>
            </a:r>
          </a:p>
          <a:p>
            <a:r>
              <a:rPr dirty="0"/>
              <a:t>Random Forest</a:t>
            </a:r>
          </a:p>
          <a:p>
            <a:r>
              <a:rPr lang="en-IN" dirty="0"/>
              <a:t>Bagging Classifier</a:t>
            </a:r>
            <a:endParaRPr dirty="0"/>
          </a:p>
          <a:p>
            <a:r>
              <a:rPr dirty="0"/>
              <a:t>LSTM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Performing Model –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Strong linear trends</a:t>
            </a:r>
          </a:p>
          <a:p>
            <a:r>
              <a:rPr dirty="0"/>
              <a:t>Low error, high R²</a:t>
            </a:r>
          </a:p>
          <a:p>
            <a:r>
              <a:rPr dirty="0"/>
              <a:t>Simple, fast, explainable</a:t>
            </a:r>
          </a:p>
          <a:p>
            <a:r>
              <a:rPr dirty="0"/>
              <a:t>Best tracking on test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Output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Include line plot:</a:t>
            </a:r>
          </a:p>
          <a:p>
            <a:r>
              <a:rPr dirty="0"/>
              <a:t>Actual vs Predicted (Test data)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FB6EA-D699-B26E-1C46-C8AAB8AA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2912533"/>
            <a:ext cx="8296275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</TotalTime>
  <Words>260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TCS Stock Price Forecasting (2002–2016)</vt:lpstr>
      <vt:lpstr>Business Problem Statement</vt:lpstr>
      <vt:lpstr>Current Solution</vt:lpstr>
      <vt:lpstr>Proposed Solution</vt:lpstr>
      <vt:lpstr>Dataset Overview</vt:lpstr>
      <vt:lpstr>Data Preprocessing</vt:lpstr>
      <vt:lpstr>Models Evaluated</vt:lpstr>
      <vt:lpstr>Best Performing Model – Linear Regression</vt:lpstr>
      <vt:lpstr>Model Output Visualization</vt:lpstr>
      <vt:lpstr>Business Impact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nachimuthu manohar</cp:lastModifiedBy>
  <cp:revision>6</cp:revision>
  <dcterms:created xsi:type="dcterms:W3CDTF">2013-01-27T09:14:16Z</dcterms:created>
  <dcterms:modified xsi:type="dcterms:W3CDTF">2025-07-16T10:03:21Z</dcterms:modified>
  <cp:category/>
</cp:coreProperties>
</file>