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99DA-8D2B-34A6-EC0E-068885BF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20270" cy="859316"/>
          </a:xfrm>
        </p:spPr>
        <p:txBody>
          <a:bodyPr>
            <a:normAutofit/>
          </a:bodyPr>
          <a:lstStyle/>
          <a:p>
            <a:r>
              <a:rPr lang="en-US" sz="2400" b="1" dirty="0"/>
              <a:t>Implementation of Multiple Tic-Tac-Toe Agents in a Tournament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E099-F14C-C889-7AD5-A79AF037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9316"/>
            <a:ext cx="8229600" cy="586097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300" b="1" dirty="0"/>
              <a:t>Research Question </a:t>
            </a:r>
            <a:r>
              <a:rPr lang="en-US" sz="2300" dirty="0"/>
              <a:t>: What are the most effective AI algorithms to enable competitive and efficient Tic-Tac-Toe agents in a multi-agent tournament environment?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b="1" dirty="0"/>
              <a:t>Introduction: </a:t>
            </a:r>
            <a:r>
              <a:rPr lang="en-US" sz="2300" dirty="0"/>
              <a:t>Adversarial games like Tic-Tac-Toe are ideal for studying AI strategies.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/>
              <a:t>	This project explores multiple algorithms to develop competitive agents: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/>
              <a:t>	1.Minimax: Optimal decision-making for turn-based games.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/>
              <a:t>	2.Alpha-Beta Pruning: Optimizes Minimax by reducing node evaluations.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/>
              <a:t>	3.Expectimax: Handles probabilistic and non-optimal adversaries.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/>
              <a:t>	4.Q-Learning: A reinforcement learning approach to adaptive strategies.</a:t>
            </a:r>
          </a:p>
          <a:p>
            <a:pPr marL="0" indent="0">
              <a:buNone/>
            </a:pPr>
            <a:r>
              <a:rPr lang="en-US" sz="2300" b="1" dirty="0"/>
              <a:t> Related Literature:</a:t>
            </a:r>
          </a:p>
          <a:p>
            <a:pPr marL="0" indent="0">
              <a:buNone/>
            </a:pPr>
            <a:r>
              <a:rPr lang="en-US" sz="2300" dirty="0"/>
              <a:t>1. Artificial Intelligence: A Modern Approach</a:t>
            </a:r>
          </a:p>
          <a:p>
            <a:pPr marL="0" indent="0">
              <a:buNone/>
            </a:pPr>
            <a:r>
              <a:rPr lang="en-US" sz="2300" dirty="0"/>
              <a:t>   - Focus: Foundational algorithms like Minimax and Alpha-Beta Pruning.</a:t>
            </a:r>
          </a:p>
          <a:p>
            <a:pPr marL="0" indent="0">
              <a:buNone/>
            </a:pPr>
            <a:r>
              <a:rPr lang="en-US" sz="2300" dirty="0"/>
              <a:t>   - Our Work: Expands to Expectimax and Q-Learning for diverse agent capabilities.</a:t>
            </a:r>
          </a:p>
          <a:p>
            <a:endParaRPr lang="en-US" sz="2300" dirty="0"/>
          </a:p>
          <a:p>
            <a:pPr marL="0" indent="0">
              <a:buNone/>
            </a:pPr>
            <a:r>
              <a:rPr lang="en-US" sz="2300" dirty="0"/>
              <a:t>2. Multi-agent Systems for Game Playing (Doe et al., 2022)</a:t>
            </a:r>
          </a:p>
          <a:p>
            <a:pPr marL="0" indent="0">
              <a:buNone/>
            </a:pPr>
            <a:r>
              <a:rPr lang="en-US" sz="2300" dirty="0"/>
              <a:t>   - Focus: Multi-agent frameworks in Chess and Checkers.</a:t>
            </a:r>
          </a:p>
          <a:p>
            <a:pPr marL="0" indent="0">
              <a:buNone/>
            </a:pPr>
            <a:r>
              <a:rPr lang="en-US" sz="2300" dirty="0"/>
              <a:t>   - Our Work: Adapts this to Tic-Tac-Toe with constrained environments.</a:t>
            </a:r>
          </a:p>
          <a:p>
            <a:endParaRPr lang="en-US" sz="2300" dirty="0"/>
          </a:p>
          <a:p>
            <a:pPr marL="0" indent="0">
              <a:buNone/>
            </a:pPr>
            <a:r>
              <a:rPr lang="en-US" sz="2300" dirty="0"/>
              <a:t>3. Reinforcement Learning with Q-Learning (Smith et al., 2021)</a:t>
            </a:r>
          </a:p>
          <a:p>
            <a:pPr marL="0" indent="0">
              <a:buNone/>
            </a:pPr>
            <a:r>
              <a:rPr lang="en-US" sz="2300" dirty="0"/>
              <a:t>   - Focus: Q-Learning in complex environments.</a:t>
            </a:r>
          </a:p>
          <a:p>
            <a:pPr marL="0" indent="0">
              <a:buNone/>
            </a:pPr>
            <a:r>
              <a:rPr lang="en-US" sz="2300" dirty="0"/>
              <a:t>   - Our Work: Applies Q-Learning to finite, discrete spaces like Tic-Tac-Toe.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30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5247"/>
            <a:ext cx="8229600" cy="5883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Achievements: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sz="1600" dirty="0"/>
              <a:t>- Minimax and Alpha-Beta Pruning:</a:t>
            </a:r>
          </a:p>
          <a:p>
            <a:pPr marL="0" indent="0">
              <a:buNone/>
            </a:pPr>
            <a:r>
              <a:rPr sz="1600" dirty="0"/>
              <a:t>  </a:t>
            </a:r>
            <a:r>
              <a:rPr lang="en-US" sz="1600" dirty="0"/>
              <a:t>         </a:t>
            </a:r>
            <a:r>
              <a:rPr sz="1600" dirty="0"/>
              <a:t> Implemented successfully.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sz="1600" dirty="0"/>
              <a:t>- Utility Function:</a:t>
            </a:r>
          </a:p>
          <a:p>
            <a:pPr marL="0" indent="0">
              <a:buNone/>
            </a:pPr>
            <a:r>
              <a:rPr sz="1600" dirty="0"/>
              <a:t> </a:t>
            </a:r>
            <a:r>
              <a:rPr lang="en-US" sz="1600" dirty="0"/>
              <a:t>          </a:t>
            </a:r>
            <a:r>
              <a:rPr sz="1600" dirty="0"/>
              <a:t>  Measures open rows, columns, and diagonals for evaluation.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sz="1600" dirty="0"/>
              <a:t>- Algorithm Integration:</a:t>
            </a:r>
          </a:p>
          <a:p>
            <a:pPr marL="0" indent="0">
              <a:buNone/>
            </a:pPr>
            <a:r>
              <a:rPr lang="en-US" sz="1600" dirty="0"/>
              <a:t>             </a:t>
            </a:r>
            <a:r>
              <a:rPr sz="1600" dirty="0"/>
              <a:t>Progress on Expectimax and Q-Learning development.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Challenges and Solutions:</a:t>
            </a:r>
          </a:p>
          <a:p>
            <a:pPr marL="0" indent="0">
              <a:buNone/>
            </a:pPr>
            <a:r>
              <a:rPr lang="en-US" sz="1600" dirty="0"/>
              <a:t>Challenge 1: Computational overhead in Expectimax due to large branching factors.</a:t>
            </a:r>
          </a:p>
          <a:p>
            <a:pPr marL="0" indent="0">
              <a:buNone/>
            </a:pPr>
            <a:r>
              <a:rPr lang="en-US" sz="1600" dirty="0"/>
              <a:t>Solution: Applied heuristic-based pruning to reduce node complexity.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Challenge 2: Optimizing rewards in Q-Learning for a finite game.</a:t>
            </a:r>
          </a:p>
          <a:p>
            <a:pPr marL="0" indent="0">
              <a:buNone/>
            </a:pPr>
            <a:r>
              <a:rPr lang="en-US" sz="1600" dirty="0"/>
              <a:t>Solution: Iterative tuning and experimentation with simplified scenarios.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GitHub Repository Link:</a:t>
            </a:r>
          </a:p>
          <a:p>
            <a:pPr marL="0" indent="0">
              <a:buNone/>
            </a:pPr>
            <a:r>
              <a:rPr lang="en-US" sz="1600" b="1" dirty="0"/>
              <a:t>https://github.com/Sindhu782/Intro-to-AI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323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Implementation of Multiple Tic-Tac-Toe Agents in a Tournament Setting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Sindhu Bhargavi Gajulapalli</cp:lastModifiedBy>
  <cp:revision>2</cp:revision>
  <dcterms:created xsi:type="dcterms:W3CDTF">2013-01-27T09:14:16Z</dcterms:created>
  <dcterms:modified xsi:type="dcterms:W3CDTF">2024-11-23T23:04:12Z</dcterms:modified>
  <cp:category/>
</cp:coreProperties>
</file>