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F7F21-D2DF-4423-9C73-829E39ED73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5A02DA-50B8-4AD3-82C2-CE72CEDDE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Project Topic:</a:t>
          </a:r>
          <a:endParaRPr lang="en-US"/>
        </a:p>
      </dgm:t>
    </dgm:pt>
    <dgm:pt modelId="{33C71AEA-EA22-4343-97C7-D32AB2EF9D16}" type="parTrans" cxnId="{400DF3FB-2291-46E0-AB67-5EE998211F90}">
      <dgm:prSet/>
      <dgm:spPr/>
      <dgm:t>
        <a:bodyPr/>
        <a:lstStyle/>
        <a:p>
          <a:endParaRPr lang="en-US"/>
        </a:p>
      </dgm:t>
    </dgm:pt>
    <dgm:pt modelId="{11A4F7F3-9982-4BFC-9AFE-5F6CEF38051E}" type="sibTrans" cxnId="{400DF3FB-2291-46E0-AB67-5EE998211F90}">
      <dgm:prSet/>
      <dgm:spPr/>
      <dgm:t>
        <a:bodyPr/>
        <a:lstStyle/>
        <a:p>
          <a:endParaRPr lang="en-US"/>
        </a:p>
      </dgm:t>
    </dgm:pt>
    <dgm:pt modelId="{FA5EF1AA-ADB9-4A8B-A4EA-963397B469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Implementation of Multiple Tic-Tac-Toe(T3) Agents in a Tournament Setting.</a:t>
          </a:r>
          <a:endParaRPr lang="en-US" sz="1400" dirty="0"/>
        </a:p>
      </dgm:t>
    </dgm:pt>
    <dgm:pt modelId="{0AF4708E-757C-425C-A477-4C0283E4F8C6}" type="parTrans" cxnId="{C09700CF-0C66-4117-96B4-6B74190459C8}">
      <dgm:prSet/>
      <dgm:spPr/>
      <dgm:t>
        <a:bodyPr/>
        <a:lstStyle/>
        <a:p>
          <a:endParaRPr lang="en-US"/>
        </a:p>
      </dgm:t>
    </dgm:pt>
    <dgm:pt modelId="{E37E1EE4-1CAD-4761-9003-76DF131AFB16}" type="sibTrans" cxnId="{C09700CF-0C66-4117-96B4-6B74190459C8}">
      <dgm:prSet/>
      <dgm:spPr/>
      <dgm:t>
        <a:bodyPr/>
        <a:lstStyle/>
        <a:p>
          <a:endParaRPr lang="en-US"/>
        </a:p>
      </dgm:t>
    </dgm:pt>
    <dgm:pt modelId="{2EB9B406-C937-4FC5-BF8E-F1B8AFE251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Project Overview:</a:t>
          </a:r>
          <a:endParaRPr lang="en-US"/>
        </a:p>
      </dgm:t>
    </dgm:pt>
    <dgm:pt modelId="{A3D0115B-60E5-40FC-9BBA-688DAB571D6D}" type="parTrans" cxnId="{55B3B05D-65F2-4716-B329-60E27483A8BC}">
      <dgm:prSet/>
      <dgm:spPr/>
      <dgm:t>
        <a:bodyPr/>
        <a:lstStyle/>
        <a:p>
          <a:endParaRPr lang="en-US"/>
        </a:p>
      </dgm:t>
    </dgm:pt>
    <dgm:pt modelId="{48FDC58E-62AE-4BC3-B12B-66D546512492}" type="sibTrans" cxnId="{55B3B05D-65F2-4716-B329-60E27483A8BC}">
      <dgm:prSet/>
      <dgm:spPr/>
      <dgm:t>
        <a:bodyPr/>
        <a:lstStyle/>
        <a:p>
          <a:endParaRPr lang="en-US"/>
        </a:p>
      </dgm:t>
    </dgm:pt>
    <dgm:pt modelId="{6D02BF20-CC03-44BC-B21B-57A445878C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project aims to build an AI-driven Tic-Tac-Toe game within a fully observable, deterministic setting. By using Artificial Intelligence.</a:t>
          </a:r>
        </a:p>
      </dgm:t>
    </dgm:pt>
    <dgm:pt modelId="{D5C599DE-71EF-4BE8-88AA-06BE043B96EF}" type="parTrans" cxnId="{548400BD-36E0-4881-8FFC-FB818E6D11DF}">
      <dgm:prSet/>
      <dgm:spPr/>
      <dgm:t>
        <a:bodyPr/>
        <a:lstStyle/>
        <a:p>
          <a:endParaRPr lang="en-US"/>
        </a:p>
      </dgm:t>
    </dgm:pt>
    <dgm:pt modelId="{4E98D460-44C9-4F62-98AF-F676E368DD0B}" type="sibTrans" cxnId="{548400BD-36E0-4881-8FFC-FB818E6D11DF}">
      <dgm:prSet/>
      <dgm:spPr/>
      <dgm:t>
        <a:bodyPr/>
        <a:lstStyle/>
        <a:p>
          <a:endParaRPr lang="en-US"/>
        </a:p>
      </dgm:t>
    </dgm:pt>
    <dgm:pt modelId="{3D4A6A0C-0861-4680-A7C3-4C1425A0D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Game Environment:</a:t>
          </a:r>
          <a:endParaRPr lang="en-US"/>
        </a:p>
      </dgm:t>
    </dgm:pt>
    <dgm:pt modelId="{AB8A474F-044C-4D2B-A637-ADE3BE087BC3}" type="parTrans" cxnId="{95AD7F6A-BF31-447D-A6EC-C0DF3E350672}">
      <dgm:prSet/>
      <dgm:spPr/>
      <dgm:t>
        <a:bodyPr/>
        <a:lstStyle/>
        <a:p>
          <a:endParaRPr lang="en-US"/>
        </a:p>
      </dgm:t>
    </dgm:pt>
    <dgm:pt modelId="{55419AC5-9F66-4C4C-AB84-168A60713D44}" type="sibTrans" cxnId="{95AD7F6A-BF31-447D-A6EC-C0DF3E350672}">
      <dgm:prSet/>
      <dgm:spPr/>
      <dgm:t>
        <a:bodyPr/>
        <a:lstStyle/>
        <a:p>
          <a:endParaRPr lang="en-US"/>
        </a:p>
      </dgm:t>
    </dgm:pt>
    <dgm:pt modelId="{6B4BBD73-7F12-44E4-8A67-5435A45936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The game takes place on a 3x3 grid.</a:t>
          </a:r>
          <a:endParaRPr lang="en-US" sz="1400" dirty="0"/>
        </a:p>
      </dgm:t>
    </dgm:pt>
    <dgm:pt modelId="{967D20CB-EF1B-46CB-AF73-50D7E7E1C604}" type="parTrans" cxnId="{5087A846-D332-42E4-B30B-218FFF11CAFB}">
      <dgm:prSet/>
      <dgm:spPr/>
      <dgm:t>
        <a:bodyPr/>
        <a:lstStyle/>
        <a:p>
          <a:endParaRPr lang="en-US"/>
        </a:p>
      </dgm:t>
    </dgm:pt>
    <dgm:pt modelId="{FA7E5618-D7ED-4F39-B8CE-95603E244D1E}" type="sibTrans" cxnId="{5087A846-D332-42E4-B30B-218FFF11CAFB}">
      <dgm:prSet/>
      <dgm:spPr/>
      <dgm:t>
        <a:bodyPr/>
        <a:lstStyle/>
        <a:p>
          <a:endParaRPr lang="en-US"/>
        </a:p>
      </dgm:t>
    </dgm:pt>
    <dgm:pt modelId="{FC536597-7E4D-4628-9477-6731C5B2A1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Played between any two AI Agents at a time</a:t>
          </a:r>
          <a:r>
            <a:rPr lang="en-US" sz="1100" b="0" i="0" dirty="0"/>
            <a:t>.</a:t>
          </a:r>
          <a:endParaRPr lang="en-US" sz="1100" dirty="0"/>
        </a:p>
      </dgm:t>
    </dgm:pt>
    <dgm:pt modelId="{01600B03-F462-4125-BC85-EAE91D905F03}" type="parTrans" cxnId="{5D37B486-2D1E-420D-882C-451F01EFDA8C}">
      <dgm:prSet/>
      <dgm:spPr/>
      <dgm:t>
        <a:bodyPr/>
        <a:lstStyle/>
        <a:p>
          <a:endParaRPr lang="en-US"/>
        </a:p>
      </dgm:t>
    </dgm:pt>
    <dgm:pt modelId="{FFB28DF9-6179-4034-8BAC-BE85CD92ADE1}" type="sibTrans" cxnId="{5D37B486-2D1E-420D-882C-451F01EFDA8C}">
      <dgm:prSet/>
      <dgm:spPr/>
      <dgm:t>
        <a:bodyPr/>
        <a:lstStyle/>
        <a:p>
          <a:endParaRPr lang="en-US"/>
        </a:p>
      </dgm:t>
    </dgm:pt>
    <dgm:pt modelId="{1966FA9C-3466-4E49-809A-342219084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Objectives:</a:t>
          </a:r>
          <a:endParaRPr lang="en-US"/>
        </a:p>
      </dgm:t>
    </dgm:pt>
    <dgm:pt modelId="{6968E8FE-AD76-4712-B0F9-B25FB1200AFA}" type="parTrans" cxnId="{F8887737-9F42-4249-AC24-B2487F53B07D}">
      <dgm:prSet/>
      <dgm:spPr/>
      <dgm:t>
        <a:bodyPr/>
        <a:lstStyle/>
        <a:p>
          <a:endParaRPr lang="en-US"/>
        </a:p>
      </dgm:t>
    </dgm:pt>
    <dgm:pt modelId="{4C26139D-9A37-4F8F-807E-B96CE722AE0B}" type="sibTrans" cxnId="{F8887737-9F42-4249-AC24-B2487F53B07D}">
      <dgm:prSet/>
      <dgm:spPr/>
      <dgm:t>
        <a:bodyPr/>
        <a:lstStyle/>
        <a:p>
          <a:endParaRPr lang="en-US"/>
        </a:p>
      </dgm:t>
    </dgm:pt>
    <dgm:pt modelId="{5E851D7D-D41F-4E67-8E7D-53BA9C18D8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Agents aim to win by forming a horizontal, vertical, or diagonal line of all X or all O.</a:t>
          </a:r>
          <a:endParaRPr lang="en-US" sz="1400" dirty="0"/>
        </a:p>
      </dgm:t>
    </dgm:pt>
    <dgm:pt modelId="{40F23C23-FA13-4A9A-B69E-5D5D6A338183}" type="parTrans" cxnId="{6F36BAAE-4FA0-4C9C-828D-74D6A568D57B}">
      <dgm:prSet/>
      <dgm:spPr/>
      <dgm:t>
        <a:bodyPr/>
        <a:lstStyle/>
        <a:p>
          <a:endParaRPr lang="en-US"/>
        </a:p>
      </dgm:t>
    </dgm:pt>
    <dgm:pt modelId="{B0E477C7-B2B7-4652-9A03-3E0A2FBA286E}" type="sibTrans" cxnId="{6F36BAAE-4FA0-4C9C-828D-74D6A568D57B}">
      <dgm:prSet/>
      <dgm:spPr/>
      <dgm:t>
        <a:bodyPr/>
        <a:lstStyle/>
        <a:p>
          <a:endParaRPr lang="en-US"/>
        </a:p>
      </dgm:t>
    </dgm:pt>
    <dgm:pt modelId="{ECD0C867-4773-4155-B280-6B74086685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Emphasizes the zero-sum nature of the game.</a:t>
          </a:r>
          <a:endParaRPr lang="en-US" sz="1400" dirty="0"/>
        </a:p>
      </dgm:t>
    </dgm:pt>
    <dgm:pt modelId="{D9A70FBE-B633-4D69-BC63-97F334187B5B}" type="parTrans" cxnId="{EE861439-CA6D-4A4A-BC26-17387C16D257}">
      <dgm:prSet/>
      <dgm:spPr/>
      <dgm:t>
        <a:bodyPr/>
        <a:lstStyle/>
        <a:p>
          <a:endParaRPr lang="en-US"/>
        </a:p>
      </dgm:t>
    </dgm:pt>
    <dgm:pt modelId="{747553B8-3BE2-4D43-BC61-8811875E8609}" type="sibTrans" cxnId="{EE861439-CA6D-4A4A-BC26-17387C16D257}">
      <dgm:prSet/>
      <dgm:spPr/>
      <dgm:t>
        <a:bodyPr/>
        <a:lstStyle/>
        <a:p>
          <a:endParaRPr lang="en-US"/>
        </a:p>
      </dgm:t>
    </dgm:pt>
    <dgm:pt modelId="{3AC8B526-29BA-455A-B24B-AAAB15BAA2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Gameplay:</a:t>
          </a:r>
          <a:endParaRPr lang="en-US"/>
        </a:p>
      </dgm:t>
    </dgm:pt>
    <dgm:pt modelId="{E3CA2B9E-DB9C-4C75-A10F-BE674617D5F4}" type="parTrans" cxnId="{CCA158F0-BA7C-4355-A2F7-CBA0898BCEA1}">
      <dgm:prSet/>
      <dgm:spPr/>
      <dgm:t>
        <a:bodyPr/>
        <a:lstStyle/>
        <a:p>
          <a:endParaRPr lang="en-US"/>
        </a:p>
      </dgm:t>
    </dgm:pt>
    <dgm:pt modelId="{52FB3702-958C-4171-96B6-25C561A67316}" type="sibTrans" cxnId="{CCA158F0-BA7C-4355-A2F7-CBA0898BCEA1}">
      <dgm:prSet/>
      <dgm:spPr/>
      <dgm:t>
        <a:bodyPr/>
        <a:lstStyle/>
        <a:p>
          <a:endParaRPr lang="en-US"/>
        </a:p>
      </dgm:t>
    </dgm:pt>
    <dgm:pt modelId="{B756D1E4-719C-494D-9DC8-8A17580431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Turn-based gameplay where each agent plays one after the other. Game ends when an agent completes a winning pattern, or the grid is filled without a pattern.</a:t>
          </a:r>
          <a:endParaRPr lang="en-US" sz="1400" dirty="0"/>
        </a:p>
      </dgm:t>
    </dgm:pt>
    <dgm:pt modelId="{30C044E7-BB5E-464E-9A03-06002C126669}" type="parTrans" cxnId="{154BC3BF-3FE3-45E1-93E4-6E59203BFC8B}">
      <dgm:prSet/>
      <dgm:spPr/>
      <dgm:t>
        <a:bodyPr/>
        <a:lstStyle/>
        <a:p>
          <a:endParaRPr lang="en-US"/>
        </a:p>
      </dgm:t>
    </dgm:pt>
    <dgm:pt modelId="{E3464003-E71F-4E61-8AFB-9A5471632623}" type="sibTrans" cxnId="{154BC3BF-3FE3-45E1-93E4-6E59203BFC8B}">
      <dgm:prSet/>
      <dgm:spPr/>
      <dgm:t>
        <a:bodyPr/>
        <a:lstStyle/>
        <a:p>
          <a:endParaRPr lang="en-US"/>
        </a:p>
      </dgm:t>
    </dgm:pt>
    <dgm:pt modelId="{0C0EA1A7-13AD-4951-A7C5-7064AA1C5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AI Agent Competition:</a:t>
          </a:r>
          <a:endParaRPr lang="en-US"/>
        </a:p>
      </dgm:t>
    </dgm:pt>
    <dgm:pt modelId="{A45E0A14-CA83-409C-85F5-A311412A4A8D}" type="parTrans" cxnId="{9DCF6776-FC11-42E7-BE39-4CACE188092B}">
      <dgm:prSet/>
      <dgm:spPr/>
      <dgm:t>
        <a:bodyPr/>
        <a:lstStyle/>
        <a:p>
          <a:endParaRPr lang="en-US"/>
        </a:p>
      </dgm:t>
    </dgm:pt>
    <dgm:pt modelId="{A797CAC2-F905-4054-811F-C302CA2754CD}" type="sibTrans" cxnId="{9DCF6776-FC11-42E7-BE39-4CACE188092B}">
      <dgm:prSet/>
      <dgm:spPr/>
      <dgm:t>
        <a:bodyPr/>
        <a:lstStyle/>
        <a:p>
          <a:endParaRPr lang="en-US"/>
        </a:p>
      </dgm:t>
    </dgm:pt>
    <dgm:pt modelId="{AB358701-5FCF-41FD-A976-123618C158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Agents compete in a tournament setting .Various AI strategies, including Minimax, Alphabeta_Minimax, Expectimax, and QLearning, are employed.</a:t>
          </a:r>
          <a:endParaRPr lang="en-US" sz="1400" dirty="0"/>
        </a:p>
      </dgm:t>
    </dgm:pt>
    <dgm:pt modelId="{84BEB7A3-09FA-443B-A278-1396263EE5A9}" type="parTrans" cxnId="{D8058332-B7E4-4EAB-8243-5337FBCE064F}">
      <dgm:prSet/>
      <dgm:spPr/>
      <dgm:t>
        <a:bodyPr/>
        <a:lstStyle/>
        <a:p>
          <a:endParaRPr lang="en-US"/>
        </a:p>
      </dgm:t>
    </dgm:pt>
    <dgm:pt modelId="{30075458-011F-471E-8748-F2E6D296176B}" type="sibTrans" cxnId="{D8058332-B7E4-4EAB-8243-5337FBCE064F}">
      <dgm:prSet/>
      <dgm:spPr/>
      <dgm:t>
        <a:bodyPr/>
        <a:lstStyle/>
        <a:p>
          <a:endParaRPr lang="en-US"/>
        </a:p>
      </dgm:t>
    </dgm:pt>
    <dgm:pt modelId="{39B6FEBB-001D-4838-A975-E189CA3A4DE2}" type="pres">
      <dgm:prSet presAssocID="{2EFF7F21-D2DF-4423-9C73-829E39ED7383}" presName="root" presStyleCnt="0">
        <dgm:presLayoutVars>
          <dgm:dir/>
          <dgm:resizeHandles val="exact"/>
        </dgm:presLayoutVars>
      </dgm:prSet>
      <dgm:spPr/>
    </dgm:pt>
    <dgm:pt modelId="{3FF9595A-2117-4EEB-8AD9-69782ABAB19D}" type="pres">
      <dgm:prSet presAssocID="{0A5A02DA-50B8-4AD3-82C2-CE72CEDDEA8E}" presName="compNode" presStyleCnt="0"/>
      <dgm:spPr/>
    </dgm:pt>
    <dgm:pt modelId="{C6FA7D5D-9065-4214-AE58-8B0A7AAE7EB0}" type="pres">
      <dgm:prSet presAssocID="{0A5A02DA-50B8-4AD3-82C2-CE72CEDDEA8E}" presName="bgRect" presStyleLbl="bgShp" presStyleIdx="0" presStyleCnt="6"/>
      <dgm:spPr/>
    </dgm:pt>
    <dgm:pt modelId="{9A8F65DA-3325-432C-AEF8-B3494B165576}" type="pres">
      <dgm:prSet presAssocID="{0A5A02DA-50B8-4AD3-82C2-CE72CEDDEA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DD8E2961-DEA7-4DA9-8E8F-8D7D2964BDA4}" type="pres">
      <dgm:prSet presAssocID="{0A5A02DA-50B8-4AD3-82C2-CE72CEDDEA8E}" presName="spaceRect" presStyleCnt="0"/>
      <dgm:spPr/>
    </dgm:pt>
    <dgm:pt modelId="{9EECB108-3CE8-4FFB-B807-4E2542200559}" type="pres">
      <dgm:prSet presAssocID="{0A5A02DA-50B8-4AD3-82C2-CE72CEDDEA8E}" presName="parTx" presStyleLbl="revTx" presStyleIdx="0" presStyleCnt="12">
        <dgm:presLayoutVars>
          <dgm:chMax val="0"/>
          <dgm:chPref val="0"/>
        </dgm:presLayoutVars>
      </dgm:prSet>
      <dgm:spPr/>
    </dgm:pt>
    <dgm:pt modelId="{2B156EF7-A9CE-46A2-8E05-0A825929DEB8}" type="pres">
      <dgm:prSet presAssocID="{0A5A02DA-50B8-4AD3-82C2-CE72CEDDEA8E}" presName="desTx" presStyleLbl="revTx" presStyleIdx="1" presStyleCnt="12">
        <dgm:presLayoutVars/>
      </dgm:prSet>
      <dgm:spPr/>
    </dgm:pt>
    <dgm:pt modelId="{7D6234D9-472E-4A1A-AB50-4431680DFC07}" type="pres">
      <dgm:prSet presAssocID="{11A4F7F3-9982-4BFC-9AFE-5F6CEF38051E}" presName="sibTrans" presStyleCnt="0"/>
      <dgm:spPr/>
    </dgm:pt>
    <dgm:pt modelId="{033A5E9D-1937-4FB6-AD83-1E3233D8A3FF}" type="pres">
      <dgm:prSet presAssocID="{2EB9B406-C937-4FC5-BF8E-F1B8AFE251D8}" presName="compNode" presStyleCnt="0"/>
      <dgm:spPr/>
    </dgm:pt>
    <dgm:pt modelId="{8D86EFDB-477E-4B2D-A4B9-65B29A37B4B6}" type="pres">
      <dgm:prSet presAssocID="{2EB9B406-C937-4FC5-BF8E-F1B8AFE251D8}" presName="bgRect" presStyleLbl="bgShp" presStyleIdx="1" presStyleCnt="6" custLinFactNeighborX="2707" custLinFactNeighborY="-4244"/>
      <dgm:spPr/>
    </dgm:pt>
    <dgm:pt modelId="{8D48367D-F1F3-4A5E-B16B-94FD22DBD490}" type="pres">
      <dgm:prSet presAssocID="{2EB9B406-C937-4FC5-BF8E-F1B8AFE251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9BD5DDC8-2131-4712-853B-98CD9ABF03EE}" type="pres">
      <dgm:prSet presAssocID="{2EB9B406-C937-4FC5-BF8E-F1B8AFE251D8}" presName="spaceRect" presStyleCnt="0"/>
      <dgm:spPr/>
    </dgm:pt>
    <dgm:pt modelId="{E3BF7081-D01F-4C51-923F-6DB7E592AE92}" type="pres">
      <dgm:prSet presAssocID="{2EB9B406-C937-4FC5-BF8E-F1B8AFE251D8}" presName="parTx" presStyleLbl="revTx" presStyleIdx="2" presStyleCnt="12">
        <dgm:presLayoutVars>
          <dgm:chMax val="0"/>
          <dgm:chPref val="0"/>
        </dgm:presLayoutVars>
      </dgm:prSet>
      <dgm:spPr/>
    </dgm:pt>
    <dgm:pt modelId="{49FDA9B7-4CE0-40CB-AD10-501902A31E6C}" type="pres">
      <dgm:prSet presAssocID="{2EB9B406-C937-4FC5-BF8E-F1B8AFE251D8}" presName="desTx" presStyleLbl="revTx" presStyleIdx="3" presStyleCnt="12">
        <dgm:presLayoutVars/>
      </dgm:prSet>
      <dgm:spPr/>
    </dgm:pt>
    <dgm:pt modelId="{969155B8-898F-44B1-9ED3-26D4BF5BA01C}" type="pres">
      <dgm:prSet presAssocID="{48FDC58E-62AE-4BC3-B12B-66D546512492}" presName="sibTrans" presStyleCnt="0"/>
      <dgm:spPr/>
    </dgm:pt>
    <dgm:pt modelId="{62BB71CA-5A0A-4EF0-9406-40B5AD723018}" type="pres">
      <dgm:prSet presAssocID="{3D4A6A0C-0861-4680-A7C3-4C1425A0D619}" presName="compNode" presStyleCnt="0"/>
      <dgm:spPr/>
    </dgm:pt>
    <dgm:pt modelId="{8BB68CC7-BADD-4D43-BF08-F6862122EB90}" type="pres">
      <dgm:prSet presAssocID="{3D4A6A0C-0861-4680-A7C3-4C1425A0D619}" presName="bgRect" presStyleLbl="bgShp" presStyleIdx="2" presStyleCnt="6"/>
      <dgm:spPr/>
    </dgm:pt>
    <dgm:pt modelId="{9F15BF9D-195F-4ABB-8D54-8C68846A2321}" type="pres">
      <dgm:prSet presAssocID="{3D4A6A0C-0861-4680-A7C3-4C1425A0D61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E083F19-AFFC-45D6-B7E6-3C1B70DBA089}" type="pres">
      <dgm:prSet presAssocID="{3D4A6A0C-0861-4680-A7C3-4C1425A0D619}" presName="spaceRect" presStyleCnt="0"/>
      <dgm:spPr/>
    </dgm:pt>
    <dgm:pt modelId="{65030B49-646A-41C6-97F6-16FDE381A350}" type="pres">
      <dgm:prSet presAssocID="{3D4A6A0C-0861-4680-A7C3-4C1425A0D619}" presName="parTx" presStyleLbl="revTx" presStyleIdx="4" presStyleCnt="12">
        <dgm:presLayoutVars>
          <dgm:chMax val="0"/>
          <dgm:chPref val="0"/>
        </dgm:presLayoutVars>
      </dgm:prSet>
      <dgm:spPr/>
    </dgm:pt>
    <dgm:pt modelId="{7DA3387A-115D-44D8-BCBD-7CEA8E1B9040}" type="pres">
      <dgm:prSet presAssocID="{3D4A6A0C-0861-4680-A7C3-4C1425A0D619}" presName="desTx" presStyleLbl="revTx" presStyleIdx="5" presStyleCnt="12">
        <dgm:presLayoutVars/>
      </dgm:prSet>
      <dgm:spPr/>
    </dgm:pt>
    <dgm:pt modelId="{85415556-FA69-4ADA-8835-A85CE22153A7}" type="pres">
      <dgm:prSet presAssocID="{55419AC5-9F66-4C4C-AB84-168A60713D44}" presName="sibTrans" presStyleCnt="0"/>
      <dgm:spPr/>
    </dgm:pt>
    <dgm:pt modelId="{F8E015F7-6614-45CE-8322-22FCD7E40283}" type="pres">
      <dgm:prSet presAssocID="{1966FA9C-3466-4E49-809A-342219084BCB}" presName="compNode" presStyleCnt="0"/>
      <dgm:spPr/>
    </dgm:pt>
    <dgm:pt modelId="{A6A52860-4555-4E65-ABBC-1C2A488E2BE9}" type="pres">
      <dgm:prSet presAssocID="{1966FA9C-3466-4E49-809A-342219084BCB}" presName="bgRect" presStyleLbl="bgShp" presStyleIdx="3" presStyleCnt="6" custScaleY="151669"/>
      <dgm:spPr/>
    </dgm:pt>
    <dgm:pt modelId="{7D472E1C-BC08-4C35-9E63-071A0505DD27}" type="pres">
      <dgm:prSet presAssocID="{1966FA9C-3466-4E49-809A-342219084B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5E5EB13-2045-4DA5-857A-5ABD033EFF45}" type="pres">
      <dgm:prSet presAssocID="{1966FA9C-3466-4E49-809A-342219084BCB}" presName="spaceRect" presStyleCnt="0"/>
      <dgm:spPr/>
    </dgm:pt>
    <dgm:pt modelId="{A352D43B-393B-459F-B063-7AC9BA34FA32}" type="pres">
      <dgm:prSet presAssocID="{1966FA9C-3466-4E49-809A-342219084BCB}" presName="parTx" presStyleLbl="revTx" presStyleIdx="6" presStyleCnt="12">
        <dgm:presLayoutVars>
          <dgm:chMax val="0"/>
          <dgm:chPref val="0"/>
        </dgm:presLayoutVars>
      </dgm:prSet>
      <dgm:spPr/>
    </dgm:pt>
    <dgm:pt modelId="{D32B6D5A-25E5-4142-96A1-6614952FFB8F}" type="pres">
      <dgm:prSet presAssocID="{1966FA9C-3466-4E49-809A-342219084BCB}" presName="desTx" presStyleLbl="revTx" presStyleIdx="7" presStyleCnt="12" custScaleY="130116">
        <dgm:presLayoutVars/>
      </dgm:prSet>
      <dgm:spPr/>
    </dgm:pt>
    <dgm:pt modelId="{72DF679F-E682-46CE-AFC3-6957BC7BED2F}" type="pres">
      <dgm:prSet presAssocID="{4C26139D-9A37-4F8F-807E-B96CE722AE0B}" presName="sibTrans" presStyleCnt="0"/>
      <dgm:spPr/>
    </dgm:pt>
    <dgm:pt modelId="{1E25794D-9092-47B3-95E2-CF3360C3D36A}" type="pres">
      <dgm:prSet presAssocID="{3AC8B526-29BA-455A-B24B-AAAB15BAA223}" presName="compNode" presStyleCnt="0"/>
      <dgm:spPr/>
    </dgm:pt>
    <dgm:pt modelId="{BC0F7374-5B67-4DEB-936B-EABA7051D91D}" type="pres">
      <dgm:prSet presAssocID="{3AC8B526-29BA-455A-B24B-AAAB15BAA223}" presName="bgRect" presStyleLbl="bgShp" presStyleIdx="4" presStyleCnt="6" custScaleY="184094"/>
      <dgm:spPr/>
    </dgm:pt>
    <dgm:pt modelId="{4C5A701D-E029-41AE-AC2D-884917C8E879}" type="pres">
      <dgm:prSet presAssocID="{3AC8B526-29BA-455A-B24B-AAAB15BAA2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5D10DD1-5B01-4B07-A116-E2467CD0A192}" type="pres">
      <dgm:prSet presAssocID="{3AC8B526-29BA-455A-B24B-AAAB15BAA223}" presName="spaceRect" presStyleCnt="0"/>
      <dgm:spPr/>
    </dgm:pt>
    <dgm:pt modelId="{89157826-0C31-446E-8A85-004AE7FC0BD8}" type="pres">
      <dgm:prSet presAssocID="{3AC8B526-29BA-455A-B24B-AAAB15BAA223}" presName="parTx" presStyleLbl="revTx" presStyleIdx="8" presStyleCnt="12">
        <dgm:presLayoutVars>
          <dgm:chMax val="0"/>
          <dgm:chPref val="0"/>
        </dgm:presLayoutVars>
      </dgm:prSet>
      <dgm:spPr/>
    </dgm:pt>
    <dgm:pt modelId="{5BEEFD4F-6B79-4365-800C-2A623566090F}" type="pres">
      <dgm:prSet presAssocID="{3AC8B526-29BA-455A-B24B-AAAB15BAA223}" presName="desTx" presStyleLbl="revTx" presStyleIdx="9" presStyleCnt="12">
        <dgm:presLayoutVars/>
      </dgm:prSet>
      <dgm:spPr/>
    </dgm:pt>
    <dgm:pt modelId="{91288C43-B59F-4E0A-8F51-2D80CA80A0C2}" type="pres">
      <dgm:prSet presAssocID="{52FB3702-958C-4171-96B6-25C561A67316}" presName="sibTrans" presStyleCnt="0"/>
      <dgm:spPr/>
    </dgm:pt>
    <dgm:pt modelId="{90D86404-9098-4CCC-A1C8-1BE31E8B006A}" type="pres">
      <dgm:prSet presAssocID="{0C0EA1A7-13AD-4951-A7C5-7064AA1C53BB}" presName="compNode" presStyleCnt="0"/>
      <dgm:spPr/>
    </dgm:pt>
    <dgm:pt modelId="{44AB4599-63F4-4409-B51D-75A1D4948E78}" type="pres">
      <dgm:prSet presAssocID="{0C0EA1A7-13AD-4951-A7C5-7064AA1C53BB}" presName="bgRect" presStyleLbl="bgShp" presStyleIdx="5" presStyleCnt="6" custScaleY="247861"/>
      <dgm:spPr/>
    </dgm:pt>
    <dgm:pt modelId="{A40F80C1-445D-416D-9079-5C31E6FE5288}" type="pres">
      <dgm:prSet presAssocID="{0C0EA1A7-13AD-4951-A7C5-7064AA1C53B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70388CE-5148-457D-B281-8309F08D5402}" type="pres">
      <dgm:prSet presAssocID="{0C0EA1A7-13AD-4951-A7C5-7064AA1C53BB}" presName="spaceRect" presStyleCnt="0"/>
      <dgm:spPr/>
    </dgm:pt>
    <dgm:pt modelId="{D5EE2B8D-AEFD-4C65-BC1E-67D2F473BB18}" type="pres">
      <dgm:prSet presAssocID="{0C0EA1A7-13AD-4951-A7C5-7064AA1C53BB}" presName="parTx" presStyleLbl="revTx" presStyleIdx="10" presStyleCnt="12">
        <dgm:presLayoutVars>
          <dgm:chMax val="0"/>
          <dgm:chPref val="0"/>
        </dgm:presLayoutVars>
      </dgm:prSet>
      <dgm:spPr/>
    </dgm:pt>
    <dgm:pt modelId="{5D60D6DC-2CDD-4A86-AB3C-E2DDA47DFD3F}" type="pres">
      <dgm:prSet presAssocID="{0C0EA1A7-13AD-4951-A7C5-7064AA1C53BB}" presName="desTx" presStyleLbl="revTx" presStyleIdx="11" presStyleCnt="12" custScaleY="252676">
        <dgm:presLayoutVars/>
      </dgm:prSet>
      <dgm:spPr/>
    </dgm:pt>
  </dgm:ptLst>
  <dgm:cxnLst>
    <dgm:cxn modelId="{D8058332-B7E4-4EAB-8243-5337FBCE064F}" srcId="{0C0EA1A7-13AD-4951-A7C5-7064AA1C53BB}" destId="{AB358701-5FCF-41FD-A976-123618C15849}" srcOrd="0" destOrd="0" parTransId="{84BEB7A3-09FA-443B-A278-1396263EE5A9}" sibTransId="{30075458-011F-471E-8748-F2E6D296176B}"/>
    <dgm:cxn modelId="{688F9835-A96F-48C4-B9C3-51BF8D5D6FAB}" type="presOf" srcId="{AB358701-5FCF-41FD-A976-123618C15849}" destId="{5D60D6DC-2CDD-4A86-AB3C-E2DDA47DFD3F}" srcOrd="0" destOrd="0" presId="urn:microsoft.com/office/officeart/2018/2/layout/IconVerticalSolidList"/>
    <dgm:cxn modelId="{F8887737-9F42-4249-AC24-B2487F53B07D}" srcId="{2EFF7F21-D2DF-4423-9C73-829E39ED7383}" destId="{1966FA9C-3466-4E49-809A-342219084BCB}" srcOrd="3" destOrd="0" parTransId="{6968E8FE-AD76-4712-B0F9-B25FB1200AFA}" sibTransId="{4C26139D-9A37-4F8F-807E-B96CE722AE0B}"/>
    <dgm:cxn modelId="{EE861439-CA6D-4A4A-BC26-17387C16D257}" srcId="{1966FA9C-3466-4E49-809A-342219084BCB}" destId="{ECD0C867-4773-4155-B280-6B74086685E9}" srcOrd="1" destOrd="0" parTransId="{D9A70FBE-B633-4D69-BC63-97F334187B5B}" sibTransId="{747553B8-3BE2-4D43-BC61-8811875E8609}"/>
    <dgm:cxn modelId="{55B3B05D-65F2-4716-B329-60E27483A8BC}" srcId="{2EFF7F21-D2DF-4423-9C73-829E39ED7383}" destId="{2EB9B406-C937-4FC5-BF8E-F1B8AFE251D8}" srcOrd="1" destOrd="0" parTransId="{A3D0115B-60E5-40FC-9BBA-688DAB571D6D}" sibTransId="{48FDC58E-62AE-4BC3-B12B-66D546512492}"/>
    <dgm:cxn modelId="{7EC1C144-E0E8-4C6E-BEE4-7E1CEDA17B6B}" type="presOf" srcId="{5E851D7D-D41F-4E67-8E7D-53BA9C18D8B8}" destId="{D32B6D5A-25E5-4142-96A1-6614952FFB8F}" srcOrd="0" destOrd="0" presId="urn:microsoft.com/office/officeart/2018/2/layout/IconVerticalSolidList"/>
    <dgm:cxn modelId="{5087A846-D332-42E4-B30B-218FFF11CAFB}" srcId="{3D4A6A0C-0861-4680-A7C3-4C1425A0D619}" destId="{6B4BBD73-7F12-44E4-8A67-5435A4593612}" srcOrd="0" destOrd="0" parTransId="{967D20CB-EF1B-46CB-AF73-50D7E7E1C604}" sibTransId="{FA7E5618-D7ED-4F39-B8CE-95603E244D1E}"/>
    <dgm:cxn modelId="{95AD7F6A-BF31-447D-A6EC-C0DF3E350672}" srcId="{2EFF7F21-D2DF-4423-9C73-829E39ED7383}" destId="{3D4A6A0C-0861-4680-A7C3-4C1425A0D619}" srcOrd="2" destOrd="0" parTransId="{AB8A474F-044C-4D2B-A637-ADE3BE087BC3}" sibTransId="{55419AC5-9F66-4C4C-AB84-168A60713D44}"/>
    <dgm:cxn modelId="{4D88C571-120E-4F53-8EE1-B14B7B64A4D1}" type="presOf" srcId="{6B4BBD73-7F12-44E4-8A67-5435A4593612}" destId="{7DA3387A-115D-44D8-BCBD-7CEA8E1B9040}" srcOrd="0" destOrd="0" presId="urn:microsoft.com/office/officeart/2018/2/layout/IconVerticalSolidList"/>
    <dgm:cxn modelId="{ADC9C671-4C40-4510-961C-048D7275B00A}" type="presOf" srcId="{3D4A6A0C-0861-4680-A7C3-4C1425A0D619}" destId="{65030B49-646A-41C6-97F6-16FDE381A350}" srcOrd="0" destOrd="0" presId="urn:microsoft.com/office/officeart/2018/2/layout/IconVerticalSolidList"/>
    <dgm:cxn modelId="{9CBF1F72-8C3F-4E34-8066-56D9E2B48273}" type="presOf" srcId="{FA5EF1AA-ADB9-4A8B-A4EA-963397B4696E}" destId="{2B156EF7-A9CE-46A2-8E05-0A825929DEB8}" srcOrd="0" destOrd="0" presId="urn:microsoft.com/office/officeart/2018/2/layout/IconVerticalSolidList"/>
    <dgm:cxn modelId="{CA97C572-08ED-4138-A00B-B90321CA538F}" type="presOf" srcId="{B756D1E4-719C-494D-9DC8-8A1758043170}" destId="{5BEEFD4F-6B79-4365-800C-2A623566090F}" srcOrd="0" destOrd="0" presId="urn:microsoft.com/office/officeart/2018/2/layout/IconVerticalSolidList"/>
    <dgm:cxn modelId="{9DCF6776-FC11-42E7-BE39-4CACE188092B}" srcId="{2EFF7F21-D2DF-4423-9C73-829E39ED7383}" destId="{0C0EA1A7-13AD-4951-A7C5-7064AA1C53BB}" srcOrd="5" destOrd="0" parTransId="{A45E0A14-CA83-409C-85F5-A311412A4A8D}" sibTransId="{A797CAC2-F905-4054-811F-C302CA2754CD}"/>
    <dgm:cxn modelId="{09C4667C-B70D-47D6-96E0-C311397602E2}" type="presOf" srcId="{0C0EA1A7-13AD-4951-A7C5-7064AA1C53BB}" destId="{D5EE2B8D-AEFD-4C65-BC1E-67D2F473BB18}" srcOrd="0" destOrd="0" presId="urn:microsoft.com/office/officeart/2018/2/layout/IconVerticalSolidList"/>
    <dgm:cxn modelId="{E35B8684-0B58-4FD3-876A-AE32E2E7EB07}" type="presOf" srcId="{6D02BF20-CC03-44BC-B21B-57A445878C7F}" destId="{49FDA9B7-4CE0-40CB-AD10-501902A31E6C}" srcOrd="0" destOrd="0" presId="urn:microsoft.com/office/officeart/2018/2/layout/IconVerticalSolidList"/>
    <dgm:cxn modelId="{5D37B486-2D1E-420D-882C-451F01EFDA8C}" srcId="{3D4A6A0C-0861-4680-A7C3-4C1425A0D619}" destId="{FC536597-7E4D-4628-9477-6731C5B2A10A}" srcOrd="1" destOrd="0" parTransId="{01600B03-F462-4125-BC85-EAE91D905F03}" sibTransId="{FFB28DF9-6179-4034-8BAC-BE85CD92ADE1}"/>
    <dgm:cxn modelId="{3882928D-1D3B-4628-A6F0-9F5759DE2B4D}" type="presOf" srcId="{2EB9B406-C937-4FC5-BF8E-F1B8AFE251D8}" destId="{E3BF7081-D01F-4C51-923F-6DB7E592AE92}" srcOrd="0" destOrd="0" presId="urn:microsoft.com/office/officeart/2018/2/layout/IconVerticalSolidList"/>
    <dgm:cxn modelId="{E1FB66AA-C830-4887-8EE8-E7009F7837EB}" type="presOf" srcId="{1966FA9C-3466-4E49-809A-342219084BCB}" destId="{A352D43B-393B-459F-B063-7AC9BA34FA32}" srcOrd="0" destOrd="0" presId="urn:microsoft.com/office/officeart/2018/2/layout/IconVerticalSolidList"/>
    <dgm:cxn modelId="{6F36BAAE-4FA0-4C9C-828D-74D6A568D57B}" srcId="{1966FA9C-3466-4E49-809A-342219084BCB}" destId="{5E851D7D-D41F-4E67-8E7D-53BA9C18D8B8}" srcOrd="0" destOrd="0" parTransId="{40F23C23-FA13-4A9A-B69E-5D5D6A338183}" sibTransId="{B0E477C7-B2B7-4652-9A03-3E0A2FBA286E}"/>
    <dgm:cxn modelId="{DD13CEB2-47F5-446D-8586-56EFAA098D5E}" type="presOf" srcId="{FC536597-7E4D-4628-9477-6731C5B2A10A}" destId="{7DA3387A-115D-44D8-BCBD-7CEA8E1B9040}" srcOrd="0" destOrd="1" presId="urn:microsoft.com/office/officeart/2018/2/layout/IconVerticalSolidList"/>
    <dgm:cxn modelId="{548400BD-36E0-4881-8FFC-FB818E6D11DF}" srcId="{2EB9B406-C937-4FC5-BF8E-F1B8AFE251D8}" destId="{6D02BF20-CC03-44BC-B21B-57A445878C7F}" srcOrd="0" destOrd="0" parTransId="{D5C599DE-71EF-4BE8-88AA-06BE043B96EF}" sibTransId="{4E98D460-44C9-4F62-98AF-F676E368DD0B}"/>
    <dgm:cxn modelId="{154BC3BF-3FE3-45E1-93E4-6E59203BFC8B}" srcId="{3AC8B526-29BA-455A-B24B-AAAB15BAA223}" destId="{B756D1E4-719C-494D-9DC8-8A1758043170}" srcOrd="0" destOrd="0" parTransId="{30C044E7-BB5E-464E-9A03-06002C126669}" sibTransId="{E3464003-E71F-4E61-8AFB-9A5471632623}"/>
    <dgm:cxn modelId="{89DD60C1-AD72-4CAF-9366-020C9224B383}" type="presOf" srcId="{2EFF7F21-D2DF-4423-9C73-829E39ED7383}" destId="{39B6FEBB-001D-4838-A975-E189CA3A4DE2}" srcOrd="0" destOrd="0" presId="urn:microsoft.com/office/officeart/2018/2/layout/IconVerticalSolidList"/>
    <dgm:cxn modelId="{520670C2-D0B7-42CC-9A89-06FFF1560666}" type="presOf" srcId="{0A5A02DA-50B8-4AD3-82C2-CE72CEDDEA8E}" destId="{9EECB108-3CE8-4FFB-B807-4E2542200559}" srcOrd="0" destOrd="0" presId="urn:microsoft.com/office/officeart/2018/2/layout/IconVerticalSolidList"/>
    <dgm:cxn modelId="{C09700CF-0C66-4117-96B4-6B74190459C8}" srcId="{0A5A02DA-50B8-4AD3-82C2-CE72CEDDEA8E}" destId="{FA5EF1AA-ADB9-4A8B-A4EA-963397B4696E}" srcOrd="0" destOrd="0" parTransId="{0AF4708E-757C-425C-A477-4C0283E4F8C6}" sibTransId="{E37E1EE4-1CAD-4761-9003-76DF131AFB16}"/>
    <dgm:cxn modelId="{CD6C6DD0-1235-4978-8B65-F709F3E80928}" type="presOf" srcId="{3AC8B526-29BA-455A-B24B-AAAB15BAA223}" destId="{89157826-0C31-446E-8A85-004AE7FC0BD8}" srcOrd="0" destOrd="0" presId="urn:microsoft.com/office/officeart/2018/2/layout/IconVerticalSolidList"/>
    <dgm:cxn modelId="{A42539E0-EFE8-45AD-A8C5-B3BCA77B57C4}" type="presOf" srcId="{ECD0C867-4773-4155-B280-6B74086685E9}" destId="{D32B6D5A-25E5-4142-96A1-6614952FFB8F}" srcOrd="0" destOrd="1" presId="urn:microsoft.com/office/officeart/2018/2/layout/IconVerticalSolidList"/>
    <dgm:cxn modelId="{CCA158F0-BA7C-4355-A2F7-CBA0898BCEA1}" srcId="{2EFF7F21-D2DF-4423-9C73-829E39ED7383}" destId="{3AC8B526-29BA-455A-B24B-AAAB15BAA223}" srcOrd="4" destOrd="0" parTransId="{E3CA2B9E-DB9C-4C75-A10F-BE674617D5F4}" sibTransId="{52FB3702-958C-4171-96B6-25C561A67316}"/>
    <dgm:cxn modelId="{400DF3FB-2291-46E0-AB67-5EE998211F90}" srcId="{2EFF7F21-D2DF-4423-9C73-829E39ED7383}" destId="{0A5A02DA-50B8-4AD3-82C2-CE72CEDDEA8E}" srcOrd="0" destOrd="0" parTransId="{33C71AEA-EA22-4343-97C7-D32AB2EF9D16}" sibTransId="{11A4F7F3-9982-4BFC-9AFE-5F6CEF38051E}"/>
    <dgm:cxn modelId="{4D311B0C-3177-4D71-B45A-233257EBD12D}" type="presParOf" srcId="{39B6FEBB-001D-4838-A975-E189CA3A4DE2}" destId="{3FF9595A-2117-4EEB-8AD9-69782ABAB19D}" srcOrd="0" destOrd="0" presId="urn:microsoft.com/office/officeart/2018/2/layout/IconVerticalSolidList"/>
    <dgm:cxn modelId="{64DD4864-E6B8-4E2D-9800-24DEE416A11A}" type="presParOf" srcId="{3FF9595A-2117-4EEB-8AD9-69782ABAB19D}" destId="{C6FA7D5D-9065-4214-AE58-8B0A7AAE7EB0}" srcOrd="0" destOrd="0" presId="urn:microsoft.com/office/officeart/2018/2/layout/IconVerticalSolidList"/>
    <dgm:cxn modelId="{D5A43D6D-0B97-48AB-BEE9-379205B32BDA}" type="presParOf" srcId="{3FF9595A-2117-4EEB-8AD9-69782ABAB19D}" destId="{9A8F65DA-3325-432C-AEF8-B3494B165576}" srcOrd="1" destOrd="0" presId="urn:microsoft.com/office/officeart/2018/2/layout/IconVerticalSolidList"/>
    <dgm:cxn modelId="{0A001914-CE16-48A2-82F2-56ADB2A25252}" type="presParOf" srcId="{3FF9595A-2117-4EEB-8AD9-69782ABAB19D}" destId="{DD8E2961-DEA7-4DA9-8E8F-8D7D2964BDA4}" srcOrd="2" destOrd="0" presId="urn:microsoft.com/office/officeart/2018/2/layout/IconVerticalSolidList"/>
    <dgm:cxn modelId="{4BE975B1-CFF8-4CC5-B4EF-8CA60F1475CB}" type="presParOf" srcId="{3FF9595A-2117-4EEB-8AD9-69782ABAB19D}" destId="{9EECB108-3CE8-4FFB-B807-4E2542200559}" srcOrd="3" destOrd="0" presId="urn:microsoft.com/office/officeart/2018/2/layout/IconVerticalSolidList"/>
    <dgm:cxn modelId="{4ED5F09D-6BCF-46E6-A924-0CC65F53B1BA}" type="presParOf" srcId="{3FF9595A-2117-4EEB-8AD9-69782ABAB19D}" destId="{2B156EF7-A9CE-46A2-8E05-0A825929DEB8}" srcOrd="4" destOrd="0" presId="urn:microsoft.com/office/officeart/2018/2/layout/IconVerticalSolidList"/>
    <dgm:cxn modelId="{6A7D36C6-2E29-4CB7-815F-EE18D55E8A11}" type="presParOf" srcId="{39B6FEBB-001D-4838-A975-E189CA3A4DE2}" destId="{7D6234D9-472E-4A1A-AB50-4431680DFC07}" srcOrd="1" destOrd="0" presId="urn:microsoft.com/office/officeart/2018/2/layout/IconVerticalSolidList"/>
    <dgm:cxn modelId="{F53D3034-7B6A-4EF1-8557-C20B450F2CA5}" type="presParOf" srcId="{39B6FEBB-001D-4838-A975-E189CA3A4DE2}" destId="{033A5E9D-1937-4FB6-AD83-1E3233D8A3FF}" srcOrd="2" destOrd="0" presId="urn:microsoft.com/office/officeart/2018/2/layout/IconVerticalSolidList"/>
    <dgm:cxn modelId="{9409476A-3A5D-486C-87F6-2E10373A1617}" type="presParOf" srcId="{033A5E9D-1937-4FB6-AD83-1E3233D8A3FF}" destId="{8D86EFDB-477E-4B2D-A4B9-65B29A37B4B6}" srcOrd="0" destOrd="0" presId="urn:microsoft.com/office/officeart/2018/2/layout/IconVerticalSolidList"/>
    <dgm:cxn modelId="{8ED58E14-ED20-4886-B965-C70C99DF1BC1}" type="presParOf" srcId="{033A5E9D-1937-4FB6-AD83-1E3233D8A3FF}" destId="{8D48367D-F1F3-4A5E-B16B-94FD22DBD490}" srcOrd="1" destOrd="0" presId="urn:microsoft.com/office/officeart/2018/2/layout/IconVerticalSolidList"/>
    <dgm:cxn modelId="{89D9F25E-04AD-4B42-B61E-25084DA34CD6}" type="presParOf" srcId="{033A5E9D-1937-4FB6-AD83-1E3233D8A3FF}" destId="{9BD5DDC8-2131-4712-853B-98CD9ABF03EE}" srcOrd="2" destOrd="0" presId="urn:microsoft.com/office/officeart/2018/2/layout/IconVerticalSolidList"/>
    <dgm:cxn modelId="{924FFFBD-2601-43E2-8805-10E1F8F7F269}" type="presParOf" srcId="{033A5E9D-1937-4FB6-AD83-1E3233D8A3FF}" destId="{E3BF7081-D01F-4C51-923F-6DB7E592AE92}" srcOrd="3" destOrd="0" presId="urn:microsoft.com/office/officeart/2018/2/layout/IconVerticalSolidList"/>
    <dgm:cxn modelId="{FAA698AD-9C01-485D-AACC-E61D34956F68}" type="presParOf" srcId="{033A5E9D-1937-4FB6-AD83-1E3233D8A3FF}" destId="{49FDA9B7-4CE0-40CB-AD10-501902A31E6C}" srcOrd="4" destOrd="0" presId="urn:microsoft.com/office/officeart/2018/2/layout/IconVerticalSolidList"/>
    <dgm:cxn modelId="{42F69B10-9C59-4886-9100-493FF3D67DE3}" type="presParOf" srcId="{39B6FEBB-001D-4838-A975-E189CA3A4DE2}" destId="{969155B8-898F-44B1-9ED3-26D4BF5BA01C}" srcOrd="3" destOrd="0" presId="urn:microsoft.com/office/officeart/2018/2/layout/IconVerticalSolidList"/>
    <dgm:cxn modelId="{91D47B34-E639-4473-B6BC-BD7E3D469B4A}" type="presParOf" srcId="{39B6FEBB-001D-4838-A975-E189CA3A4DE2}" destId="{62BB71CA-5A0A-4EF0-9406-40B5AD723018}" srcOrd="4" destOrd="0" presId="urn:microsoft.com/office/officeart/2018/2/layout/IconVerticalSolidList"/>
    <dgm:cxn modelId="{A2458A7E-FD25-4810-B988-B455DE4C3B0F}" type="presParOf" srcId="{62BB71CA-5A0A-4EF0-9406-40B5AD723018}" destId="{8BB68CC7-BADD-4D43-BF08-F6862122EB90}" srcOrd="0" destOrd="0" presId="urn:microsoft.com/office/officeart/2018/2/layout/IconVerticalSolidList"/>
    <dgm:cxn modelId="{9AFD8F65-171D-4BDA-991E-89E89D391774}" type="presParOf" srcId="{62BB71CA-5A0A-4EF0-9406-40B5AD723018}" destId="{9F15BF9D-195F-4ABB-8D54-8C68846A2321}" srcOrd="1" destOrd="0" presId="urn:microsoft.com/office/officeart/2018/2/layout/IconVerticalSolidList"/>
    <dgm:cxn modelId="{28B698D9-174F-47CA-B399-6388D50DD060}" type="presParOf" srcId="{62BB71CA-5A0A-4EF0-9406-40B5AD723018}" destId="{AE083F19-AFFC-45D6-B7E6-3C1B70DBA089}" srcOrd="2" destOrd="0" presId="urn:microsoft.com/office/officeart/2018/2/layout/IconVerticalSolidList"/>
    <dgm:cxn modelId="{E712280F-6675-4106-9E2D-C487093B34AB}" type="presParOf" srcId="{62BB71CA-5A0A-4EF0-9406-40B5AD723018}" destId="{65030B49-646A-41C6-97F6-16FDE381A350}" srcOrd="3" destOrd="0" presId="urn:microsoft.com/office/officeart/2018/2/layout/IconVerticalSolidList"/>
    <dgm:cxn modelId="{FEE8A88A-E24A-436F-8B8F-2357109C493E}" type="presParOf" srcId="{62BB71CA-5A0A-4EF0-9406-40B5AD723018}" destId="{7DA3387A-115D-44D8-BCBD-7CEA8E1B9040}" srcOrd="4" destOrd="0" presId="urn:microsoft.com/office/officeart/2018/2/layout/IconVerticalSolidList"/>
    <dgm:cxn modelId="{48C2A53B-E760-4EED-9820-850DEB1B1B69}" type="presParOf" srcId="{39B6FEBB-001D-4838-A975-E189CA3A4DE2}" destId="{85415556-FA69-4ADA-8835-A85CE22153A7}" srcOrd="5" destOrd="0" presId="urn:microsoft.com/office/officeart/2018/2/layout/IconVerticalSolidList"/>
    <dgm:cxn modelId="{F548C6B7-A570-429F-A339-9988FEAFC46B}" type="presParOf" srcId="{39B6FEBB-001D-4838-A975-E189CA3A4DE2}" destId="{F8E015F7-6614-45CE-8322-22FCD7E40283}" srcOrd="6" destOrd="0" presId="urn:microsoft.com/office/officeart/2018/2/layout/IconVerticalSolidList"/>
    <dgm:cxn modelId="{08FE1A2D-9C81-4951-BDC5-5E02370234A8}" type="presParOf" srcId="{F8E015F7-6614-45CE-8322-22FCD7E40283}" destId="{A6A52860-4555-4E65-ABBC-1C2A488E2BE9}" srcOrd="0" destOrd="0" presId="urn:microsoft.com/office/officeart/2018/2/layout/IconVerticalSolidList"/>
    <dgm:cxn modelId="{A21D706B-04AB-4C98-99B9-17BB72B8FD75}" type="presParOf" srcId="{F8E015F7-6614-45CE-8322-22FCD7E40283}" destId="{7D472E1C-BC08-4C35-9E63-071A0505DD27}" srcOrd="1" destOrd="0" presId="urn:microsoft.com/office/officeart/2018/2/layout/IconVerticalSolidList"/>
    <dgm:cxn modelId="{ADECB194-0F68-4AB3-95C5-CDE123486EF8}" type="presParOf" srcId="{F8E015F7-6614-45CE-8322-22FCD7E40283}" destId="{45E5EB13-2045-4DA5-857A-5ABD033EFF45}" srcOrd="2" destOrd="0" presId="urn:microsoft.com/office/officeart/2018/2/layout/IconVerticalSolidList"/>
    <dgm:cxn modelId="{4F182B75-2A88-4A71-AFA0-DE7577A21552}" type="presParOf" srcId="{F8E015F7-6614-45CE-8322-22FCD7E40283}" destId="{A352D43B-393B-459F-B063-7AC9BA34FA32}" srcOrd="3" destOrd="0" presId="urn:microsoft.com/office/officeart/2018/2/layout/IconVerticalSolidList"/>
    <dgm:cxn modelId="{2CA16A30-C1DA-42B0-A68E-39791E659B4A}" type="presParOf" srcId="{F8E015F7-6614-45CE-8322-22FCD7E40283}" destId="{D32B6D5A-25E5-4142-96A1-6614952FFB8F}" srcOrd="4" destOrd="0" presId="urn:microsoft.com/office/officeart/2018/2/layout/IconVerticalSolidList"/>
    <dgm:cxn modelId="{CCAD2C09-CDFD-486C-9803-120764BCDF42}" type="presParOf" srcId="{39B6FEBB-001D-4838-A975-E189CA3A4DE2}" destId="{72DF679F-E682-46CE-AFC3-6957BC7BED2F}" srcOrd="7" destOrd="0" presId="urn:microsoft.com/office/officeart/2018/2/layout/IconVerticalSolidList"/>
    <dgm:cxn modelId="{22D0059F-EB1E-4CCF-9811-E04D095674AF}" type="presParOf" srcId="{39B6FEBB-001D-4838-A975-E189CA3A4DE2}" destId="{1E25794D-9092-47B3-95E2-CF3360C3D36A}" srcOrd="8" destOrd="0" presId="urn:microsoft.com/office/officeart/2018/2/layout/IconVerticalSolidList"/>
    <dgm:cxn modelId="{CBD96C77-AEE2-45BC-AEC7-2F32106CE8A0}" type="presParOf" srcId="{1E25794D-9092-47B3-95E2-CF3360C3D36A}" destId="{BC0F7374-5B67-4DEB-936B-EABA7051D91D}" srcOrd="0" destOrd="0" presId="urn:microsoft.com/office/officeart/2018/2/layout/IconVerticalSolidList"/>
    <dgm:cxn modelId="{810FB299-3F96-4675-A0F7-4BC50353FFAE}" type="presParOf" srcId="{1E25794D-9092-47B3-95E2-CF3360C3D36A}" destId="{4C5A701D-E029-41AE-AC2D-884917C8E879}" srcOrd="1" destOrd="0" presId="urn:microsoft.com/office/officeart/2018/2/layout/IconVerticalSolidList"/>
    <dgm:cxn modelId="{CB4E0837-B057-4873-A64D-08094CA4FB5B}" type="presParOf" srcId="{1E25794D-9092-47B3-95E2-CF3360C3D36A}" destId="{65D10DD1-5B01-4B07-A116-E2467CD0A192}" srcOrd="2" destOrd="0" presId="urn:microsoft.com/office/officeart/2018/2/layout/IconVerticalSolidList"/>
    <dgm:cxn modelId="{AF6E24CB-37B5-413D-802C-2001B651BDA6}" type="presParOf" srcId="{1E25794D-9092-47B3-95E2-CF3360C3D36A}" destId="{89157826-0C31-446E-8A85-004AE7FC0BD8}" srcOrd="3" destOrd="0" presId="urn:microsoft.com/office/officeart/2018/2/layout/IconVerticalSolidList"/>
    <dgm:cxn modelId="{F3E20347-131D-4045-B0A1-E50DDA45035A}" type="presParOf" srcId="{1E25794D-9092-47B3-95E2-CF3360C3D36A}" destId="{5BEEFD4F-6B79-4365-800C-2A623566090F}" srcOrd="4" destOrd="0" presId="urn:microsoft.com/office/officeart/2018/2/layout/IconVerticalSolidList"/>
    <dgm:cxn modelId="{035F6014-01EB-4803-B0D3-D2BF36FBCA94}" type="presParOf" srcId="{39B6FEBB-001D-4838-A975-E189CA3A4DE2}" destId="{91288C43-B59F-4E0A-8F51-2D80CA80A0C2}" srcOrd="9" destOrd="0" presId="urn:microsoft.com/office/officeart/2018/2/layout/IconVerticalSolidList"/>
    <dgm:cxn modelId="{DC7448CD-86EB-45BE-B794-20B2AB7197E1}" type="presParOf" srcId="{39B6FEBB-001D-4838-A975-E189CA3A4DE2}" destId="{90D86404-9098-4CCC-A1C8-1BE31E8B006A}" srcOrd="10" destOrd="0" presId="urn:microsoft.com/office/officeart/2018/2/layout/IconVerticalSolidList"/>
    <dgm:cxn modelId="{7E9BA4D2-EAF6-4835-8C03-B4B5D4630111}" type="presParOf" srcId="{90D86404-9098-4CCC-A1C8-1BE31E8B006A}" destId="{44AB4599-63F4-4409-B51D-75A1D4948E78}" srcOrd="0" destOrd="0" presId="urn:microsoft.com/office/officeart/2018/2/layout/IconVerticalSolidList"/>
    <dgm:cxn modelId="{5C36E018-8FC4-42AB-8F0B-92FD10AA7CA5}" type="presParOf" srcId="{90D86404-9098-4CCC-A1C8-1BE31E8B006A}" destId="{A40F80C1-445D-416D-9079-5C31E6FE5288}" srcOrd="1" destOrd="0" presId="urn:microsoft.com/office/officeart/2018/2/layout/IconVerticalSolidList"/>
    <dgm:cxn modelId="{7743B413-8427-45B8-95FE-9E7FEAF1116A}" type="presParOf" srcId="{90D86404-9098-4CCC-A1C8-1BE31E8B006A}" destId="{470388CE-5148-457D-B281-8309F08D5402}" srcOrd="2" destOrd="0" presId="urn:microsoft.com/office/officeart/2018/2/layout/IconVerticalSolidList"/>
    <dgm:cxn modelId="{E7438443-A517-43C0-BDBC-4524F010E639}" type="presParOf" srcId="{90D86404-9098-4CCC-A1C8-1BE31E8B006A}" destId="{D5EE2B8D-AEFD-4C65-BC1E-67D2F473BB18}" srcOrd="3" destOrd="0" presId="urn:microsoft.com/office/officeart/2018/2/layout/IconVerticalSolidList"/>
    <dgm:cxn modelId="{E3270571-D518-4716-A698-5260E5257FE8}" type="presParOf" srcId="{90D86404-9098-4CCC-A1C8-1BE31E8B006A}" destId="{5D60D6DC-2CDD-4A86-AB3C-E2DDA47DFD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0CEC2-1DDF-4A1C-9274-92C385C27E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51D949-69E8-41EA-BAFB-C24EBAA69C8D}">
      <dgm:prSet/>
      <dgm:spPr/>
      <dgm:t>
        <a:bodyPr/>
        <a:lstStyle/>
        <a:p>
          <a:r>
            <a:rPr lang="en-US" b="1" i="0" dirty="0"/>
            <a:t>Minimax, Alphabeta_Minimax, Expectimax:</a:t>
          </a:r>
          <a:endParaRPr lang="en-US" dirty="0"/>
        </a:p>
      </dgm:t>
    </dgm:pt>
    <dgm:pt modelId="{3989F340-08B6-478E-AD2B-3E13433C39DC}" type="parTrans" cxnId="{7B9F8A12-0D6A-445A-A9F1-E1957BABAF7A}">
      <dgm:prSet/>
      <dgm:spPr/>
      <dgm:t>
        <a:bodyPr/>
        <a:lstStyle/>
        <a:p>
          <a:endParaRPr lang="en-US"/>
        </a:p>
      </dgm:t>
    </dgm:pt>
    <dgm:pt modelId="{2A5502D0-A7B3-4F80-B619-CDCBA0915C00}" type="sibTrans" cxnId="{7B9F8A12-0D6A-445A-A9F1-E1957BABAF7A}">
      <dgm:prSet/>
      <dgm:spPr/>
      <dgm:t>
        <a:bodyPr/>
        <a:lstStyle/>
        <a:p>
          <a:endParaRPr lang="en-US"/>
        </a:p>
      </dgm:t>
    </dgm:pt>
    <dgm:pt modelId="{DFD02D9F-ED93-4D1A-810D-60355F89F969}">
      <dgm:prSet custT="1"/>
      <dgm:spPr/>
      <dgm:t>
        <a:bodyPr/>
        <a:lstStyle/>
        <a:p>
          <a:r>
            <a:rPr lang="en-US" sz="1600" b="0" i="0" dirty="0"/>
            <a:t>Each game outcome (win, loss, draw) contributes to the agent's score.</a:t>
          </a:r>
          <a:endParaRPr lang="en-US" sz="1600" dirty="0"/>
        </a:p>
      </dgm:t>
    </dgm:pt>
    <dgm:pt modelId="{09B6B721-DBD5-4D6D-9ED9-4EE8645FDE70}" type="parTrans" cxnId="{24884001-0943-4F88-83F4-34F281526FEC}">
      <dgm:prSet/>
      <dgm:spPr/>
      <dgm:t>
        <a:bodyPr/>
        <a:lstStyle/>
        <a:p>
          <a:endParaRPr lang="en-US"/>
        </a:p>
      </dgm:t>
    </dgm:pt>
    <dgm:pt modelId="{B32C9582-07FC-46ED-8D02-62C65915BD58}" type="sibTrans" cxnId="{24884001-0943-4F88-83F4-34F281526FEC}">
      <dgm:prSet/>
      <dgm:spPr/>
      <dgm:t>
        <a:bodyPr/>
        <a:lstStyle/>
        <a:p>
          <a:endParaRPr lang="en-US"/>
        </a:p>
      </dgm:t>
    </dgm:pt>
    <dgm:pt modelId="{6CDE1A9B-90C3-43DE-B915-0CCBB7196E5B}">
      <dgm:prSet custT="1"/>
      <dgm:spPr/>
      <dgm:t>
        <a:bodyPr/>
        <a:lstStyle/>
        <a:p>
          <a:r>
            <a:rPr lang="en-US" sz="1600" b="0" i="0" dirty="0"/>
            <a:t>Wins contribute positively (increasing the score).</a:t>
          </a:r>
          <a:endParaRPr lang="en-US" sz="1600" dirty="0"/>
        </a:p>
      </dgm:t>
    </dgm:pt>
    <dgm:pt modelId="{23AFB73D-EF5C-46FB-8FC6-4DE6D2B446B2}" type="parTrans" cxnId="{C8EB68D9-3825-4E98-96D1-23BE40CCF733}">
      <dgm:prSet/>
      <dgm:spPr/>
      <dgm:t>
        <a:bodyPr/>
        <a:lstStyle/>
        <a:p>
          <a:endParaRPr lang="en-US"/>
        </a:p>
      </dgm:t>
    </dgm:pt>
    <dgm:pt modelId="{001A36CF-40C6-4B17-822D-BE121B21513F}" type="sibTrans" cxnId="{C8EB68D9-3825-4E98-96D1-23BE40CCF733}">
      <dgm:prSet/>
      <dgm:spPr/>
      <dgm:t>
        <a:bodyPr/>
        <a:lstStyle/>
        <a:p>
          <a:endParaRPr lang="en-US"/>
        </a:p>
      </dgm:t>
    </dgm:pt>
    <dgm:pt modelId="{F21CA4EC-B856-4061-98C0-D5E59158572C}">
      <dgm:prSet custT="1"/>
      <dgm:spPr/>
      <dgm:t>
        <a:bodyPr/>
        <a:lstStyle/>
        <a:p>
          <a:r>
            <a:rPr lang="en-US" sz="1600" b="0" i="0" dirty="0"/>
            <a:t>Losses contribute negatively (decreasing the score).</a:t>
          </a:r>
          <a:endParaRPr lang="en-US" sz="1600" dirty="0"/>
        </a:p>
      </dgm:t>
    </dgm:pt>
    <dgm:pt modelId="{7D8E5B9B-84DA-4EE3-8A37-01D47CF1AD77}" type="parTrans" cxnId="{C4E4B423-EE4C-4C8A-9932-46B6BC03550D}">
      <dgm:prSet/>
      <dgm:spPr/>
      <dgm:t>
        <a:bodyPr/>
        <a:lstStyle/>
        <a:p>
          <a:endParaRPr lang="en-US"/>
        </a:p>
      </dgm:t>
    </dgm:pt>
    <dgm:pt modelId="{877D0F94-037F-4231-978C-68F02E33A6BA}" type="sibTrans" cxnId="{C4E4B423-EE4C-4C8A-9932-46B6BC03550D}">
      <dgm:prSet/>
      <dgm:spPr/>
      <dgm:t>
        <a:bodyPr/>
        <a:lstStyle/>
        <a:p>
          <a:endParaRPr lang="en-US"/>
        </a:p>
      </dgm:t>
    </dgm:pt>
    <dgm:pt modelId="{09B993E1-62AF-4DF4-AC38-72C889142209}">
      <dgm:prSet custT="1"/>
      <dgm:spPr/>
      <dgm:t>
        <a:bodyPr/>
        <a:lstStyle/>
        <a:p>
          <a:r>
            <a:rPr lang="en-US" sz="1600" b="0" i="0" dirty="0"/>
            <a:t>Draws contribute neutrally (no change in the score).</a:t>
          </a:r>
          <a:endParaRPr lang="en-US" sz="1600" dirty="0"/>
        </a:p>
      </dgm:t>
    </dgm:pt>
    <dgm:pt modelId="{AAFD36B2-0851-4EC0-A1AF-B648C042DE0D}" type="parTrans" cxnId="{4A75FDF4-8A13-404D-B61C-26FD036CBA02}">
      <dgm:prSet/>
      <dgm:spPr/>
      <dgm:t>
        <a:bodyPr/>
        <a:lstStyle/>
        <a:p>
          <a:endParaRPr lang="en-US"/>
        </a:p>
      </dgm:t>
    </dgm:pt>
    <dgm:pt modelId="{E4B37588-54A7-4241-8CD3-ABFE1035E8F3}" type="sibTrans" cxnId="{4A75FDF4-8A13-404D-B61C-26FD036CBA02}">
      <dgm:prSet/>
      <dgm:spPr/>
      <dgm:t>
        <a:bodyPr/>
        <a:lstStyle/>
        <a:p>
          <a:endParaRPr lang="en-US"/>
        </a:p>
      </dgm:t>
    </dgm:pt>
    <dgm:pt modelId="{3A82B922-B727-4892-9167-7EE83CB789E9}">
      <dgm:prSet/>
      <dgm:spPr/>
      <dgm:t>
        <a:bodyPr/>
        <a:lstStyle/>
        <a:p>
          <a:r>
            <a:rPr lang="en-US" b="1" i="0" dirty="0"/>
            <a:t>QLearning:</a:t>
          </a:r>
          <a:endParaRPr lang="en-US" dirty="0"/>
        </a:p>
      </dgm:t>
    </dgm:pt>
    <dgm:pt modelId="{FB956045-DBD1-4F31-B364-C5E9A26E4AC7}" type="parTrans" cxnId="{19B8E94B-BC77-4BE5-96AA-214F8EAB2AFC}">
      <dgm:prSet/>
      <dgm:spPr/>
      <dgm:t>
        <a:bodyPr/>
        <a:lstStyle/>
        <a:p>
          <a:endParaRPr lang="en-US"/>
        </a:p>
      </dgm:t>
    </dgm:pt>
    <dgm:pt modelId="{46EFFBBF-7DF2-48D5-B35C-D07B31FEB852}" type="sibTrans" cxnId="{19B8E94B-BC77-4BE5-96AA-214F8EAB2AFC}">
      <dgm:prSet/>
      <dgm:spPr/>
      <dgm:t>
        <a:bodyPr/>
        <a:lstStyle/>
        <a:p>
          <a:endParaRPr lang="en-US"/>
        </a:p>
      </dgm:t>
    </dgm:pt>
    <dgm:pt modelId="{35C791FF-F504-4BDB-9C50-AD0CA001EC29}">
      <dgm:prSet custT="1"/>
      <dgm:spPr/>
      <dgm:t>
        <a:bodyPr/>
        <a:lstStyle/>
        <a:p>
          <a:r>
            <a:rPr lang="en-US" sz="1600" b="0" i="0" dirty="0"/>
            <a:t>QLearning is a reinforcement learning algorithm, and its moves are determined by a trained policy.</a:t>
          </a:r>
          <a:endParaRPr lang="en-US" sz="1600" dirty="0"/>
        </a:p>
      </dgm:t>
    </dgm:pt>
    <dgm:pt modelId="{5D1289CD-1BFB-48F9-A82E-478D391A555F}" type="parTrans" cxnId="{A6EA677C-BA3C-4952-BAA8-3F330023F0CD}">
      <dgm:prSet/>
      <dgm:spPr/>
      <dgm:t>
        <a:bodyPr/>
        <a:lstStyle/>
        <a:p>
          <a:endParaRPr lang="en-US"/>
        </a:p>
      </dgm:t>
    </dgm:pt>
    <dgm:pt modelId="{06263C10-564E-43EC-BDCB-382CF169629E}" type="sibTrans" cxnId="{A6EA677C-BA3C-4952-BAA8-3F330023F0CD}">
      <dgm:prSet/>
      <dgm:spPr/>
      <dgm:t>
        <a:bodyPr/>
        <a:lstStyle/>
        <a:p>
          <a:endParaRPr lang="en-US"/>
        </a:p>
      </dgm:t>
    </dgm:pt>
    <dgm:pt modelId="{C42CA741-7729-45B8-9118-92A6C70F7D1E}">
      <dgm:prSet custT="1"/>
      <dgm:spPr/>
      <dgm:t>
        <a:bodyPr/>
        <a:lstStyle/>
        <a:p>
          <a:r>
            <a:rPr lang="en-US" sz="1600" b="0" i="0" dirty="0"/>
            <a:t>The QLearning agent makes moves based on the trained policy, and the outcomes of the games contribute to its score similarly to other agents (win, loss, draw).</a:t>
          </a:r>
          <a:endParaRPr lang="en-US" sz="1600" dirty="0"/>
        </a:p>
      </dgm:t>
    </dgm:pt>
    <dgm:pt modelId="{26114811-4741-45CA-9C90-C34C5AD9323A}" type="parTrans" cxnId="{108A7DA6-F392-4351-B86C-FF80B4314FD2}">
      <dgm:prSet/>
      <dgm:spPr/>
      <dgm:t>
        <a:bodyPr/>
        <a:lstStyle/>
        <a:p>
          <a:endParaRPr lang="en-US"/>
        </a:p>
      </dgm:t>
    </dgm:pt>
    <dgm:pt modelId="{2351251D-53F0-441B-AF66-B87A8127B84D}" type="sibTrans" cxnId="{108A7DA6-F392-4351-B86C-FF80B4314FD2}">
      <dgm:prSet/>
      <dgm:spPr/>
      <dgm:t>
        <a:bodyPr/>
        <a:lstStyle/>
        <a:p>
          <a:endParaRPr lang="en-US"/>
        </a:p>
      </dgm:t>
    </dgm:pt>
    <dgm:pt modelId="{592D16AB-63F6-404C-9DA7-FDA0F09702A4}">
      <dgm:prSet/>
      <dgm:spPr/>
      <dgm:t>
        <a:bodyPr/>
        <a:lstStyle/>
        <a:p>
          <a:r>
            <a:rPr lang="en-US" b="0" i="0" dirty="0"/>
            <a:t>The scores are updated during the evaluation of the agents</a:t>
          </a:r>
          <a:endParaRPr lang="en-US" dirty="0"/>
        </a:p>
      </dgm:t>
    </dgm:pt>
    <dgm:pt modelId="{7BC1FCC1-7E26-427F-A2A7-037C9C603582}" type="parTrans" cxnId="{04561DC8-A259-4D83-9B89-931A2C57AE4E}">
      <dgm:prSet/>
      <dgm:spPr/>
      <dgm:t>
        <a:bodyPr/>
        <a:lstStyle/>
        <a:p>
          <a:endParaRPr lang="en-US"/>
        </a:p>
      </dgm:t>
    </dgm:pt>
    <dgm:pt modelId="{796794B0-A61C-4BFA-851D-37EBB62FC750}" type="sibTrans" cxnId="{04561DC8-A259-4D83-9B89-931A2C57AE4E}">
      <dgm:prSet/>
      <dgm:spPr/>
      <dgm:t>
        <a:bodyPr/>
        <a:lstStyle/>
        <a:p>
          <a:endParaRPr lang="en-US"/>
        </a:p>
      </dgm:t>
    </dgm:pt>
    <dgm:pt modelId="{6AE39146-6CB5-48D6-B413-BDE0BFC59B83}" type="pres">
      <dgm:prSet presAssocID="{9E00CEC2-1DDF-4A1C-9274-92C385C27EED}" presName="linear" presStyleCnt="0">
        <dgm:presLayoutVars>
          <dgm:dir/>
          <dgm:animLvl val="lvl"/>
          <dgm:resizeHandles val="exact"/>
        </dgm:presLayoutVars>
      </dgm:prSet>
      <dgm:spPr/>
    </dgm:pt>
    <dgm:pt modelId="{61705E74-66F7-498F-B396-EDC424022A5E}" type="pres">
      <dgm:prSet presAssocID="{5851D949-69E8-41EA-BAFB-C24EBAA69C8D}" presName="parentLin" presStyleCnt="0"/>
      <dgm:spPr/>
    </dgm:pt>
    <dgm:pt modelId="{68ED22A3-0315-4FD1-83F9-BBD00CBF933D}" type="pres">
      <dgm:prSet presAssocID="{5851D949-69E8-41EA-BAFB-C24EBAA69C8D}" presName="parentLeftMargin" presStyleLbl="node1" presStyleIdx="0" presStyleCnt="3"/>
      <dgm:spPr/>
    </dgm:pt>
    <dgm:pt modelId="{2AFC71E7-503A-4EB0-9B18-514624E06843}" type="pres">
      <dgm:prSet presAssocID="{5851D949-69E8-41EA-BAFB-C24EBAA69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1BB737-FE3E-4F16-A072-1CAD0B09650B}" type="pres">
      <dgm:prSet presAssocID="{5851D949-69E8-41EA-BAFB-C24EBAA69C8D}" presName="negativeSpace" presStyleCnt="0"/>
      <dgm:spPr/>
    </dgm:pt>
    <dgm:pt modelId="{38CA95AF-29BA-4ABB-A960-E407ADB4E297}" type="pres">
      <dgm:prSet presAssocID="{5851D949-69E8-41EA-BAFB-C24EBAA69C8D}" presName="childText" presStyleLbl="conFgAcc1" presStyleIdx="0" presStyleCnt="3">
        <dgm:presLayoutVars>
          <dgm:bulletEnabled val="1"/>
        </dgm:presLayoutVars>
      </dgm:prSet>
      <dgm:spPr/>
    </dgm:pt>
    <dgm:pt modelId="{A80F4991-5249-45DF-91D8-0165EFBA4E81}" type="pres">
      <dgm:prSet presAssocID="{2A5502D0-A7B3-4F80-B619-CDCBA0915C00}" presName="spaceBetweenRectangles" presStyleCnt="0"/>
      <dgm:spPr/>
    </dgm:pt>
    <dgm:pt modelId="{CBBDCF27-1310-460A-BDAB-5F24534FDDA8}" type="pres">
      <dgm:prSet presAssocID="{3A82B922-B727-4892-9167-7EE83CB789E9}" presName="parentLin" presStyleCnt="0"/>
      <dgm:spPr/>
    </dgm:pt>
    <dgm:pt modelId="{FBFA6363-0F74-4680-ABFC-D3B0B4B070B3}" type="pres">
      <dgm:prSet presAssocID="{3A82B922-B727-4892-9167-7EE83CB789E9}" presName="parentLeftMargin" presStyleLbl="node1" presStyleIdx="0" presStyleCnt="3"/>
      <dgm:spPr/>
    </dgm:pt>
    <dgm:pt modelId="{153F6759-D6D1-4018-BAC0-5903FD339B6A}" type="pres">
      <dgm:prSet presAssocID="{3A82B922-B727-4892-9167-7EE83CB789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DBC952-A239-484F-A14F-8E79CB5DFE20}" type="pres">
      <dgm:prSet presAssocID="{3A82B922-B727-4892-9167-7EE83CB789E9}" presName="negativeSpace" presStyleCnt="0"/>
      <dgm:spPr/>
    </dgm:pt>
    <dgm:pt modelId="{C9F9D352-D33B-45FA-B94D-B259F90ECC4E}" type="pres">
      <dgm:prSet presAssocID="{3A82B922-B727-4892-9167-7EE83CB789E9}" presName="childText" presStyleLbl="conFgAcc1" presStyleIdx="1" presStyleCnt="3">
        <dgm:presLayoutVars>
          <dgm:bulletEnabled val="1"/>
        </dgm:presLayoutVars>
      </dgm:prSet>
      <dgm:spPr/>
    </dgm:pt>
    <dgm:pt modelId="{0F0BF25C-5072-4FE7-98A7-D5B84F358961}" type="pres">
      <dgm:prSet presAssocID="{46EFFBBF-7DF2-48D5-B35C-D07B31FEB852}" presName="spaceBetweenRectangles" presStyleCnt="0"/>
      <dgm:spPr/>
    </dgm:pt>
    <dgm:pt modelId="{A5FFD426-DADE-47E1-8CC5-FBC8077CB46E}" type="pres">
      <dgm:prSet presAssocID="{592D16AB-63F6-404C-9DA7-FDA0F09702A4}" presName="parentLin" presStyleCnt="0"/>
      <dgm:spPr/>
    </dgm:pt>
    <dgm:pt modelId="{AD6DF4BF-8A01-4BA5-8C4D-7A6FA5C246FB}" type="pres">
      <dgm:prSet presAssocID="{592D16AB-63F6-404C-9DA7-FDA0F09702A4}" presName="parentLeftMargin" presStyleLbl="node1" presStyleIdx="1" presStyleCnt="3"/>
      <dgm:spPr/>
    </dgm:pt>
    <dgm:pt modelId="{6EEC77EC-DCE8-46D6-AAAA-5C9C8B8EC85A}" type="pres">
      <dgm:prSet presAssocID="{592D16AB-63F6-404C-9DA7-FDA0F09702A4}" presName="parentText" presStyleLbl="node1" presStyleIdx="2" presStyleCnt="3" custLinFactNeighborX="-24504" custLinFactNeighborY="-9183">
        <dgm:presLayoutVars>
          <dgm:chMax val="0"/>
          <dgm:bulletEnabled val="1"/>
        </dgm:presLayoutVars>
      </dgm:prSet>
      <dgm:spPr/>
    </dgm:pt>
    <dgm:pt modelId="{119AF3BA-D3CC-4365-A6A0-01271A8301F8}" type="pres">
      <dgm:prSet presAssocID="{592D16AB-63F6-404C-9DA7-FDA0F09702A4}" presName="negativeSpace" presStyleCnt="0"/>
      <dgm:spPr/>
    </dgm:pt>
    <dgm:pt modelId="{0A3ADA92-93C6-4781-A71F-0FC3C1A75FE3}" type="pres">
      <dgm:prSet presAssocID="{592D16AB-63F6-404C-9DA7-FDA0F09702A4}" presName="childText" presStyleLbl="conFgAcc1" presStyleIdx="2" presStyleCnt="3" custLinFactY="-28430" custLinFactNeighborY="-100000">
        <dgm:presLayoutVars>
          <dgm:bulletEnabled val="1"/>
        </dgm:presLayoutVars>
      </dgm:prSet>
      <dgm:spPr/>
    </dgm:pt>
  </dgm:ptLst>
  <dgm:cxnLst>
    <dgm:cxn modelId="{24884001-0943-4F88-83F4-34F281526FEC}" srcId="{5851D949-69E8-41EA-BAFB-C24EBAA69C8D}" destId="{DFD02D9F-ED93-4D1A-810D-60355F89F969}" srcOrd="0" destOrd="0" parTransId="{09B6B721-DBD5-4D6D-9ED9-4EE8645FDE70}" sibTransId="{B32C9582-07FC-46ED-8D02-62C65915BD58}"/>
    <dgm:cxn modelId="{AC2D190B-C2F7-41F4-AE07-20E9E649DF46}" type="presOf" srcId="{C42CA741-7729-45B8-9118-92A6C70F7D1E}" destId="{C9F9D352-D33B-45FA-B94D-B259F90ECC4E}" srcOrd="0" destOrd="1" presId="urn:microsoft.com/office/officeart/2005/8/layout/list1"/>
    <dgm:cxn modelId="{07DB770E-3319-4F41-AFDB-C936FE8A7046}" type="presOf" srcId="{592D16AB-63F6-404C-9DA7-FDA0F09702A4}" destId="{AD6DF4BF-8A01-4BA5-8C4D-7A6FA5C246FB}" srcOrd="0" destOrd="0" presId="urn:microsoft.com/office/officeart/2005/8/layout/list1"/>
    <dgm:cxn modelId="{7B9F8A12-0D6A-445A-A9F1-E1957BABAF7A}" srcId="{9E00CEC2-1DDF-4A1C-9274-92C385C27EED}" destId="{5851D949-69E8-41EA-BAFB-C24EBAA69C8D}" srcOrd="0" destOrd="0" parTransId="{3989F340-08B6-478E-AD2B-3E13433C39DC}" sibTransId="{2A5502D0-A7B3-4F80-B619-CDCBA0915C00}"/>
    <dgm:cxn modelId="{C4E4B423-EE4C-4C8A-9932-46B6BC03550D}" srcId="{5851D949-69E8-41EA-BAFB-C24EBAA69C8D}" destId="{F21CA4EC-B856-4061-98C0-D5E59158572C}" srcOrd="2" destOrd="0" parTransId="{7D8E5B9B-84DA-4EE3-8A37-01D47CF1AD77}" sibTransId="{877D0F94-037F-4231-978C-68F02E33A6BA}"/>
    <dgm:cxn modelId="{F80B1C2A-9FA0-4DBA-8ED7-EA2309EE986F}" type="presOf" srcId="{F21CA4EC-B856-4061-98C0-D5E59158572C}" destId="{38CA95AF-29BA-4ABB-A960-E407ADB4E297}" srcOrd="0" destOrd="2" presId="urn:microsoft.com/office/officeart/2005/8/layout/list1"/>
    <dgm:cxn modelId="{0B67775F-F948-4682-96BB-5E170BEA4D66}" type="presOf" srcId="{592D16AB-63F6-404C-9DA7-FDA0F09702A4}" destId="{6EEC77EC-DCE8-46D6-AAAA-5C9C8B8EC85A}" srcOrd="1" destOrd="0" presId="urn:microsoft.com/office/officeart/2005/8/layout/list1"/>
    <dgm:cxn modelId="{6EAB0C66-A88D-46C2-8214-E89BC27BCB6F}" type="presOf" srcId="{09B993E1-62AF-4DF4-AC38-72C889142209}" destId="{38CA95AF-29BA-4ABB-A960-E407ADB4E297}" srcOrd="0" destOrd="3" presId="urn:microsoft.com/office/officeart/2005/8/layout/list1"/>
    <dgm:cxn modelId="{19B8E94B-BC77-4BE5-96AA-214F8EAB2AFC}" srcId="{9E00CEC2-1DDF-4A1C-9274-92C385C27EED}" destId="{3A82B922-B727-4892-9167-7EE83CB789E9}" srcOrd="1" destOrd="0" parTransId="{FB956045-DBD1-4F31-B364-C5E9A26E4AC7}" sibTransId="{46EFFBBF-7DF2-48D5-B35C-D07B31FEB852}"/>
    <dgm:cxn modelId="{C3B17B4E-3BC7-4E96-A370-C0E3AA258C8C}" type="presOf" srcId="{6CDE1A9B-90C3-43DE-B915-0CCBB7196E5B}" destId="{38CA95AF-29BA-4ABB-A960-E407ADB4E297}" srcOrd="0" destOrd="1" presId="urn:microsoft.com/office/officeart/2005/8/layout/list1"/>
    <dgm:cxn modelId="{45B00958-24E6-4EF6-BB40-FA32055C7715}" type="presOf" srcId="{DFD02D9F-ED93-4D1A-810D-60355F89F969}" destId="{38CA95AF-29BA-4ABB-A960-E407ADB4E297}" srcOrd="0" destOrd="0" presId="urn:microsoft.com/office/officeart/2005/8/layout/list1"/>
    <dgm:cxn modelId="{A6EA677C-BA3C-4952-BAA8-3F330023F0CD}" srcId="{3A82B922-B727-4892-9167-7EE83CB789E9}" destId="{35C791FF-F504-4BDB-9C50-AD0CA001EC29}" srcOrd="0" destOrd="0" parTransId="{5D1289CD-1BFB-48F9-A82E-478D391A555F}" sibTransId="{06263C10-564E-43EC-BDCB-382CF169629E}"/>
    <dgm:cxn modelId="{712E3992-33CC-4F24-927A-C1D036A59AD7}" type="presOf" srcId="{9E00CEC2-1DDF-4A1C-9274-92C385C27EED}" destId="{6AE39146-6CB5-48D6-B413-BDE0BFC59B83}" srcOrd="0" destOrd="0" presId="urn:microsoft.com/office/officeart/2005/8/layout/list1"/>
    <dgm:cxn modelId="{BD239696-6788-47E9-9D01-91368155719A}" type="presOf" srcId="{3A82B922-B727-4892-9167-7EE83CB789E9}" destId="{FBFA6363-0F74-4680-ABFC-D3B0B4B070B3}" srcOrd="0" destOrd="0" presId="urn:microsoft.com/office/officeart/2005/8/layout/list1"/>
    <dgm:cxn modelId="{108A7DA6-F392-4351-B86C-FF80B4314FD2}" srcId="{3A82B922-B727-4892-9167-7EE83CB789E9}" destId="{C42CA741-7729-45B8-9118-92A6C70F7D1E}" srcOrd="1" destOrd="0" parTransId="{26114811-4741-45CA-9C90-C34C5AD9323A}" sibTransId="{2351251D-53F0-441B-AF66-B87A8127B84D}"/>
    <dgm:cxn modelId="{0C27B0B3-DE65-4227-8538-880D5BD17C6A}" type="presOf" srcId="{3A82B922-B727-4892-9167-7EE83CB789E9}" destId="{153F6759-D6D1-4018-BAC0-5903FD339B6A}" srcOrd="1" destOrd="0" presId="urn:microsoft.com/office/officeart/2005/8/layout/list1"/>
    <dgm:cxn modelId="{04561DC8-A259-4D83-9B89-931A2C57AE4E}" srcId="{9E00CEC2-1DDF-4A1C-9274-92C385C27EED}" destId="{592D16AB-63F6-404C-9DA7-FDA0F09702A4}" srcOrd="2" destOrd="0" parTransId="{7BC1FCC1-7E26-427F-A2A7-037C9C603582}" sibTransId="{796794B0-A61C-4BFA-851D-37EBB62FC750}"/>
    <dgm:cxn modelId="{0D8415D8-0F09-4091-AC57-7744DB9203AA}" type="presOf" srcId="{35C791FF-F504-4BDB-9C50-AD0CA001EC29}" destId="{C9F9D352-D33B-45FA-B94D-B259F90ECC4E}" srcOrd="0" destOrd="0" presId="urn:microsoft.com/office/officeart/2005/8/layout/list1"/>
    <dgm:cxn modelId="{C8EB68D9-3825-4E98-96D1-23BE40CCF733}" srcId="{5851D949-69E8-41EA-BAFB-C24EBAA69C8D}" destId="{6CDE1A9B-90C3-43DE-B915-0CCBB7196E5B}" srcOrd="1" destOrd="0" parTransId="{23AFB73D-EF5C-46FB-8FC6-4DE6D2B446B2}" sibTransId="{001A36CF-40C6-4B17-822D-BE121B21513F}"/>
    <dgm:cxn modelId="{9B8500EC-B423-4891-AE12-F5BF362B9AE7}" type="presOf" srcId="{5851D949-69E8-41EA-BAFB-C24EBAA69C8D}" destId="{2AFC71E7-503A-4EB0-9B18-514624E06843}" srcOrd="1" destOrd="0" presId="urn:microsoft.com/office/officeart/2005/8/layout/list1"/>
    <dgm:cxn modelId="{4A75FDF4-8A13-404D-B61C-26FD036CBA02}" srcId="{5851D949-69E8-41EA-BAFB-C24EBAA69C8D}" destId="{09B993E1-62AF-4DF4-AC38-72C889142209}" srcOrd="3" destOrd="0" parTransId="{AAFD36B2-0851-4EC0-A1AF-B648C042DE0D}" sibTransId="{E4B37588-54A7-4241-8CD3-ABFE1035E8F3}"/>
    <dgm:cxn modelId="{163120FD-65D0-470F-8BBE-1F9A1338ABF1}" type="presOf" srcId="{5851D949-69E8-41EA-BAFB-C24EBAA69C8D}" destId="{68ED22A3-0315-4FD1-83F9-BBD00CBF933D}" srcOrd="0" destOrd="0" presId="urn:microsoft.com/office/officeart/2005/8/layout/list1"/>
    <dgm:cxn modelId="{7A7F48B4-1022-4455-A547-E80D678FEAA8}" type="presParOf" srcId="{6AE39146-6CB5-48D6-B413-BDE0BFC59B83}" destId="{61705E74-66F7-498F-B396-EDC424022A5E}" srcOrd="0" destOrd="0" presId="urn:microsoft.com/office/officeart/2005/8/layout/list1"/>
    <dgm:cxn modelId="{4D2B23DE-BFAA-4BEE-91DE-C694B8C788AA}" type="presParOf" srcId="{61705E74-66F7-498F-B396-EDC424022A5E}" destId="{68ED22A3-0315-4FD1-83F9-BBD00CBF933D}" srcOrd="0" destOrd="0" presId="urn:microsoft.com/office/officeart/2005/8/layout/list1"/>
    <dgm:cxn modelId="{197711F6-E4FE-459C-A1E0-53353D7A3DAB}" type="presParOf" srcId="{61705E74-66F7-498F-B396-EDC424022A5E}" destId="{2AFC71E7-503A-4EB0-9B18-514624E06843}" srcOrd="1" destOrd="0" presId="urn:microsoft.com/office/officeart/2005/8/layout/list1"/>
    <dgm:cxn modelId="{31E06884-7396-4E83-8B22-1F4E753A87EB}" type="presParOf" srcId="{6AE39146-6CB5-48D6-B413-BDE0BFC59B83}" destId="{961BB737-FE3E-4F16-A072-1CAD0B09650B}" srcOrd="1" destOrd="0" presId="urn:microsoft.com/office/officeart/2005/8/layout/list1"/>
    <dgm:cxn modelId="{76EFAAF7-B472-4FDB-9A4D-4EC4838152C5}" type="presParOf" srcId="{6AE39146-6CB5-48D6-B413-BDE0BFC59B83}" destId="{38CA95AF-29BA-4ABB-A960-E407ADB4E297}" srcOrd="2" destOrd="0" presId="urn:microsoft.com/office/officeart/2005/8/layout/list1"/>
    <dgm:cxn modelId="{093CD48A-DC0E-4018-955D-B4D5227E6E21}" type="presParOf" srcId="{6AE39146-6CB5-48D6-B413-BDE0BFC59B83}" destId="{A80F4991-5249-45DF-91D8-0165EFBA4E81}" srcOrd="3" destOrd="0" presId="urn:microsoft.com/office/officeart/2005/8/layout/list1"/>
    <dgm:cxn modelId="{8D28F1BA-8639-465E-BF64-968E30A03CDD}" type="presParOf" srcId="{6AE39146-6CB5-48D6-B413-BDE0BFC59B83}" destId="{CBBDCF27-1310-460A-BDAB-5F24534FDDA8}" srcOrd="4" destOrd="0" presId="urn:microsoft.com/office/officeart/2005/8/layout/list1"/>
    <dgm:cxn modelId="{26066CB0-67BF-43A2-8CCF-D46162E61C13}" type="presParOf" srcId="{CBBDCF27-1310-460A-BDAB-5F24534FDDA8}" destId="{FBFA6363-0F74-4680-ABFC-D3B0B4B070B3}" srcOrd="0" destOrd="0" presId="urn:microsoft.com/office/officeart/2005/8/layout/list1"/>
    <dgm:cxn modelId="{7CC4AB1D-B5CA-4366-B2DD-DE3DD6A64799}" type="presParOf" srcId="{CBBDCF27-1310-460A-BDAB-5F24534FDDA8}" destId="{153F6759-D6D1-4018-BAC0-5903FD339B6A}" srcOrd="1" destOrd="0" presId="urn:microsoft.com/office/officeart/2005/8/layout/list1"/>
    <dgm:cxn modelId="{A6A0A70E-745B-4BD1-AB19-9FB70A63FD23}" type="presParOf" srcId="{6AE39146-6CB5-48D6-B413-BDE0BFC59B83}" destId="{16DBC952-A239-484F-A14F-8E79CB5DFE20}" srcOrd="5" destOrd="0" presId="urn:microsoft.com/office/officeart/2005/8/layout/list1"/>
    <dgm:cxn modelId="{354C1AB8-A5A5-4152-BA30-94C0D38F292B}" type="presParOf" srcId="{6AE39146-6CB5-48D6-B413-BDE0BFC59B83}" destId="{C9F9D352-D33B-45FA-B94D-B259F90ECC4E}" srcOrd="6" destOrd="0" presId="urn:microsoft.com/office/officeart/2005/8/layout/list1"/>
    <dgm:cxn modelId="{CEE9406E-55E9-4B23-8182-A156398F6545}" type="presParOf" srcId="{6AE39146-6CB5-48D6-B413-BDE0BFC59B83}" destId="{0F0BF25C-5072-4FE7-98A7-D5B84F358961}" srcOrd="7" destOrd="0" presId="urn:microsoft.com/office/officeart/2005/8/layout/list1"/>
    <dgm:cxn modelId="{B28F87D5-CA01-4AE6-B143-28B447966264}" type="presParOf" srcId="{6AE39146-6CB5-48D6-B413-BDE0BFC59B83}" destId="{A5FFD426-DADE-47E1-8CC5-FBC8077CB46E}" srcOrd="8" destOrd="0" presId="urn:microsoft.com/office/officeart/2005/8/layout/list1"/>
    <dgm:cxn modelId="{77563E79-0262-474D-BFF8-F580238AE53F}" type="presParOf" srcId="{A5FFD426-DADE-47E1-8CC5-FBC8077CB46E}" destId="{AD6DF4BF-8A01-4BA5-8C4D-7A6FA5C246FB}" srcOrd="0" destOrd="0" presId="urn:microsoft.com/office/officeart/2005/8/layout/list1"/>
    <dgm:cxn modelId="{52DAA93D-4492-4205-AA53-B956936A7ACF}" type="presParOf" srcId="{A5FFD426-DADE-47E1-8CC5-FBC8077CB46E}" destId="{6EEC77EC-DCE8-46D6-AAAA-5C9C8B8EC85A}" srcOrd="1" destOrd="0" presId="urn:microsoft.com/office/officeart/2005/8/layout/list1"/>
    <dgm:cxn modelId="{B9923E42-75D1-47A3-8E35-2B2AC2B7C24A}" type="presParOf" srcId="{6AE39146-6CB5-48D6-B413-BDE0BFC59B83}" destId="{119AF3BA-D3CC-4365-A6A0-01271A8301F8}" srcOrd="9" destOrd="0" presId="urn:microsoft.com/office/officeart/2005/8/layout/list1"/>
    <dgm:cxn modelId="{5BDC67D1-F542-4C3C-81D5-18F0A2DCBABB}" type="presParOf" srcId="{6AE39146-6CB5-48D6-B413-BDE0BFC59B83}" destId="{0A3ADA92-93C6-4781-A71F-0FC3C1A75F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EBF984-3309-4722-B697-0E2E14D3CA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23B24C-E412-4582-949D-3B316B261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detailed user manual providing insights into the Tic-Tac-Toe game's implementation and execution can be found in the README.md file.</a:t>
          </a:r>
        </a:p>
      </dgm:t>
    </dgm:pt>
    <dgm:pt modelId="{3D521471-E293-4EDF-97B4-D50E10C9E4DB}" type="parTrans" cxnId="{200CFB7D-BFBD-4EB4-A008-C8E96C468234}">
      <dgm:prSet/>
      <dgm:spPr/>
      <dgm:t>
        <a:bodyPr/>
        <a:lstStyle/>
        <a:p>
          <a:endParaRPr lang="en-US"/>
        </a:p>
      </dgm:t>
    </dgm:pt>
    <dgm:pt modelId="{6B50B09A-DBC3-419A-BAAF-1F8CDFB74214}" type="sibTrans" cxnId="{200CFB7D-BFBD-4EB4-A008-C8E96C468234}">
      <dgm:prSet/>
      <dgm:spPr/>
      <dgm:t>
        <a:bodyPr/>
        <a:lstStyle/>
        <a:p>
          <a:endParaRPr lang="en-US"/>
        </a:p>
      </dgm:t>
    </dgm:pt>
    <dgm:pt modelId="{EB939EF2-2F56-488B-9FAF-2506580430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Algorithms developed for AI agent using python programming language(.py files)</a:t>
          </a:r>
        </a:p>
      </dgm:t>
    </dgm:pt>
    <dgm:pt modelId="{9738ECC9-3DA4-42C0-8990-8C71A47016A0}" type="parTrans" cxnId="{62F87D7D-1F66-48E9-8306-080250DC0536}">
      <dgm:prSet/>
      <dgm:spPr/>
      <dgm:t>
        <a:bodyPr/>
        <a:lstStyle/>
        <a:p>
          <a:endParaRPr lang="en-US"/>
        </a:p>
      </dgm:t>
    </dgm:pt>
    <dgm:pt modelId="{C29A6614-E2FF-4F92-A92D-E18312AF448C}" type="sibTrans" cxnId="{62F87D7D-1F66-48E9-8306-080250DC0536}">
      <dgm:prSet/>
      <dgm:spPr/>
      <dgm:t>
        <a:bodyPr/>
        <a:lstStyle/>
        <a:p>
          <a:endParaRPr lang="en-US"/>
        </a:p>
      </dgm:t>
    </dgm:pt>
    <dgm:pt modelId="{B5447F13-78D6-4ADC-BF23-3E0BA09F0D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entire project code, documentation, and related files are accessible through the GitHub Repository.</a:t>
          </a:r>
        </a:p>
      </dgm:t>
    </dgm:pt>
    <dgm:pt modelId="{469B4C57-8103-4A54-B7DA-DAEBF991AE09}" type="parTrans" cxnId="{BC1CE997-B79F-41CE-91AB-5530A6914E89}">
      <dgm:prSet/>
      <dgm:spPr/>
      <dgm:t>
        <a:bodyPr/>
        <a:lstStyle/>
        <a:p>
          <a:endParaRPr lang="en-US"/>
        </a:p>
      </dgm:t>
    </dgm:pt>
    <dgm:pt modelId="{FED93849-A889-46BA-B542-D490EB0955F3}" type="sibTrans" cxnId="{BC1CE997-B79F-41CE-91AB-5530A6914E89}">
      <dgm:prSet/>
      <dgm:spPr/>
      <dgm:t>
        <a:bodyPr/>
        <a:lstStyle/>
        <a:p>
          <a:endParaRPr lang="en-US"/>
        </a:p>
      </dgm:t>
    </dgm:pt>
    <dgm:pt modelId="{E851B2C7-9778-4269-AA31-861EEF25DA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YouTube video demonstrating project implementation and slides.</a:t>
          </a:r>
        </a:p>
      </dgm:t>
    </dgm:pt>
    <dgm:pt modelId="{AAEDBE47-9427-4113-A7D7-411831FAEAE5}" type="parTrans" cxnId="{3D66D53C-7A44-4677-A990-9303B2F5AC6D}">
      <dgm:prSet/>
      <dgm:spPr/>
      <dgm:t>
        <a:bodyPr/>
        <a:lstStyle/>
        <a:p>
          <a:endParaRPr lang="en-US"/>
        </a:p>
      </dgm:t>
    </dgm:pt>
    <dgm:pt modelId="{06FC60AE-7058-48F7-9EC5-7141D19AADC0}" type="sibTrans" cxnId="{3D66D53C-7A44-4677-A990-9303B2F5AC6D}">
      <dgm:prSet/>
      <dgm:spPr/>
      <dgm:t>
        <a:bodyPr/>
        <a:lstStyle/>
        <a:p>
          <a:endParaRPr lang="en-US"/>
        </a:p>
      </dgm:t>
    </dgm:pt>
    <dgm:pt modelId="{64E0402C-97B7-417F-838D-4024384CBA26}" type="pres">
      <dgm:prSet presAssocID="{A5EBF984-3309-4722-B697-0E2E14D3CA19}" presName="root" presStyleCnt="0">
        <dgm:presLayoutVars>
          <dgm:dir/>
          <dgm:resizeHandles val="exact"/>
        </dgm:presLayoutVars>
      </dgm:prSet>
      <dgm:spPr/>
    </dgm:pt>
    <dgm:pt modelId="{6CEEB822-B412-4488-8787-696550178CCC}" type="pres">
      <dgm:prSet presAssocID="{C323B24C-E412-4582-949D-3B316B261AEC}" presName="compNode" presStyleCnt="0"/>
      <dgm:spPr/>
    </dgm:pt>
    <dgm:pt modelId="{F2B02563-E9A8-48B1-B67E-3C165155E46D}" type="pres">
      <dgm:prSet presAssocID="{C323B24C-E412-4582-949D-3B316B261AEC}" presName="bgRect" presStyleLbl="bgShp" presStyleIdx="0" presStyleCnt="4"/>
      <dgm:spPr/>
    </dgm:pt>
    <dgm:pt modelId="{37EFDCB2-4701-463F-B8E6-09304D176B90}" type="pres">
      <dgm:prSet presAssocID="{C323B24C-E412-4582-949D-3B316B261A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E0B8207-3ADC-40F0-8F84-8D9CA8C237F5}" type="pres">
      <dgm:prSet presAssocID="{C323B24C-E412-4582-949D-3B316B261AEC}" presName="spaceRect" presStyleCnt="0"/>
      <dgm:spPr/>
    </dgm:pt>
    <dgm:pt modelId="{E6860123-EE49-4A5F-A197-70F14C9638D1}" type="pres">
      <dgm:prSet presAssocID="{C323B24C-E412-4582-949D-3B316B261AEC}" presName="parTx" presStyleLbl="revTx" presStyleIdx="0" presStyleCnt="4">
        <dgm:presLayoutVars>
          <dgm:chMax val="0"/>
          <dgm:chPref val="0"/>
        </dgm:presLayoutVars>
      </dgm:prSet>
      <dgm:spPr/>
    </dgm:pt>
    <dgm:pt modelId="{FF0D2915-5E67-4775-A8E2-F9D0F1633B48}" type="pres">
      <dgm:prSet presAssocID="{6B50B09A-DBC3-419A-BAAF-1F8CDFB74214}" presName="sibTrans" presStyleCnt="0"/>
      <dgm:spPr/>
    </dgm:pt>
    <dgm:pt modelId="{B6082427-9E5A-44DD-90D5-098140F71917}" type="pres">
      <dgm:prSet presAssocID="{EB939EF2-2F56-488B-9FAF-25065804303E}" presName="compNode" presStyleCnt="0"/>
      <dgm:spPr/>
    </dgm:pt>
    <dgm:pt modelId="{45548AB2-87EB-4C53-8707-5AD0AF181E87}" type="pres">
      <dgm:prSet presAssocID="{EB939EF2-2F56-488B-9FAF-25065804303E}" presName="bgRect" presStyleLbl="bgShp" presStyleIdx="1" presStyleCnt="4"/>
      <dgm:spPr/>
    </dgm:pt>
    <dgm:pt modelId="{2EF33379-4123-499D-AD39-20A8AB7BDB74}" type="pres">
      <dgm:prSet presAssocID="{EB939EF2-2F56-488B-9FAF-2506580430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002AD36-D65A-4DC4-98F9-1D7B36F4B4A0}" type="pres">
      <dgm:prSet presAssocID="{EB939EF2-2F56-488B-9FAF-25065804303E}" presName="spaceRect" presStyleCnt="0"/>
      <dgm:spPr/>
    </dgm:pt>
    <dgm:pt modelId="{E095A571-3933-466C-A5AF-DB2A8073331A}" type="pres">
      <dgm:prSet presAssocID="{EB939EF2-2F56-488B-9FAF-25065804303E}" presName="parTx" presStyleLbl="revTx" presStyleIdx="1" presStyleCnt="4">
        <dgm:presLayoutVars>
          <dgm:chMax val="0"/>
          <dgm:chPref val="0"/>
        </dgm:presLayoutVars>
      </dgm:prSet>
      <dgm:spPr/>
    </dgm:pt>
    <dgm:pt modelId="{A0AFEC00-81C5-4A05-963F-CC88DACD37C1}" type="pres">
      <dgm:prSet presAssocID="{C29A6614-E2FF-4F92-A92D-E18312AF448C}" presName="sibTrans" presStyleCnt="0"/>
      <dgm:spPr/>
    </dgm:pt>
    <dgm:pt modelId="{A178F22C-C89D-459F-B34C-9EED44EBCB2B}" type="pres">
      <dgm:prSet presAssocID="{B5447F13-78D6-4ADC-BF23-3E0BA09F0D51}" presName="compNode" presStyleCnt="0"/>
      <dgm:spPr/>
    </dgm:pt>
    <dgm:pt modelId="{8A68859A-4CBE-4E95-8039-947A34F4FF97}" type="pres">
      <dgm:prSet presAssocID="{B5447F13-78D6-4ADC-BF23-3E0BA09F0D51}" presName="bgRect" presStyleLbl="bgShp" presStyleIdx="2" presStyleCnt="4"/>
      <dgm:spPr/>
    </dgm:pt>
    <dgm:pt modelId="{7A50C3FA-8505-419C-B91B-274E3BC32B6F}" type="pres">
      <dgm:prSet presAssocID="{B5447F13-78D6-4ADC-BF23-3E0BA09F0D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1B4AF92-8623-4A30-BF62-2DF218E81E43}" type="pres">
      <dgm:prSet presAssocID="{B5447F13-78D6-4ADC-BF23-3E0BA09F0D51}" presName="spaceRect" presStyleCnt="0"/>
      <dgm:spPr/>
    </dgm:pt>
    <dgm:pt modelId="{A17D8BEE-7A68-4FDA-B888-99B86DB0D3ED}" type="pres">
      <dgm:prSet presAssocID="{B5447F13-78D6-4ADC-BF23-3E0BA09F0D51}" presName="parTx" presStyleLbl="revTx" presStyleIdx="2" presStyleCnt="4">
        <dgm:presLayoutVars>
          <dgm:chMax val="0"/>
          <dgm:chPref val="0"/>
        </dgm:presLayoutVars>
      </dgm:prSet>
      <dgm:spPr/>
    </dgm:pt>
    <dgm:pt modelId="{E58F6725-2315-488F-9B7A-176498C2DF1F}" type="pres">
      <dgm:prSet presAssocID="{FED93849-A889-46BA-B542-D490EB0955F3}" presName="sibTrans" presStyleCnt="0"/>
      <dgm:spPr/>
    </dgm:pt>
    <dgm:pt modelId="{546E61B6-A7BA-4C12-B8BB-81EFCB7BA262}" type="pres">
      <dgm:prSet presAssocID="{E851B2C7-9778-4269-AA31-861EEF25DAAD}" presName="compNode" presStyleCnt="0"/>
      <dgm:spPr/>
    </dgm:pt>
    <dgm:pt modelId="{F459FF09-07B6-4C9C-930F-A6E96032A6FB}" type="pres">
      <dgm:prSet presAssocID="{E851B2C7-9778-4269-AA31-861EEF25DAAD}" presName="bgRect" presStyleLbl="bgShp" presStyleIdx="3" presStyleCnt="4"/>
      <dgm:spPr/>
    </dgm:pt>
    <dgm:pt modelId="{DA947FF9-72D9-4131-818B-F29F0A94F3D9}" type="pres">
      <dgm:prSet presAssocID="{E851B2C7-9778-4269-AA31-861EEF25DA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FB8A43C-FEAC-4AE2-8DC6-16B876216EFB}" type="pres">
      <dgm:prSet presAssocID="{E851B2C7-9778-4269-AA31-861EEF25DAAD}" presName="spaceRect" presStyleCnt="0"/>
      <dgm:spPr/>
    </dgm:pt>
    <dgm:pt modelId="{8F288AAC-55EF-4B3A-9F09-B4CBB2A0938E}" type="pres">
      <dgm:prSet presAssocID="{E851B2C7-9778-4269-AA31-861EEF25DA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C91D17-956D-412C-BE49-9455E23AD0CB}" type="presOf" srcId="{C323B24C-E412-4582-949D-3B316B261AEC}" destId="{E6860123-EE49-4A5F-A197-70F14C9638D1}" srcOrd="0" destOrd="0" presId="urn:microsoft.com/office/officeart/2018/2/layout/IconVerticalSolidList"/>
    <dgm:cxn modelId="{5FA90B2B-BB6F-4543-A0F5-606D267897B5}" type="presOf" srcId="{EB939EF2-2F56-488B-9FAF-25065804303E}" destId="{E095A571-3933-466C-A5AF-DB2A8073331A}" srcOrd="0" destOrd="0" presId="urn:microsoft.com/office/officeart/2018/2/layout/IconVerticalSolidList"/>
    <dgm:cxn modelId="{3D66D53C-7A44-4677-A990-9303B2F5AC6D}" srcId="{A5EBF984-3309-4722-B697-0E2E14D3CA19}" destId="{E851B2C7-9778-4269-AA31-861EEF25DAAD}" srcOrd="3" destOrd="0" parTransId="{AAEDBE47-9427-4113-A7D7-411831FAEAE5}" sibTransId="{06FC60AE-7058-48F7-9EC5-7141D19AADC0}"/>
    <dgm:cxn modelId="{45416B4D-2C1C-4CCD-93E9-2F16B7756CDC}" type="presOf" srcId="{A5EBF984-3309-4722-B697-0E2E14D3CA19}" destId="{64E0402C-97B7-417F-838D-4024384CBA26}" srcOrd="0" destOrd="0" presId="urn:microsoft.com/office/officeart/2018/2/layout/IconVerticalSolidList"/>
    <dgm:cxn modelId="{1F42127B-CE23-444C-BBFC-3992576FAC53}" type="presOf" srcId="{E851B2C7-9778-4269-AA31-861EEF25DAAD}" destId="{8F288AAC-55EF-4B3A-9F09-B4CBB2A0938E}" srcOrd="0" destOrd="0" presId="urn:microsoft.com/office/officeart/2018/2/layout/IconVerticalSolidList"/>
    <dgm:cxn modelId="{62F87D7D-1F66-48E9-8306-080250DC0536}" srcId="{A5EBF984-3309-4722-B697-0E2E14D3CA19}" destId="{EB939EF2-2F56-488B-9FAF-25065804303E}" srcOrd="1" destOrd="0" parTransId="{9738ECC9-3DA4-42C0-8990-8C71A47016A0}" sibTransId="{C29A6614-E2FF-4F92-A92D-E18312AF448C}"/>
    <dgm:cxn modelId="{200CFB7D-BFBD-4EB4-A008-C8E96C468234}" srcId="{A5EBF984-3309-4722-B697-0E2E14D3CA19}" destId="{C323B24C-E412-4582-949D-3B316B261AEC}" srcOrd="0" destOrd="0" parTransId="{3D521471-E293-4EDF-97B4-D50E10C9E4DB}" sibTransId="{6B50B09A-DBC3-419A-BAAF-1F8CDFB74214}"/>
    <dgm:cxn modelId="{BC1CE997-B79F-41CE-91AB-5530A6914E89}" srcId="{A5EBF984-3309-4722-B697-0E2E14D3CA19}" destId="{B5447F13-78D6-4ADC-BF23-3E0BA09F0D51}" srcOrd="2" destOrd="0" parTransId="{469B4C57-8103-4A54-B7DA-DAEBF991AE09}" sibTransId="{FED93849-A889-46BA-B542-D490EB0955F3}"/>
    <dgm:cxn modelId="{EB8AEE9C-EB10-4079-A7FC-3B0F371F14D6}" type="presOf" srcId="{B5447F13-78D6-4ADC-BF23-3E0BA09F0D51}" destId="{A17D8BEE-7A68-4FDA-B888-99B86DB0D3ED}" srcOrd="0" destOrd="0" presId="urn:microsoft.com/office/officeart/2018/2/layout/IconVerticalSolidList"/>
    <dgm:cxn modelId="{56FEBA17-EE25-48F7-9AC9-27A642F39F41}" type="presParOf" srcId="{64E0402C-97B7-417F-838D-4024384CBA26}" destId="{6CEEB822-B412-4488-8787-696550178CCC}" srcOrd="0" destOrd="0" presId="urn:microsoft.com/office/officeart/2018/2/layout/IconVerticalSolidList"/>
    <dgm:cxn modelId="{3DB5238E-D75D-4D4E-939A-F3C3CE72A2A6}" type="presParOf" srcId="{6CEEB822-B412-4488-8787-696550178CCC}" destId="{F2B02563-E9A8-48B1-B67E-3C165155E46D}" srcOrd="0" destOrd="0" presId="urn:microsoft.com/office/officeart/2018/2/layout/IconVerticalSolidList"/>
    <dgm:cxn modelId="{7759A2C2-F208-454D-8048-B12BD2540560}" type="presParOf" srcId="{6CEEB822-B412-4488-8787-696550178CCC}" destId="{37EFDCB2-4701-463F-B8E6-09304D176B90}" srcOrd="1" destOrd="0" presId="urn:microsoft.com/office/officeart/2018/2/layout/IconVerticalSolidList"/>
    <dgm:cxn modelId="{35AB8CD7-28DF-4AAE-95C5-0A35592C6763}" type="presParOf" srcId="{6CEEB822-B412-4488-8787-696550178CCC}" destId="{4E0B8207-3ADC-40F0-8F84-8D9CA8C237F5}" srcOrd="2" destOrd="0" presId="urn:microsoft.com/office/officeart/2018/2/layout/IconVerticalSolidList"/>
    <dgm:cxn modelId="{A2D96619-974A-43D9-9139-17C54DDFB3A7}" type="presParOf" srcId="{6CEEB822-B412-4488-8787-696550178CCC}" destId="{E6860123-EE49-4A5F-A197-70F14C9638D1}" srcOrd="3" destOrd="0" presId="urn:microsoft.com/office/officeart/2018/2/layout/IconVerticalSolidList"/>
    <dgm:cxn modelId="{5C3A2CFD-60FE-4926-986D-60FBED9D3B9F}" type="presParOf" srcId="{64E0402C-97B7-417F-838D-4024384CBA26}" destId="{FF0D2915-5E67-4775-A8E2-F9D0F1633B48}" srcOrd="1" destOrd="0" presId="urn:microsoft.com/office/officeart/2018/2/layout/IconVerticalSolidList"/>
    <dgm:cxn modelId="{B6DEF949-0069-45FB-BFEB-F92173396324}" type="presParOf" srcId="{64E0402C-97B7-417F-838D-4024384CBA26}" destId="{B6082427-9E5A-44DD-90D5-098140F71917}" srcOrd="2" destOrd="0" presId="urn:microsoft.com/office/officeart/2018/2/layout/IconVerticalSolidList"/>
    <dgm:cxn modelId="{5C7DE929-B3C5-4159-8D33-74AC114197CF}" type="presParOf" srcId="{B6082427-9E5A-44DD-90D5-098140F71917}" destId="{45548AB2-87EB-4C53-8707-5AD0AF181E87}" srcOrd="0" destOrd="0" presId="urn:microsoft.com/office/officeart/2018/2/layout/IconVerticalSolidList"/>
    <dgm:cxn modelId="{D1BC998C-43AC-4A89-B164-E02FB5834749}" type="presParOf" srcId="{B6082427-9E5A-44DD-90D5-098140F71917}" destId="{2EF33379-4123-499D-AD39-20A8AB7BDB74}" srcOrd="1" destOrd="0" presId="urn:microsoft.com/office/officeart/2018/2/layout/IconVerticalSolidList"/>
    <dgm:cxn modelId="{247F6A88-EC0B-45C4-9B2A-3FB16AC5C9D9}" type="presParOf" srcId="{B6082427-9E5A-44DD-90D5-098140F71917}" destId="{9002AD36-D65A-4DC4-98F9-1D7B36F4B4A0}" srcOrd="2" destOrd="0" presId="urn:microsoft.com/office/officeart/2018/2/layout/IconVerticalSolidList"/>
    <dgm:cxn modelId="{BDB4BA04-D693-4A81-A877-C388043D7195}" type="presParOf" srcId="{B6082427-9E5A-44DD-90D5-098140F71917}" destId="{E095A571-3933-466C-A5AF-DB2A8073331A}" srcOrd="3" destOrd="0" presId="urn:microsoft.com/office/officeart/2018/2/layout/IconVerticalSolidList"/>
    <dgm:cxn modelId="{4203BB6F-F0AE-4069-9137-83879AAD0BE4}" type="presParOf" srcId="{64E0402C-97B7-417F-838D-4024384CBA26}" destId="{A0AFEC00-81C5-4A05-963F-CC88DACD37C1}" srcOrd="3" destOrd="0" presId="urn:microsoft.com/office/officeart/2018/2/layout/IconVerticalSolidList"/>
    <dgm:cxn modelId="{CF0FCF08-4620-413E-ADC4-192C94B9B9B4}" type="presParOf" srcId="{64E0402C-97B7-417F-838D-4024384CBA26}" destId="{A178F22C-C89D-459F-B34C-9EED44EBCB2B}" srcOrd="4" destOrd="0" presId="urn:microsoft.com/office/officeart/2018/2/layout/IconVerticalSolidList"/>
    <dgm:cxn modelId="{BC86AF0D-92BD-47AC-829C-FACFDCA5C715}" type="presParOf" srcId="{A178F22C-C89D-459F-B34C-9EED44EBCB2B}" destId="{8A68859A-4CBE-4E95-8039-947A34F4FF97}" srcOrd="0" destOrd="0" presId="urn:microsoft.com/office/officeart/2018/2/layout/IconVerticalSolidList"/>
    <dgm:cxn modelId="{CEE31FAD-1DB7-4DFE-A0DD-6C3E490392D1}" type="presParOf" srcId="{A178F22C-C89D-459F-B34C-9EED44EBCB2B}" destId="{7A50C3FA-8505-419C-B91B-274E3BC32B6F}" srcOrd="1" destOrd="0" presId="urn:microsoft.com/office/officeart/2018/2/layout/IconVerticalSolidList"/>
    <dgm:cxn modelId="{322C7D71-5F1A-43E1-9F51-7DA1F75C26CD}" type="presParOf" srcId="{A178F22C-C89D-459F-B34C-9EED44EBCB2B}" destId="{B1B4AF92-8623-4A30-BF62-2DF218E81E43}" srcOrd="2" destOrd="0" presId="urn:microsoft.com/office/officeart/2018/2/layout/IconVerticalSolidList"/>
    <dgm:cxn modelId="{E14F92D8-0AE6-425C-BC7F-09E898B9C3A3}" type="presParOf" srcId="{A178F22C-C89D-459F-B34C-9EED44EBCB2B}" destId="{A17D8BEE-7A68-4FDA-B888-99B86DB0D3ED}" srcOrd="3" destOrd="0" presId="urn:microsoft.com/office/officeart/2018/2/layout/IconVerticalSolidList"/>
    <dgm:cxn modelId="{4779CDFA-06AE-4CF8-B3D3-4B65FD19A0A1}" type="presParOf" srcId="{64E0402C-97B7-417F-838D-4024384CBA26}" destId="{E58F6725-2315-488F-9B7A-176498C2DF1F}" srcOrd="5" destOrd="0" presId="urn:microsoft.com/office/officeart/2018/2/layout/IconVerticalSolidList"/>
    <dgm:cxn modelId="{1DB38F30-20DA-40FD-8422-A8097BF37209}" type="presParOf" srcId="{64E0402C-97B7-417F-838D-4024384CBA26}" destId="{546E61B6-A7BA-4C12-B8BB-81EFCB7BA262}" srcOrd="6" destOrd="0" presId="urn:microsoft.com/office/officeart/2018/2/layout/IconVerticalSolidList"/>
    <dgm:cxn modelId="{E4505703-6425-4A79-B4EF-914C8760324E}" type="presParOf" srcId="{546E61B6-A7BA-4C12-B8BB-81EFCB7BA262}" destId="{F459FF09-07B6-4C9C-930F-A6E96032A6FB}" srcOrd="0" destOrd="0" presId="urn:microsoft.com/office/officeart/2018/2/layout/IconVerticalSolidList"/>
    <dgm:cxn modelId="{742406CD-0E53-45D2-B914-259180E75A33}" type="presParOf" srcId="{546E61B6-A7BA-4C12-B8BB-81EFCB7BA262}" destId="{DA947FF9-72D9-4131-818B-F29F0A94F3D9}" srcOrd="1" destOrd="0" presId="urn:microsoft.com/office/officeart/2018/2/layout/IconVerticalSolidList"/>
    <dgm:cxn modelId="{DD3FE16E-67C8-4409-B128-44C403CE1EB0}" type="presParOf" srcId="{546E61B6-A7BA-4C12-B8BB-81EFCB7BA262}" destId="{5FB8A43C-FEAC-4AE2-8DC6-16B876216EFB}" srcOrd="2" destOrd="0" presId="urn:microsoft.com/office/officeart/2018/2/layout/IconVerticalSolidList"/>
    <dgm:cxn modelId="{7B12A064-BB53-4CB1-82E5-BCABC790B724}" type="presParOf" srcId="{546E61B6-A7BA-4C12-B8BB-81EFCB7BA262}" destId="{8F288AAC-55EF-4B3A-9F09-B4CBB2A093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FC47EB-2D2F-4301-A020-F6031756ED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A79B2-34EF-4E69-A614-D3359D4E43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The code evaluates agents based on several criteria:</a:t>
          </a:r>
          <a:endParaRPr lang="en-US" sz="1600" dirty="0"/>
        </a:p>
      </dgm:t>
    </dgm:pt>
    <dgm:pt modelId="{0C4178BD-9125-44E0-8137-9918EBEF116A}" type="parTrans" cxnId="{5E6DE2B5-2940-47E8-ADBE-00B9A74E495D}">
      <dgm:prSet/>
      <dgm:spPr/>
      <dgm:t>
        <a:bodyPr/>
        <a:lstStyle/>
        <a:p>
          <a:endParaRPr lang="en-US"/>
        </a:p>
      </dgm:t>
    </dgm:pt>
    <dgm:pt modelId="{00D3D205-42A2-406D-A3F7-217BE051E960}" type="sibTrans" cxnId="{5E6DE2B5-2940-47E8-ADBE-00B9A74E49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040D69-CC53-47DB-94F0-6AEE2D8E4E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Correct Implementation of AI Algorithms:</a:t>
          </a:r>
          <a:r>
            <a:rPr lang="en-US" sz="1400" b="0" i="0" dirty="0"/>
            <a:t> Minimax, Alpha-Beta Pruning, Expectimax, and Q-learning are accurately implemented.</a:t>
          </a:r>
          <a:endParaRPr lang="en-US" sz="1400" dirty="0"/>
        </a:p>
      </dgm:t>
    </dgm:pt>
    <dgm:pt modelId="{3D6296BD-3821-4EC2-B0E0-722C32B58945}" type="parTrans" cxnId="{3AC54A8A-106E-4021-AC74-8BABCB5DF1C5}">
      <dgm:prSet/>
      <dgm:spPr/>
      <dgm:t>
        <a:bodyPr/>
        <a:lstStyle/>
        <a:p>
          <a:endParaRPr lang="en-US"/>
        </a:p>
      </dgm:t>
    </dgm:pt>
    <dgm:pt modelId="{348DBC45-9AF2-4DD0-AE8F-9F8481EB1BF8}" type="sibTrans" cxnId="{3AC54A8A-106E-4021-AC74-8BABCB5DF1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B87F24-CAA6-4CD7-8D8A-F9C809D05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Stability and Reliability:</a:t>
          </a:r>
          <a:r>
            <a:rPr lang="en-US" sz="1400" b="0" i="0" dirty="0"/>
            <a:t> Agents should provide a seamless gaming experience without freezing or failing</a:t>
          </a:r>
          <a:r>
            <a:rPr lang="en-US" sz="1100" b="0" i="0" dirty="0"/>
            <a:t>.</a:t>
          </a:r>
          <a:endParaRPr lang="en-US" sz="1100" dirty="0"/>
        </a:p>
      </dgm:t>
    </dgm:pt>
    <dgm:pt modelId="{B241B3B0-B505-47E8-A0ED-50314BFEB6B3}" type="parTrans" cxnId="{6E46AE9A-6D7F-4CF0-A95C-E2D2CE833484}">
      <dgm:prSet/>
      <dgm:spPr/>
      <dgm:t>
        <a:bodyPr/>
        <a:lstStyle/>
        <a:p>
          <a:endParaRPr lang="en-US"/>
        </a:p>
      </dgm:t>
    </dgm:pt>
    <dgm:pt modelId="{59407316-60E4-4133-BE7E-CCE73A1A8DBB}" type="sibTrans" cxnId="{6E46AE9A-6D7F-4CF0-A95C-E2D2CE8334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CF7FB-2491-4FA6-ABE5-01509C1D4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Strategic Gameplay:</a:t>
          </a:r>
          <a:r>
            <a:rPr lang="en-US" b="0" i="0"/>
            <a:t> Agents strategically aim to hinder the opponent's progress.</a:t>
          </a:r>
          <a:endParaRPr lang="en-US"/>
        </a:p>
      </dgm:t>
    </dgm:pt>
    <dgm:pt modelId="{73C65A97-2ACF-441C-A04B-ED5F8356122E}" type="parTrans" cxnId="{9BEB5217-F2CB-4A2B-ADA3-5D35BD441EE2}">
      <dgm:prSet/>
      <dgm:spPr/>
      <dgm:t>
        <a:bodyPr/>
        <a:lstStyle/>
        <a:p>
          <a:endParaRPr lang="en-US"/>
        </a:p>
      </dgm:t>
    </dgm:pt>
    <dgm:pt modelId="{A1C0109B-32A6-46A9-A8C8-4F297E4BC8CB}" type="sibTrans" cxnId="{9BEB5217-F2CB-4A2B-ADA3-5D35BD441E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8C0A7A-DF03-4D2D-9F43-67E63B3052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Human-Like Gameplay Experience:</a:t>
          </a:r>
          <a:r>
            <a:rPr lang="en-US" sz="1400" b="0" i="0" dirty="0"/>
            <a:t> Agents simulate human-like decisions and logical thinking.</a:t>
          </a:r>
          <a:endParaRPr lang="en-US" sz="1400" dirty="0"/>
        </a:p>
      </dgm:t>
    </dgm:pt>
    <dgm:pt modelId="{43B7F040-B56A-4696-ADFF-DA9F0AA9F4CA}" type="parTrans" cxnId="{99F03960-6A04-468D-987F-16B975479FA5}">
      <dgm:prSet/>
      <dgm:spPr/>
      <dgm:t>
        <a:bodyPr/>
        <a:lstStyle/>
        <a:p>
          <a:endParaRPr lang="en-US"/>
        </a:p>
      </dgm:t>
    </dgm:pt>
    <dgm:pt modelId="{C66AE0B0-6F1E-4FB9-983D-5D4E27104412}" type="sibTrans" cxnId="{99F03960-6A04-468D-987F-16B975479F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E11B4B-2515-426B-B1CB-437F5AAD87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Effective Training (for Q-learning):</a:t>
          </a:r>
          <a:r>
            <a:rPr lang="en-US" sz="1400" b="0" i="0" dirty="0"/>
            <a:t> Q-learning agents should exhibit effective learning and adaptation.</a:t>
          </a:r>
          <a:endParaRPr lang="en-US" sz="1400" dirty="0"/>
        </a:p>
      </dgm:t>
    </dgm:pt>
    <dgm:pt modelId="{81876A10-F61C-4455-8A52-C846645E000E}" type="parTrans" cxnId="{A8DC0A63-D3D4-4B4D-9F63-839C8B074D02}">
      <dgm:prSet/>
      <dgm:spPr/>
      <dgm:t>
        <a:bodyPr/>
        <a:lstStyle/>
        <a:p>
          <a:endParaRPr lang="en-US"/>
        </a:p>
      </dgm:t>
    </dgm:pt>
    <dgm:pt modelId="{8355ED66-68A2-4A46-AC1B-43ABF1C0946F}" type="sibTrans" cxnId="{A8DC0A63-D3D4-4B4D-9F63-839C8B074D02}">
      <dgm:prSet/>
      <dgm:spPr/>
      <dgm:t>
        <a:bodyPr/>
        <a:lstStyle/>
        <a:p>
          <a:endParaRPr lang="en-US"/>
        </a:p>
      </dgm:t>
    </dgm:pt>
    <dgm:pt modelId="{4BA0A756-8F81-4796-88BB-312563644714}" type="pres">
      <dgm:prSet presAssocID="{3AFC47EB-2D2F-4301-A020-F6031756EDAD}" presName="root" presStyleCnt="0">
        <dgm:presLayoutVars>
          <dgm:dir/>
          <dgm:resizeHandles val="exact"/>
        </dgm:presLayoutVars>
      </dgm:prSet>
      <dgm:spPr/>
    </dgm:pt>
    <dgm:pt modelId="{1E9C5329-D0FE-4B9B-9229-98C7F3993E9A}" type="pres">
      <dgm:prSet presAssocID="{48DA79B2-34EF-4E69-A614-D3359D4E436F}" presName="compNode" presStyleCnt="0"/>
      <dgm:spPr/>
    </dgm:pt>
    <dgm:pt modelId="{A13C9D45-4CC4-4A05-B5C2-FCB657F4A839}" type="pres">
      <dgm:prSet presAssocID="{48DA79B2-34EF-4E69-A614-D3359D4E43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265F54D-B3B8-465C-9F0E-B15AD258B072}" type="pres">
      <dgm:prSet presAssocID="{48DA79B2-34EF-4E69-A614-D3359D4E436F}" presName="spaceRect" presStyleCnt="0"/>
      <dgm:spPr/>
    </dgm:pt>
    <dgm:pt modelId="{961F29B5-F644-4E2D-BE03-BE33A1D03F6D}" type="pres">
      <dgm:prSet presAssocID="{48DA79B2-34EF-4E69-A614-D3359D4E436F}" presName="textRect" presStyleLbl="revTx" presStyleIdx="0" presStyleCnt="6">
        <dgm:presLayoutVars>
          <dgm:chMax val="1"/>
          <dgm:chPref val="1"/>
        </dgm:presLayoutVars>
      </dgm:prSet>
      <dgm:spPr/>
    </dgm:pt>
    <dgm:pt modelId="{CB7D9B4F-C3AB-435C-80D3-24001DF84E38}" type="pres">
      <dgm:prSet presAssocID="{00D3D205-42A2-406D-A3F7-217BE051E960}" presName="sibTrans" presStyleCnt="0"/>
      <dgm:spPr/>
    </dgm:pt>
    <dgm:pt modelId="{FFA3D2E8-21C0-45F6-8E9F-04252DBD72B6}" type="pres">
      <dgm:prSet presAssocID="{F2040D69-CC53-47DB-94F0-6AEE2D8E4E07}" presName="compNode" presStyleCnt="0"/>
      <dgm:spPr/>
    </dgm:pt>
    <dgm:pt modelId="{4CF56722-6BFF-46F4-814D-635E37EFAD33}" type="pres">
      <dgm:prSet presAssocID="{F2040D69-CC53-47DB-94F0-6AEE2D8E4E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87F91A3-5B2B-497F-B417-8C891626DB75}" type="pres">
      <dgm:prSet presAssocID="{F2040D69-CC53-47DB-94F0-6AEE2D8E4E07}" presName="spaceRect" presStyleCnt="0"/>
      <dgm:spPr/>
    </dgm:pt>
    <dgm:pt modelId="{B175B722-269F-4F5E-97E7-EB6B5CA0F461}" type="pres">
      <dgm:prSet presAssocID="{F2040D69-CC53-47DB-94F0-6AEE2D8E4E07}" presName="textRect" presStyleLbl="revTx" presStyleIdx="1" presStyleCnt="6" custScaleY="116635">
        <dgm:presLayoutVars>
          <dgm:chMax val="1"/>
          <dgm:chPref val="1"/>
        </dgm:presLayoutVars>
      </dgm:prSet>
      <dgm:spPr/>
    </dgm:pt>
    <dgm:pt modelId="{369BEA8B-82FB-4367-B43A-981B81BD5290}" type="pres">
      <dgm:prSet presAssocID="{348DBC45-9AF2-4DD0-AE8F-9F8481EB1BF8}" presName="sibTrans" presStyleCnt="0"/>
      <dgm:spPr/>
    </dgm:pt>
    <dgm:pt modelId="{624B8FFD-9C06-4C9B-9C85-AF4543C6D2B7}" type="pres">
      <dgm:prSet presAssocID="{CDB87F24-CAA6-4CD7-8D8A-F9C809D0516E}" presName="compNode" presStyleCnt="0"/>
      <dgm:spPr/>
    </dgm:pt>
    <dgm:pt modelId="{088A1164-064B-455F-9679-4CA34677F847}" type="pres">
      <dgm:prSet presAssocID="{CDB87F24-CAA6-4CD7-8D8A-F9C809D05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E9EC6FED-E00F-44AE-A53D-AB124A814376}" type="pres">
      <dgm:prSet presAssocID="{CDB87F24-CAA6-4CD7-8D8A-F9C809D0516E}" presName="spaceRect" presStyleCnt="0"/>
      <dgm:spPr/>
    </dgm:pt>
    <dgm:pt modelId="{D2025715-141A-4FD1-B994-13C274E3ECF1}" type="pres">
      <dgm:prSet presAssocID="{CDB87F24-CAA6-4CD7-8D8A-F9C809D0516E}" presName="textRect" presStyleLbl="revTx" presStyleIdx="2" presStyleCnt="6">
        <dgm:presLayoutVars>
          <dgm:chMax val="1"/>
          <dgm:chPref val="1"/>
        </dgm:presLayoutVars>
      </dgm:prSet>
      <dgm:spPr/>
    </dgm:pt>
    <dgm:pt modelId="{FFE0E5BB-D513-4E52-A6A9-4E8ABCD51101}" type="pres">
      <dgm:prSet presAssocID="{59407316-60E4-4133-BE7E-CCE73A1A8DBB}" presName="sibTrans" presStyleCnt="0"/>
      <dgm:spPr/>
    </dgm:pt>
    <dgm:pt modelId="{9E042978-618F-4083-B3E1-0EB24F4F8A86}" type="pres">
      <dgm:prSet presAssocID="{7F9CF7FB-2491-4FA6-ABE5-01509C1D4751}" presName="compNode" presStyleCnt="0"/>
      <dgm:spPr/>
    </dgm:pt>
    <dgm:pt modelId="{8C99414B-9B44-495E-A064-D0B7B6566759}" type="pres">
      <dgm:prSet presAssocID="{7F9CF7FB-2491-4FA6-ABE5-01509C1D47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F3A0883-9B16-4E34-84A0-7707C45AEDFB}" type="pres">
      <dgm:prSet presAssocID="{7F9CF7FB-2491-4FA6-ABE5-01509C1D4751}" presName="spaceRect" presStyleCnt="0"/>
      <dgm:spPr/>
    </dgm:pt>
    <dgm:pt modelId="{F4BF3DE8-3A30-43E1-8256-30BD5FCC6A64}" type="pres">
      <dgm:prSet presAssocID="{7F9CF7FB-2491-4FA6-ABE5-01509C1D4751}" presName="textRect" presStyleLbl="revTx" presStyleIdx="3" presStyleCnt="6">
        <dgm:presLayoutVars>
          <dgm:chMax val="1"/>
          <dgm:chPref val="1"/>
        </dgm:presLayoutVars>
      </dgm:prSet>
      <dgm:spPr/>
    </dgm:pt>
    <dgm:pt modelId="{566D303D-AEAE-4329-BF01-CD1AA877E51A}" type="pres">
      <dgm:prSet presAssocID="{A1C0109B-32A6-46A9-A8C8-4F297E4BC8CB}" presName="sibTrans" presStyleCnt="0"/>
      <dgm:spPr/>
    </dgm:pt>
    <dgm:pt modelId="{6D14A6C4-E5E7-40B1-A789-B1CCDA1BD067}" type="pres">
      <dgm:prSet presAssocID="{7B8C0A7A-DF03-4D2D-9F43-67E63B3052AD}" presName="compNode" presStyleCnt="0"/>
      <dgm:spPr/>
    </dgm:pt>
    <dgm:pt modelId="{3F847FD3-7E4E-4AE5-AD79-4538A6A97AAE}" type="pres">
      <dgm:prSet presAssocID="{7B8C0A7A-DF03-4D2D-9F43-67E63B3052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31687E-F68E-4879-A5C7-9B2CB413A170}" type="pres">
      <dgm:prSet presAssocID="{7B8C0A7A-DF03-4D2D-9F43-67E63B3052AD}" presName="spaceRect" presStyleCnt="0"/>
      <dgm:spPr/>
    </dgm:pt>
    <dgm:pt modelId="{7E3189CA-DEA2-4CCB-94B8-4A96B1FFBB31}" type="pres">
      <dgm:prSet presAssocID="{7B8C0A7A-DF03-4D2D-9F43-67E63B3052AD}" presName="textRect" presStyleLbl="revTx" presStyleIdx="4" presStyleCnt="6">
        <dgm:presLayoutVars>
          <dgm:chMax val="1"/>
          <dgm:chPref val="1"/>
        </dgm:presLayoutVars>
      </dgm:prSet>
      <dgm:spPr/>
    </dgm:pt>
    <dgm:pt modelId="{906BDBC7-503D-4761-B568-116C1A61EA02}" type="pres">
      <dgm:prSet presAssocID="{C66AE0B0-6F1E-4FB9-983D-5D4E27104412}" presName="sibTrans" presStyleCnt="0"/>
      <dgm:spPr/>
    </dgm:pt>
    <dgm:pt modelId="{B30CDA4A-0E10-4453-B0FB-00E620F929A1}" type="pres">
      <dgm:prSet presAssocID="{75E11B4B-2515-426B-B1CB-437F5AAD8776}" presName="compNode" presStyleCnt="0"/>
      <dgm:spPr/>
    </dgm:pt>
    <dgm:pt modelId="{2AE7E1E1-0ABD-49C4-9442-B49B0160C93B}" type="pres">
      <dgm:prSet presAssocID="{75E11B4B-2515-426B-B1CB-437F5AAD87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A5725F9F-2891-4693-B6EE-8F056BC4A09C}" type="pres">
      <dgm:prSet presAssocID="{75E11B4B-2515-426B-B1CB-437F5AAD8776}" presName="spaceRect" presStyleCnt="0"/>
      <dgm:spPr/>
    </dgm:pt>
    <dgm:pt modelId="{BD15A7DC-71C0-4AFC-A76D-AFEF143DD7D8}" type="pres">
      <dgm:prSet presAssocID="{75E11B4B-2515-426B-B1CB-437F5AAD87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BEB5217-F2CB-4A2B-ADA3-5D35BD441EE2}" srcId="{3AFC47EB-2D2F-4301-A020-F6031756EDAD}" destId="{7F9CF7FB-2491-4FA6-ABE5-01509C1D4751}" srcOrd="3" destOrd="0" parTransId="{73C65A97-2ACF-441C-A04B-ED5F8356122E}" sibTransId="{A1C0109B-32A6-46A9-A8C8-4F297E4BC8CB}"/>
    <dgm:cxn modelId="{C47E6F23-3CEB-4F79-9176-EEC5EE6E341F}" type="presOf" srcId="{75E11B4B-2515-426B-B1CB-437F5AAD8776}" destId="{BD15A7DC-71C0-4AFC-A76D-AFEF143DD7D8}" srcOrd="0" destOrd="0" presId="urn:microsoft.com/office/officeart/2018/2/layout/IconLabelList"/>
    <dgm:cxn modelId="{99F03960-6A04-468D-987F-16B975479FA5}" srcId="{3AFC47EB-2D2F-4301-A020-F6031756EDAD}" destId="{7B8C0A7A-DF03-4D2D-9F43-67E63B3052AD}" srcOrd="4" destOrd="0" parTransId="{43B7F040-B56A-4696-ADFF-DA9F0AA9F4CA}" sibTransId="{C66AE0B0-6F1E-4FB9-983D-5D4E27104412}"/>
    <dgm:cxn modelId="{A8DC0A63-D3D4-4B4D-9F63-839C8B074D02}" srcId="{3AFC47EB-2D2F-4301-A020-F6031756EDAD}" destId="{75E11B4B-2515-426B-B1CB-437F5AAD8776}" srcOrd="5" destOrd="0" parTransId="{81876A10-F61C-4455-8A52-C846645E000E}" sibTransId="{8355ED66-68A2-4A46-AC1B-43ABF1C0946F}"/>
    <dgm:cxn modelId="{A6BDD643-B59F-4794-B3F3-FA9113AD3F7D}" type="presOf" srcId="{48DA79B2-34EF-4E69-A614-D3359D4E436F}" destId="{961F29B5-F644-4E2D-BE03-BE33A1D03F6D}" srcOrd="0" destOrd="0" presId="urn:microsoft.com/office/officeart/2018/2/layout/IconLabelList"/>
    <dgm:cxn modelId="{F068E34C-11E2-4BB6-83AE-6963FC817468}" type="presOf" srcId="{7B8C0A7A-DF03-4D2D-9F43-67E63B3052AD}" destId="{7E3189CA-DEA2-4CCB-94B8-4A96B1FFBB31}" srcOrd="0" destOrd="0" presId="urn:microsoft.com/office/officeart/2018/2/layout/IconLabelList"/>
    <dgm:cxn modelId="{5E1AD279-BAAE-4296-8315-6CA520B3EE5C}" type="presOf" srcId="{7F9CF7FB-2491-4FA6-ABE5-01509C1D4751}" destId="{F4BF3DE8-3A30-43E1-8256-30BD5FCC6A64}" srcOrd="0" destOrd="0" presId="urn:microsoft.com/office/officeart/2018/2/layout/IconLabelList"/>
    <dgm:cxn modelId="{3AC54A8A-106E-4021-AC74-8BABCB5DF1C5}" srcId="{3AFC47EB-2D2F-4301-A020-F6031756EDAD}" destId="{F2040D69-CC53-47DB-94F0-6AEE2D8E4E07}" srcOrd="1" destOrd="0" parTransId="{3D6296BD-3821-4EC2-B0E0-722C32B58945}" sibTransId="{348DBC45-9AF2-4DD0-AE8F-9F8481EB1BF8}"/>
    <dgm:cxn modelId="{6E46AE9A-6D7F-4CF0-A95C-E2D2CE833484}" srcId="{3AFC47EB-2D2F-4301-A020-F6031756EDAD}" destId="{CDB87F24-CAA6-4CD7-8D8A-F9C809D0516E}" srcOrd="2" destOrd="0" parTransId="{B241B3B0-B505-47E8-A0ED-50314BFEB6B3}" sibTransId="{59407316-60E4-4133-BE7E-CCE73A1A8DBB}"/>
    <dgm:cxn modelId="{5E6DE2B5-2940-47E8-ADBE-00B9A74E495D}" srcId="{3AFC47EB-2D2F-4301-A020-F6031756EDAD}" destId="{48DA79B2-34EF-4E69-A614-D3359D4E436F}" srcOrd="0" destOrd="0" parTransId="{0C4178BD-9125-44E0-8137-9918EBEF116A}" sibTransId="{00D3D205-42A2-406D-A3F7-217BE051E960}"/>
    <dgm:cxn modelId="{C97685B8-EB8A-470A-9A18-2C02E08DA5BC}" type="presOf" srcId="{CDB87F24-CAA6-4CD7-8D8A-F9C809D0516E}" destId="{D2025715-141A-4FD1-B994-13C274E3ECF1}" srcOrd="0" destOrd="0" presId="urn:microsoft.com/office/officeart/2018/2/layout/IconLabelList"/>
    <dgm:cxn modelId="{D854F8E5-0900-464E-BBD6-93FA6696E934}" type="presOf" srcId="{F2040D69-CC53-47DB-94F0-6AEE2D8E4E07}" destId="{B175B722-269F-4F5E-97E7-EB6B5CA0F461}" srcOrd="0" destOrd="0" presId="urn:microsoft.com/office/officeart/2018/2/layout/IconLabelList"/>
    <dgm:cxn modelId="{571390E8-0B97-4EE5-A1D2-8BD6D2CC51B0}" type="presOf" srcId="{3AFC47EB-2D2F-4301-A020-F6031756EDAD}" destId="{4BA0A756-8F81-4796-88BB-312563644714}" srcOrd="0" destOrd="0" presId="urn:microsoft.com/office/officeart/2018/2/layout/IconLabelList"/>
    <dgm:cxn modelId="{E8007F0A-1C04-4A3F-8ADF-C9A9588053BF}" type="presParOf" srcId="{4BA0A756-8F81-4796-88BB-312563644714}" destId="{1E9C5329-D0FE-4B9B-9229-98C7F3993E9A}" srcOrd="0" destOrd="0" presId="urn:microsoft.com/office/officeart/2018/2/layout/IconLabelList"/>
    <dgm:cxn modelId="{DC2852B5-2A61-4786-B00D-D3E0CB292FB8}" type="presParOf" srcId="{1E9C5329-D0FE-4B9B-9229-98C7F3993E9A}" destId="{A13C9D45-4CC4-4A05-B5C2-FCB657F4A839}" srcOrd="0" destOrd="0" presId="urn:microsoft.com/office/officeart/2018/2/layout/IconLabelList"/>
    <dgm:cxn modelId="{F18DB1ED-3B1F-4532-AD73-DB6A06F3D716}" type="presParOf" srcId="{1E9C5329-D0FE-4B9B-9229-98C7F3993E9A}" destId="{5265F54D-B3B8-465C-9F0E-B15AD258B072}" srcOrd="1" destOrd="0" presId="urn:microsoft.com/office/officeart/2018/2/layout/IconLabelList"/>
    <dgm:cxn modelId="{4E7962DB-321A-4473-BE86-059E5783E575}" type="presParOf" srcId="{1E9C5329-D0FE-4B9B-9229-98C7F3993E9A}" destId="{961F29B5-F644-4E2D-BE03-BE33A1D03F6D}" srcOrd="2" destOrd="0" presId="urn:microsoft.com/office/officeart/2018/2/layout/IconLabelList"/>
    <dgm:cxn modelId="{07628F21-48C0-4A97-8905-8705079B47A7}" type="presParOf" srcId="{4BA0A756-8F81-4796-88BB-312563644714}" destId="{CB7D9B4F-C3AB-435C-80D3-24001DF84E38}" srcOrd="1" destOrd="0" presId="urn:microsoft.com/office/officeart/2018/2/layout/IconLabelList"/>
    <dgm:cxn modelId="{85DCDF8F-B97F-4A6D-BA8A-2C75D3BF0E73}" type="presParOf" srcId="{4BA0A756-8F81-4796-88BB-312563644714}" destId="{FFA3D2E8-21C0-45F6-8E9F-04252DBD72B6}" srcOrd="2" destOrd="0" presId="urn:microsoft.com/office/officeart/2018/2/layout/IconLabelList"/>
    <dgm:cxn modelId="{31B5C81D-DC66-4E17-B23A-39487FBEA453}" type="presParOf" srcId="{FFA3D2E8-21C0-45F6-8E9F-04252DBD72B6}" destId="{4CF56722-6BFF-46F4-814D-635E37EFAD33}" srcOrd="0" destOrd="0" presId="urn:microsoft.com/office/officeart/2018/2/layout/IconLabelList"/>
    <dgm:cxn modelId="{766E719A-9F7A-4AA4-9DE3-D7067C714025}" type="presParOf" srcId="{FFA3D2E8-21C0-45F6-8E9F-04252DBD72B6}" destId="{E87F91A3-5B2B-497F-B417-8C891626DB75}" srcOrd="1" destOrd="0" presId="urn:microsoft.com/office/officeart/2018/2/layout/IconLabelList"/>
    <dgm:cxn modelId="{1D32FEB8-DA31-46E2-A0D1-AF924813AF17}" type="presParOf" srcId="{FFA3D2E8-21C0-45F6-8E9F-04252DBD72B6}" destId="{B175B722-269F-4F5E-97E7-EB6B5CA0F461}" srcOrd="2" destOrd="0" presId="urn:microsoft.com/office/officeart/2018/2/layout/IconLabelList"/>
    <dgm:cxn modelId="{66B65500-EEF1-4B2B-9CDA-1E58EFF234A1}" type="presParOf" srcId="{4BA0A756-8F81-4796-88BB-312563644714}" destId="{369BEA8B-82FB-4367-B43A-981B81BD5290}" srcOrd="3" destOrd="0" presId="urn:microsoft.com/office/officeart/2018/2/layout/IconLabelList"/>
    <dgm:cxn modelId="{2C087710-DB19-40C7-97EE-4D8A6C861F0F}" type="presParOf" srcId="{4BA0A756-8F81-4796-88BB-312563644714}" destId="{624B8FFD-9C06-4C9B-9C85-AF4543C6D2B7}" srcOrd="4" destOrd="0" presId="urn:microsoft.com/office/officeart/2018/2/layout/IconLabelList"/>
    <dgm:cxn modelId="{A95BD15C-99C3-4A40-B4BD-E4734131AA25}" type="presParOf" srcId="{624B8FFD-9C06-4C9B-9C85-AF4543C6D2B7}" destId="{088A1164-064B-455F-9679-4CA34677F847}" srcOrd="0" destOrd="0" presId="urn:microsoft.com/office/officeart/2018/2/layout/IconLabelList"/>
    <dgm:cxn modelId="{4ADFD59C-FBB2-41DD-AA70-1CAA71615EC3}" type="presParOf" srcId="{624B8FFD-9C06-4C9B-9C85-AF4543C6D2B7}" destId="{E9EC6FED-E00F-44AE-A53D-AB124A814376}" srcOrd="1" destOrd="0" presId="urn:microsoft.com/office/officeart/2018/2/layout/IconLabelList"/>
    <dgm:cxn modelId="{BC241422-9BFC-4390-A518-6428B4970A50}" type="presParOf" srcId="{624B8FFD-9C06-4C9B-9C85-AF4543C6D2B7}" destId="{D2025715-141A-4FD1-B994-13C274E3ECF1}" srcOrd="2" destOrd="0" presId="urn:microsoft.com/office/officeart/2018/2/layout/IconLabelList"/>
    <dgm:cxn modelId="{3862F579-6FB3-4C6B-8E7B-C7BAB827B227}" type="presParOf" srcId="{4BA0A756-8F81-4796-88BB-312563644714}" destId="{FFE0E5BB-D513-4E52-A6A9-4E8ABCD51101}" srcOrd="5" destOrd="0" presId="urn:microsoft.com/office/officeart/2018/2/layout/IconLabelList"/>
    <dgm:cxn modelId="{677E82C6-7948-4803-BA21-03884D791AA2}" type="presParOf" srcId="{4BA0A756-8F81-4796-88BB-312563644714}" destId="{9E042978-618F-4083-B3E1-0EB24F4F8A86}" srcOrd="6" destOrd="0" presId="urn:microsoft.com/office/officeart/2018/2/layout/IconLabelList"/>
    <dgm:cxn modelId="{ADF75C62-6890-4A8C-987A-908A2B2293AA}" type="presParOf" srcId="{9E042978-618F-4083-B3E1-0EB24F4F8A86}" destId="{8C99414B-9B44-495E-A064-D0B7B6566759}" srcOrd="0" destOrd="0" presId="urn:microsoft.com/office/officeart/2018/2/layout/IconLabelList"/>
    <dgm:cxn modelId="{8A74D64D-44A4-4481-AB31-8C94767AE077}" type="presParOf" srcId="{9E042978-618F-4083-B3E1-0EB24F4F8A86}" destId="{DF3A0883-9B16-4E34-84A0-7707C45AEDFB}" srcOrd="1" destOrd="0" presId="urn:microsoft.com/office/officeart/2018/2/layout/IconLabelList"/>
    <dgm:cxn modelId="{76D148E6-54C9-455E-AB63-05F2A023FF8B}" type="presParOf" srcId="{9E042978-618F-4083-B3E1-0EB24F4F8A86}" destId="{F4BF3DE8-3A30-43E1-8256-30BD5FCC6A64}" srcOrd="2" destOrd="0" presId="urn:microsoft.com/office/officeart/2018/2/layout/IconLabelList"/>
    <dgm:cxn modelId="{9396CA27-1ECC-4E5B-9C57-020744234F7D}" type="presParOf" srcId="{4BA0A756-8F81-4796-88BB-312563644714}" destId="{566D303D-AEAE-4329-BF01-CD1AA877E51A}" srcOrd="7" destOrd="0" presId="urn:microsoft.com/office/officeart/2018/2/layout/IconLabelList"/>
    <dgm:cxn modelId="{311107F9-78BC-4A7C-9513-DA10429D4297}" type="presParOf" srcId="{4BA0A756-8F81-4796-88BB-312563644714}" destId="{6D14A6C4-E5E7-40B1-A789-B1CCDA1BD067}" srcOrd="8" destOrd="0" presId="urn:microsoft.com/office/officeart/2018/2/layout/IconLabelList"/>
    <dgm:cxn modelId="{B3129882-0BEB-459B-9149-C45FB4AEE958}" type="presParOf" srcId="{6D14A6C4-E5E7-40B1-A789-B1CCDA1BD067}" destId="{3F847FD3-7E4E-4AE5-AD79-4538A6A97AAE}" srcOrd="0" destOrd="0" presId="urn:microsoft.com/office/officeart/2018/2/layout/IconLabelList"/>
    <dgm:cxn modelId="{11BA8806-E9AE-4C90-855F-62693ECFCC02}" type="presParOf" srcId="{6D14A6C4-E5E7-40B1-A789-B1CCDA1BD067}" destId="{B931687E-F68E-4879-A5C7-9B2CB413A170}" srcOrd="1" destOrd="0" presId="urn:microsoft.com/office/officeart/2018/2/layout/IconLabelList"/>
    <dgm:cxn modelId="{811C00DD-E6E1-412B-B983-413A488DAA27}" type="presParOf" srcId="{6D14A6C4-E5E7-40B1-A789-B1CCDA1BD067}" destId="{7E3189CA-DEA2-4CCB-94B8-4A96B1FFBB31}" srcOrd="2" destOrd="0" presId="urn:microsoft.com/office/officeart/2018/2/layout/IconLabelList"/>
    <dgm:cxn modelId="{626EE19A-6B4E-475E-99D7-B894EA144D7D}" type="presParOf" srcId="{4BA0A756-8F81-4796-88BB-312563644714}" destId="{906BDBC7-503D-4761-B568-116C1A61EA02}" srcOrd="9" destOrd="0" presId="urn:microsoft.com/office/officeart/2018/2/layout/IconLabelList"/>
    <dgm:cxn modelId="{2A1721F0-5F30-4D29-8EAB-76D586CACA95}" type="presParOf" srcId="{4BA0A756-8F81-4796-88BB-312563644714}" destId="{B30CDA4A-0E10-4453-B0FB-00E620F929A1}" srcOrd="10" destOrd="0" presId="urn:microsoft.com/office/officeart/2018/2/layout/IconLabelList"/>
    <dgm:cxn modelId="{13FD165D-4F6A-447C-B08C-23B5CC7459DD}" type="presParOf" srcId="{B30CDA4A-0E10-4453-B0FB-00E620F929A1}" destId="{2AE7E1E1-0ABD-49C4-9442-B49B0160C93B}" srcOrd="0" destOrd="0" presId="urn:microsoft.com/office/officeart/2018/2/layout/IconLabelList"/>
    <dgm:cxn modelId="{A2491EB7-4869-49DD-A0BF-6384A4AFCE8D}" type="presParOf" srcId="{B30CDA4A-0E10-4453-B0FB-00E620F929A1}" destId="{A5725F9F-2891-4693-B6EE-8F056BC4A09C}" srcOrd="1" destOrd="0" presId="urn:microsoft.com/office/officeart/2018/2/layout/IconLabelList"/>
    <dgm:cxn modelId="{A454BD24-7A22-4E79-82BF-99C470CC6886}" type="presParOf" srcId="{B30CDA4A-0E10-4453-B0FB-00E620F929A1}" destId="{BD15A7DC-71C0-4AFC-A76D-AFEF143DD7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A7D5D-9065-4214-AE58-8B0A7AAE7EB0}">
      <dsp:nvSpPr>
        <dsp:cNvPr id="0" name=""/>
        <dsp:cNvSpPr/>
      </dsp:nvSpPr>
      <dsp:spPr>
        <a:xfrm>
          <a:off x="0" y="4700"/>
          <a:ext cx="10617958" cy="490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F65DA-3325-432C-AEF8-B3494B165576}">
      <dsp:nvSpPr>
        <dsp:cNvPr id="0" name=""/>
        <dsp:cNvSpPr/>
      </dsp:nvSpPr>
      <dsp:spPr>
        <a:xfrm>
          <a:off x="148409" y="115087"/>
          <a:ext cx="269835" cy="26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B108-3CE8-4FFB-B807-4E2542200559}">
      <dsp:nvSpPr>
        <dsp:cNvPr id="0" name=""/>
        <dsp:cNvSpPr/>
      </dsp:nvSpPr>
      <dsp:spPr>
        <a:xfrm>
          <a:off x="566654" y="4700"/>
          <a:ext cx="4778081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Project Topic:</a:t>
          </a:r>
          <a:endParaRPr lang="en-US" sz="1900" kern="1200"/>
        </a:p>
      </dsp:txBody>
      <dsp:txXfrm>
        <a:off x="566654" y="4700"/>
        <a:ext cx="4778081" cy="490609"/>
      </dsp:txXfrm>
    </dsp:sp>
    <dsp:sp modelId="{2B156EF7-A9CE-46A2-8E05-0A825929DEB8}">
      <dsp:nvSpPr>
        <dsp:cNvPr id="0" name=""/>
        <dsp:cNvSpPr/>
      </dsp:nvSpPr>
      <dsp:spPr>
        <a:xfrm>
          <a:off x="5344735" y="4700"/>
          <a:ext cx="5272668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Implementation of Multiple Tic-Tac-Toe(T3) Agents in a Tournament Setting.</a:t>
          </a:r>
          <a:endParaRPr lang="en-US" sz="1400" kern="1200" dirty="0"/>
        </a:p>
      </dsp:txBody>
      <dsp:txXfrm>
        <a:off x="5344735" y="4700"/>
        <a:ext cx="5272668" cy="490609"/>
      </dsp:txXfrm>
    </dsp:sp>
    <dsp:sp modelId="{8D86EFDB-477E-4B2D-A4B9-65B29A37B4B6}">
      <dsp:nvSpPr>
        <dsp:cNvPr id="0" name=""/>
        <dsp:cNvSpPr/>
      </dsp:nvSpPr>
      <dsp:spPr>
        <a:xfrm>
          <a:off x="0" y="597140"/>
          <a:ext cx="10617958" cy="490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8367D-F1F3-4A5E-B16B-94FD22DBD490}">
      <dsp:nvSpPr>
        <dsp:cNvPr id="0" name=""/>
        <dsp:cNvSpPr/>
      </dsp:nvSpPr>
      <dsp:spPr>
        <a:xfrm>
          <a:off x="148409" y="728349"/>
          <a:ext cx="269835" cy="26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F7081-D01F-4C51-923F-6DB7E592AE92}">
      <dsp:nvSpPr>
        <dsp:cNvPr id="0" name=""/>
        <dsp:cNvSpPr/>
      </dsp:nvSpPr>
      <dsp:spPr>
        <a:xfrm>
          <a:off x="566654" y="617962"/>
          <a:ext cx="4778081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Project Overview:</a:t>
          </a:r>
          <a:endParaRPr lang="en-US" sz="1900" kern="1200"/>
        </a:p>
      </dsp:txBody>
      <dsp:txXfrm>
        <a:off x="566654" y="617962"/>
        <a:ext cx="4778081" cy="490609"/>
      </dsp:txXfrm>
    </dsp:sp>
    <dsp:sp modelId="{49FDA9B7-4CE0-40CB-AD10-501902A31E6C}">
      <dsp:nvSpPr>
        <dsp:cNvPr id="0" name=""/>
        <dsp:cNvSpPr/>
      </dsp:nvSpPr>
      <dsp:spPr>
        <a:xfrm>
          <a:off x="5344735" y="617962"/>
          <a:ext cx="5272668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 aims to build an AI-driven Tic-Tac-Toe game within a fully observable, deterministic setting. By using Artificial Intelligence.</a:t>
          </a:r>
        </a:p>
      </dsp:txBody>
      <dsp:txXfrm>
        <a:off x="5344735" y="617962"/>
        <a:ext cx="5272668" cy="490609"/>
      </dsp:txXfrm>
    </dsp:sp>
    <dsp:sp modelId="{8BB68CC7-BADD-4D43-BF08-F6862122EB90}">
      <dsp:nvSpPr>
        <dsp:cNvPr id="0" name=""/>
        <dsp:cNvSpPr/>
      </dsp:nvSpPr>
      <dsp:spPr>
        <a:xfrm>
          <a:off x="0" y="1231224"/>
          <a:ext cx="10617958" cy="490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5BF9D-195F-4ABB-8D54-8C68846A2321}">
      <dsp:nvSpPr>
        <dsp:cNvPr id="0" name=""/>
        <dsp:cNvSpPr/>
      </dsp:nvSpPr>
      <dsp:spPr>
        <a:xfrm>
          <a:off x="148409" y="1341611"/>
          <a:ext cx="269835" cy="26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30B49-646A-41C6-97F6-16FDE381A350}">
      <dsp:nvSpPr>
        <dsp:cNvPr id="0" name=""/>
        <dsp:cNvSpPr/>
      </dsp:nvSpPr>
      <dsp:spPr>
        <a:xfrm>
          <a:off x="566654" y="1231224"/>
          <a:ext cx="4778081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Game Environment:</a:t>
          </a:r>
          <a:endParaRPr lang="en-US" sz="1900" kern="1200"/>
        </a:p>
      </dsp:txBody>
      <dsp:txXfrm>
        <a:off x="566654" y="1231224"/>
        <a:ext cx="4778081" cy="490609"/>
      </dsp:txXfrm>
    </dsp:sp>
    <dsp:sp modelId="{7DA3387A-115D-44D8-BCBD-7CEA8E1B9040}">
      <dsp:nvSpPr>
        <dsp:cNvPr id="0" name=""/>
        <dsp:cNvSpPr/>
      </dsp:nvSpPr>
      <dsp:spPr>
        <a:xfrm>
          <a:off x="5344735" y="1231224"/>
          <a:ext cx="5272668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game takes place on a 3x3 grid.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Played between any two AI Agents at a time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5344735" y="1231224"/>
        <a:ext cx="5272668" cy="490609"/>
      </dsp:txXfrm>
    </dsp:sp>
    <dsp:sp modelId="{A6A52860-4555-4E65-ABBC-1C2A488E2BE9}">
      <dsp:nvSpPr>
        <dsp:cNvPr id="0" name=""/>
        <dsp:cNvSpPr/>
      </dsp:nvSpPr>
      <dsp:spPr>
        <a:xfrm>
          <a:off x="0" y="1844486"/>
          <a:ext cx="10617958" cy="744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2E1C-BC08-4C35-9E63-071A0505DD27}">
      <dsp:nvSpPr>
        <dsp:cNvPr id="0" name=""/>
        <dsp:cNvSpPr/>
      </dsp:nvSpPr>
      <dsp:spPr>
        <a:xfrm>
          <a:off x="148409" y="2081620"/>
          <a:ext cx="269835" cy="269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2D43B-393B-459F-B063-7AC9BA34FA32}">
      <dsp:nvSpPr>
        <dsp:cNvPr id="0" name=""/>
        <dsp:cNvSpPr/>
      </dsp:nvSpPr>
      <dsp:spPr>
        <a:xfrm>
          <a:off x="566654" y="1971233"/>
          <a:ext cx="4778081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Objectives:</a:t>
          </a:r>
          <a:endParaRPr lang="en-US" sz="1900" kern="1200"/>
        </a:p>
      </dsp:txBody>
      <dsp:txXfrm>
        <a:off x="566654" y="1971233"/>
        <a:ext cx="4778081" cy="490609"/>
      </dsp:txXfrm>
    </dsp:sp>
    <dsp:sp modelId="{D32B6D5A-25E5-4142-96A1-6614952FFB8F}">
      <dsp:nvSpPr>
        <dsp:cNvPr id="0" name=""/>
        <dsp:cNvSpPr/>
      </dsp:nvSpPr>
      <dsp:spPr>
        <a:xfrm>
          <a:off x="5344735" y="1897357"/>
          <a:ext cx="5272668" cy="63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Agents aim to win by forming a horizontal, vertical, or diagonal line of all X or all O.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Emphasizes the zero-sum nature of the game.</a:t>
          </a:r>
          <a:endParaRPr lang="en-US" sz="1400" kern="1200" dirty="0"/>
        </a:p>
      </dsp:txBody>
      <dsp:txXfrm>
        <a:off x="5344735" y="1897357"/>
        <a:ext cx="5272668" cy="638361"/>
      </dsp:txXfrm>
    </dsp:sp>
    <dsp:sp modelId="{BC0F7374-5B67-4DEB-936B-EABA7051D91D}">
      <dsp:nvSpPr>
        <dsp:cNvPr id="0" name=""/>
        <dsp:cNvSpPr/>
      </dsp:nvSpPr>
      <dsp:spPr>
        <a:xfrm>
          <a:off x="0" y="2711242"/>
          <a:ext cx="10617958" cy="903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A701D-E029-41AE-AC2D-884917C8E879}">
      <dsp:nvSpPr>
        <dsp:cNvPr id="0" name=""/>
        <dsp:cNvSpPr/>
      </dsp:nvSpPr>
      <dsp:spPr>
        <a:xfrm>
          <a:off x="148409" y="3027915"/>
          <a:ext cx="269835" cy="269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57826-0C31-446E-8A85-004AE7FC0BD8}">
      <dsp:nvSpPr>
        <dsp:cNvPr id="0" name=""/>
        <dsp:cNvSpPr/>
      </dsp:nvSpPr>
      <dsp:spPr>
        <a:xfrm>
          <a:off x="566654" y="2917528"/>
          <a:ext cx="4778081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Gameplay:</a:t>
          </a:r>
          <a:endParaRPr lang="en-US" sz="1900" kern="1200"/>
        </a:p>
      </dsp:txBody>
      <dsp:txXfrm>
        <a:off x="566654" y="2917528"/>
        <a:ext cx="4778081" cy="490609"/>
      </dsp:txXfrm>
    </dsp:sp>
    <dsp:sp modelId="{5BEEFD4F-6B79-4365-800C-2A623566090F}">
      <dsp:nvSpPr>
        <dsp:cNvPr id="0" name=""/>
        <dsp:cNvSpPr/>
      </dsp:nvSpPr>
      <dsp:spPr>
        <a:xfrm>
          <a:off x="5344735" y="2917528"/>
          <a:ext cx="5272668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Turn-based gameplay where each agent plays one after the other. Game ends when an agent completes a winning pattern, or the grid is filled without a pattern.</a:t>
          </a:r>
          <a:endParaRPr lang="en-US" sz="1400" kern="1200" dirty="0"/>
        </a:p>
      </dsp:txBody>
      <dsp:txXfrm>
        <a:off x="5344735" y="2917528"/>
        <a:ext cx="5272668" cy="490609"/>
      </dsp:txXfrm>
    </dsp:sp>
    <dsp:sp modelId="{44AB4599-63F4-4409-B51D-75A1D4948E78}">
      <dsp:nvSpPr>
        <dsp:cNvPr id="0" name=""/>
        <dsp:cNvSpPr/>
      </dsp:nvSpPr>
      <dsp:spPr>
        <a:xfrm>
          <a:off x="0" y="3748889"/>
          <a:ext cx="10617958" cy="12160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F80C1-445D-416D-9079-5C31E6FE5288}">
      <dsp:nvSpPr>
        <dsp:cNvPr id="0" name=""/>
        <dsp:cNvSpPr/>
      </dsp:nvSpPr>
      <dsp:spPr>
        <a:xfrm>
          <a:off x="148409" y="4221986"/>
          <a:ext cx="269835" cy="2698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2B8D-AEFD-4C65-BC1E-67D2F473BB18}">
      <dsp:nvSpPr>
        <dsp:cNvPr id="0" name=""/>
        <dsp:cNvSpPr/>
      </dsp:nvSpPr>
      <dsp:spPr>
        <a:xfrm>
          <a:off x="566654" y="4111599"/>
          <a:ext cx="4778081" cy="490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AI Agent Competition:</a:t>
          </a:r>
          <a:endParaRPr lang="en-US" sz="1900" kern="1200"/>
        </a:p>
      </dsp:txBody>
      <dsp:txXfrm>
        <a:off x="566654" y="4111599"/>
        <a:ext cx="4778081" cy="490609"/>
      </dsp:txXfrm>
    </dsp:sp>
    <dsp:sp modelId="{5D60D6DC-2CDD-4A86-AB3C-E2DDA47DFD3F}">
      <dsp:nvSpPr>
        <dsp:cNvPr id="0" name=""/>
        <dsp:cNvSpPr/>
      </dsp:nvSpPr>
      <dsp:spPr>
        <a:xfrm>
          <a:off x="5344735" y="3737077"/>
          <a:ext cx="5272668" cy="1239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23" tIns="51923" rIns="51923" bIns="51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Agents compete in a tournament setting .Various AI strategies, including Minimax, Alphabeta_Minimax, Expectimax, and QLearning, are employed.</a:t>
          </a:r>
          <a:endParaRPr lang="en-US" sz="1400" kern="1200" dirty="0"/>
        </a:p>
      </dsp:txBody>
      <dsp:txXfrm>
        <a:off x="5344735" y="3737077"/>
        <a:ext cx="5272668" cy="1239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A95AF-29BA-4ABB-A960-E407ADB4E297}">
      <dsp:nvSpPr>
        <dsp:cNvPr id="0" name=""/>
        <dsp:cNvSpPr/>
      </dsp:nvSpPr>
      <dsp:spPr>
        <a:xfrm>
          <a:off x="0" y="267833"/>
          <a:ext cx="6683642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25" tIns="312420" rIns="5187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Each game outcome (win, loss, draw) contributes to the agent's score.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Wins contribute positively (increasing the score).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Losses contribute negatively (decreasing the score).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Draws contribute neutrally (no change in the score).</a:t>
          </a:r>
          <a:endParaRPr lang="en-US" sz="1600" kern="1200" dirty="0"/>
        </a:p>
      </dsp:txBody>
      <dsp:txXfrm>
        <a:off x="0" y="267833"/>
        <a:ext cx="6683642" cy="1606500"/>
      </dsp:txXfrm>
    </dsp:sp>
    <dsp:sp modelId="{2AFC71E7-503A-4EB0-9B18-514624E06843}">
      <dsp:nvSpPr>
        <dsp:cNvPr id="0" name=""/>
        <dsp:cNvSpPr/>
      </dsp:nvSpPr>
      <dsp:spPr>
        <a:xfrm>
          <a:off x="334182" y="46433"/>
          <a:ext cx="46785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38" tIns="0" rIns="17683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Minimax, Alphabeta_Minimax, Expectimax:</a:t>
          </a:r>
          <a:endParaRPr lang="en-US" sz="1500" kern="1200" dirty="0"/>
        </a:p>
      </dsp:txBody>
      <dsp:txXfrm>
        <a:off x="355798" y="68049"/>
        <a:ext cx="4635317" cy="399568"/>
      </dsp:txXfrm>
    </dsp:sp>
    <dsp:sp modelId="{C9F9D352-D33B-45FA-B94D-B259F90ECC4E}">
      <dsp:nvSpPr>
        <dsp:cNvPr id="0" name=""/>
        <dsp:cNvSpPr/>
      </dsp:nvSpPr>
      <dsp:spPr>
        <a:xfrm>
          <a:off x="0" y="2176733"/>
          <a:ext cx="668364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8725" tIns="312420" rIns="5187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QLearning is a reinforcement learning algorithm, and its moves are determined by a trained policy.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The QLearning agent makes moves based on the trained policy, and the outcomes of the games contribute to its score similarly to other agents (win, loss, draw).</a:t>
          </a:r>
          <a:endParaRPr lang="en-US" sz="1600" kern="1200" dirty="0"/>
        </a:p>
      </dsp:txBody>
      <dsp:txXfrm>
        <a:off x="0" y="2176733"/>
        <a:ext cx="6683642" cy="1559250"/>
      </dsp:txXfrm>
    </dsp:sp>
    <dsp:sp modelId="{153F6759-D6D1-4018-BAC0-5903FD339B6A}">
      <dsp:nvSpPr>
        <dsp:cNvPr id="0" name=""/>
        <dsp:cNvSpPr/>
      </dsp:nvSpPr>
      <dsp:spPr>
        <a:xfrm>
          <a:off x="334182" y="1955333"/>
          <a:ext cx="46785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38" tIns="0" rIns="17683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QLearning:</a:t>
          </a:r>
          <a:endParaRPr lang="en-US" sz="1500" kern="1200" dirty="0"/>
        </a:p>
      </dsp:txBody>
      <dsp:txXfrm>
        <a:off x="355798" y="1976949"/>
        <a:ext cx="4635317" cy="399568"/>
      </dsp:txXfrm>
    </dsp:sp>
    <dsp:sp modelId="{0A3ADA92-93C6-4781-A71F-0FC3C1A75FE3}">
      <dsp:nvSpPr>
        <dsp:cNvPr id="0" name=""/>
        <dsp:cNvSpPr/>
      </dsp:nvSpPr>
      <dsp:spPr>
        <a:xfrm>
          <a:off x="0" y="3709518"/>
          <a:ext cx="668364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77EC-DCE8-46D6-AAAA-5C9C8B8EC85A}">
      <dsp:nvSpPr>
        <dsp:cNvPr id="0" name=""/>
        <dsp:cNvSpPr/>
      </dsp:nvSpPr>
      <dsp:spPr>
        <a:xfrm>
          <a:off x="252294" y="3776321"/>
          <a:ext cx="46785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38" tIns="0" rIns="17683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 scores are updated during the evaluation of the agents</a:t>
          </a:r>
          <a:endParaRPr lang="en-US" sz="1500" kern="1200" dirty="0"/>
        </a:p>
      </dsp:txBody>
      <dsp:txXfrm>
        <a:off x="273910" y="3797937"/>
        <a:ext cx="463531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02563-E9A8-48B1-B67E-3C165155E46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FDCB2-4701-463F-B8E6-09304D176B9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60123-EE49-4A5F-A197-70F14C9638D1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detailed user manual providing insights into the Tic-Tac-Toe game's implementation and execution can be found in the README.md file.</a:t>
          </a:r>
        </a:p>
      </dsp:txBody>
      <dsp:txXfrm>
        <a:off x="1209819" y="2066"/>
        <a:ext cx="5418984" cy="1047462"/>
      </dsp:txXfrm>
    </dsp:sp>
    <dsp:sp modelId="{45548AB2-87EB-4C53-8707-5AD0AF181E87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33379-4123-499D-AD39-20A8AB7BDB74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5A571-3933-466C-A5AF-DB2A8073331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Algorithms developed for AI agent using python programming language(.py files)</a:t>
          </a:r>
        </a:p>
      </dsp:txBody>
      <dsp:txXfrm>
        <a:off x="1209819" y="1311395"/>
        <a:ext cx="5418984" cy="1047462"/>
      </dsp:txXfrm>
    </dsp:sp>
    <dsp:sp modelId="{8A68859A-4CBE-4E95-8039-947A34F4FF9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0C3FA-8505-419C-B91B-274E3BC32B6F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D8BEE-7A68-4FDA-B888-99B86DB0D3ED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entire project code, documentation, and related files are accessible through the GitHub Repository.</a:t>
          </a:r>
        </a:p>
      </dsp:txBody>
      <dsp:txXfrm>
        <a:off x="1209819" y="2620723"/>
        <a:ext cx="5418984" cy="1047462"/>
      </dsp:txXfrm>
    </dsp:sp>
    <dsp:sp modelId="{F459FF09-07B6-4C9C-930F-A6E96032A6F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47FF9-72D9-4131-818B-F29F0A94F3D9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88AAC-55EF-4B3A-9F09-B4CBB2A0938E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YouTube video demonstrating project implementation and slides.</a:t>
          </a:r>
        </a:p>
      </dsp:txBody>
      <dsp:txXfrm>
        <a:off x="1209819" y="3930051"/>
        <a:ext cx="5418984" cy="104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C9D45-4CC4-4A05-B5C2-FCB657F4A839}">
      <dsp:nvSpPr>
        <dsp:cNvPr id="0" name=""/>
        <dsp:cNvSpPr/>
      </dsp:nvSpPr>
      <dsp:spPr>
        <a:xfrm>
          <a:off x="732024" y="183438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29B5-F644-4E2D-BE03-BE33A1D03F6D}">
      <dsp:nvSpPr>
        <dsp:cNvPr id="0" name=""/>
        <dsp:cNvSpPr/>
      </dsp:nvSpPr>
      <dsp:spPr>
        <a:xfrm>
          <a:off x="311951" y="1241642"/>
          <a:ext cx="1527539" cy="141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code evaluates agents based on several criteria:</a:t>
          </a:r>
          <a:endParaRPr lang="en-US" sz="1600" kern="1200" dirty="0"/>
        </a:p>
      </dsp:txBody>
      <dsp:txXfrm>
        <a:off x="311951" y="1241642"/>
        <a:ext cx="1527539" cy="1412973"/>
      </dsp:txXfrm>
    </dsp:sp>
    <dsp:sp modelId="{4CF56722-6BFF-46F4-814D-635E37EFAD33}">
      <dsp:nvSpPr>
        <dsp:cNvPr id="0" name=""/>
        <dsp:cNvSpPr/>
      </dsp:nvSpPr>
      <dsp:spPr>
        <a:xfrm>
          <a:off x="2526882" y="124676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5B722-269F-4F5E-97E7-EB6B5CA0F461}">
      <dsp:nvSpPr>
        <dsp:cNvPr id="0" name=""/>
        <dsp:cNvSpPr/>
      </dsp:nvSpPr>
      <dsp:spPr>
        <a:xfrm>
          <a:off x="2106809" y="1065356"/>
          <a:ext cx="1527539" cy="164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Correct Implementation of AI Algorithms:</a:t>
          </a:r>
          <a:r>
            <a:rPr lang="en-US" sz="1400" b="0" i="0" kern="1200" dirty="0"/>
            <a:t> Minimax, Alpha-Beta Pruning, Expectimax, and Q-learning are accurately implemented.</a:t>
          </a:r>
          <a:endParaRPr lang="en-US" sz="1400" kern="1200" dirty="0"/>
        </a:p>
      </dsp:txBody>
      <dsp:txXfrm>
        <a:off x="2106809" y="1065356"/>
        <a:ext cx="1527539" cy="1648021"/>
      </dsp:txXfrm>
    </dsp:sp>
    <dsp:sp modelId="{088A1164-064B-455F-9679-4CA34677F847}">
      <dsp:nvSpPr>
        <dsp:cNvPr id="0" name=""/>
        <dsp:cNvSpPr/>
      </dsp:nvSpPr>
      <dsp:spPr>
        <a:xfrm>
          <a:off x="4321741" y="183438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25715-141A-4FD1-B994-13C274E3ECF1}">
      <dsp:nvSpPr>
        <dsp:cNvPr id="0" name=""/>
        <dsp:cNvSpPr/>
      </dsp:nvSpPr>
      <dsp:spPr>
        <a:xfrm>
          <a:off x="3901667" y="1241642"/>
          <a:ext cx="1527539" cy="141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Stability and Reliability:</a:t>
          </a:r>
          <a:r>
            <a:rPr lang="en-US" sz="1400" b="0" i="0" kern="1200" dirty="0"/>
            <a:t> Agents should provide a seamless gaming experience without freezing or failing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3901667" y="1241642"/>
        <a:ext cx="1527539" cy="1412973"/>
      </dsp:txXfrm>
    </dsp:sp>
    <dsp:sp modelId="{8C99414B-9B44-495E-A064-D0B7B6566759}">
      <dsp:nvSpPr>
        <dsp:cNvPr id="0" name=""/>
        <dsp:cNvSpPr/>
      </dsp:nvSpPr>
      <dsp:spPr>
        <a:xfrm>
          <a:off x="732024" y="3095262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3DE8-3A30-43E1-8256-30BD5FCC6A64}">
      <dsp:nvSpPr>
        <dsp:cNvPr id="0" name=""/>
        <dsp:cNvSpPr/>
      </dsp:nvSpPr>
      <dsp:spPr>
        <a:xfrm>
          <a:off x="311951" y="4153467"/>
          <a:ext cx="1527539" cy="141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Strategic Gameplay:</a:t>
          </a:r>
          <a:r>
            <a:rPr lang="en-US" sz="1400" b="0" i="0" kern="1200"/>
            <a:t> Agents strategically aim to hinder the opponent's progress.</a:t>
          </a:r>
          <a:endParaRPr lang="en-US" sz="1400" kern="1200"/>
        </a:p>
      </dsp:txBody>
      <dsp:txXfrm>
        <a:off x="311951" y="4153467"/>
        <a:ext cx="1527539" cy="1412973"/>
      </dsp:txXfrm>
    </dsp:sp>
    <dsp:sp modelId="{3F847FD3-7E4E-4AE5-AD79-4538A6A97AAE}">
      <dsp:nvSpPr>
        <dsp:cNvPr id="0" name=""/>
        <dsp:cNvSpPr/>
      </dsp:nvSpPr>
      <dsp:spPr>
        <a:xfrm>
          <a:off x="2526882" y="3095262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89CA-DEA2-4CCB-94B8-4A96B1FFBB31}">
      <dsp:nvSpPr>
        <dsp:cNvPr id="0" name=""/>
        <dsp:cNvSpPr/>
      </dsp:nvSpPr>
      <dsp:spPr>
        <a:xfrm>
          <a:off x="2106809" y="4153467"/>
          <a:ext cx="1527539" cy="141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Human-Like Gameplay Experience:</a:t>
          </a:r>
          <a:r>
            <a:rPr lang="en-US" sz="1400" b="0" i="0" kern="1200" dirty="0"/>
            <a:t> Agents simulate human-like decisions and logical thinking.</a:t>
          </a:r>
          <a:endParaRPr lang="en-US" sz="1400" kern="1200" dirty="0"/>
        </a:p>
      </dsp:txBody>
      <dsp:txXfrm>
        <a:off x="2106809" y="4153467"/>
        <a:ext cx="1527539" cy="1412973"/>
      </dsp:txXfrm>
    </dsp:sp>
    <dsp:sp modelId="{2AE7E1E1-0ABD-49C4-9442-B49B0160C93B}">
      <dsp:nvSpPr>
        <dsp:cNvPr id="0" name=""/>
        <dsp:cNvSpPr/>
      </dsp:nvSpPr>
      <dsp:spPr>
        <a:xfrm>
          <a:off x="4321741" y="3095262"/>
          <a:ext cx="687392" cy="68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5A7DC-71C0-4AFC-A76D-AFEF143DD7D8}">
      <dsp:nvSpPr>
        <dsp:cNvPr id="0" name=""/>
        <dsp:cNvSpPr/>
      </dsp:nvSpPr>
      <dsp:spPr>
        <a:xfrm>
          <a:off x="3901667" y="4153467"/>
          <a:ext cx="1527539" cy="141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Effective Training (for Q-learning):</a:t>
          </a:r>
          <a:r>
            <a:rPr lang="en-US" sz="1400" b="0" i="0" kern="1200" dirty="0"/>
            <a:t> Q-learning agents should exhibit effective learning and adaptation.</a:t>
          </a:r>
          <a:endParaRPr lang="en-US" sz="1400" kern="1200" dirty="0"/>
        </a:p>
      </dsp:txBody>
      <dsp:txXfrm>
        <a:off x="3901667" y="4153467"/>
        <a:ext cx="1527539" cy="1412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8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19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7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8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  <p:sldLayoutId id="2147484054" r:id="rId15"/>
    <p:sldLayoutId id="21474840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73;p25">
            <a:extLst>
              <a:ext uri="{FF2B5EF4-FFF2-40B4-BE49-F238E27FC236}">
                <a16:creationId xmlns:a16="http://schemas.microsoft.com/office/drawing/2014/main" id="{F4A6AD71-03A5-3ABE-0ED3-2966699E08CC}"/>
              </a:ext>
            </a:extLst>
          </p:cNvPr>
          <p:cNvSpPr txBox="1">
            <a:spLocks/>
          </p:cNvSpPr>
          <p:nvPr/>
        </p:nvSpPr>
        <p:spPr>
          <a:xfrm>
            <a:off x="1792840" y="2078951"/>
            <a:ext cx="7772400" cy="11637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rgbClr val="043D63"/>
              </a:buClr>
              <a:buSzPts val="6000"/>
              <a:buFont typeface="Calibri"/>
              <a:buNone/>
            </a:pPr>
            <a:r>
              <a:rPr lang="en-US" sz="5400" b="1" dirty="0">
                <a:solidFill>
                  <a:srgbClr val="043D63"/>
                </a:solidFill>
                <a:latin typeface="Times New Roman"/>
                <a:cs typeface="Times New Roman"/>
              </a:rPr>
              <a:t>Term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b="1" dirty="0">
                <a:solidFill>
                  <a:srgbClr val="043D63"/>
                </a:solidFill>
                <a:latin typeface="Times New Roman"/>
                <a:cs typeface="Times New Roman"/>
              </a:rPr>
              <a:t>Project</a:t>
            </a:r>
            <a:br>
              <a:rPr lang="en-US" sz="5400" dirty="0">
                <a:latin typeface="Times New Roman"/>
              </a:rPr>
            </a:br>
            <a:r>
              <a:rPr lang="en-US" sz="5400" b="1" dirty="0">
                <a:solidFill>
                  <a:srgbClr val="043D63"/>
                </a:solidFill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20" name="Google Shape;174;p25">
            <a:extLst>
              <a:ext uri="{FF2B5EF4-FFF2-40B4-BE49-F238E27FC236}">
                <a16:creationId xmlns:a16="http://schemas.microsoft.com/office/drawing/2014/main" id="{C1D697C1-46B3-2E6D-B83E-DA5B817F5321}"/>
              </a:ext>
            </a:extLst>
          </p:cNvPr>
          <p:cNvSpPr txBox="1">
            <a:spLocks/>
          </p:cNvSpPr>
          <p:nvPr/>
        </p:nvSpPr>
        <p:spPr>
          <a:xfrm>
            <a:off x="751629" y="4572000"/>
            <a:ext cx="6799877" cy="14568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b="1" dirty="0">
                <a:latin typeface="Times New Roman"/>
                <a:cs typeface="Times New Roman"/>
              </a:rPr>
              <a:t>Submitted by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cs typeface="Times New Roman"/>
              </a:rPr>
              <a:t>Sindhu Bhargavi Gajulapalli</a:t>
            </a:r>
          </a:p>
          <a:p>
            <a:pPr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cs typeface="Times New Roman"/>
              </a:rPr>
              <a:t>Nitish </a:t>
            </a:r>
            <a:r>
              <a:rPr lang="en-US" sz="2400" dirty="0" err="1">
                <a:latin typeface="Times New Roman"/>
                <a:cs typeface="Times New Roman"/>
              </a:rPr>
              <a:t>Adla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buSzPts val="2400"/>
            </a:pPr>
            <a:r>
              <a:rPr lang="en-US" sz="2400" dirty="0" err="1">
                <a:latin typeface="Times New Roman"/>
                <a:cs typeface="Times New Roman"/>
              </a:rPr>
              <a:t>Mallikarjuna</a:t>
            </a:r>
            <a:r>
              <a:rPr lang="en-US" sz="2400" dirty="0">
                <a:latin typeface="Times New Roman"/>
                <a:cs typeface="Times New Roman"/>
              </a:rPr>
              <a:t> Bandi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                  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Google Shape;173;p25">
            <a:extLst>
              <a:ext uri="{FF2B5EF4-FFF2-40B4-BE49-F238E27FC236}">
                <a16:creationId xmlns:a16="http://schemas.microsoft.com/office/drawing/2014/main" id="{B6F5BF7F-64A9-49BB-4FFB-927956D76C42}"/>
              </a:ext>
            </a:extLst>
          </p:cNvPr>
          <p:cNvSpPr txBox="1">
            <a:spLocks/>
          </p:cNvSpPr>
          <p:nvPr/>
        </p:nvSpPr>
        <p:spPr>
          <a:xfrm>
            <a:off x="1343770" y="2977668"/>
            <a:ext cx="9136049" cy="9076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43D6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43D63"/>
              </a:buClr>
              <a:buSzPts val="6000"/>
            </a:pPr>
            <a:r>
              <a:rPr lang="en-US" sz="4000" dirty="0">
                <a:latin typeface="Times New Roman"/>
                <a:ea typeface="Calibri Light"/>
                <a:cs typeface="Calibri Light"/>
              </a:rPr>
              <a:t>T3 Agent Tournament(Tic-Tac-Toe)</a:t>
            </a:r>
          </a:p>
        </p:txBody>
      </p:sp>
      <p:sp>
        <p:nvSpPr>
          <p:cNvPr id="22" name="Google Shape;173;p25">
            <a:extLst>
              <a:ext uri="{FF2B5EF4-FFF2-40B4-BE49-F238E27FC236}">
                <a16:creationId xmlns:a16="http://schemas.microsoft.com/office/drawing/2014/main" id="{5DBE2FE8-35EA-E079-9DB0-266084E99028}"/>
              </a:ext>
            </a:extLst>
          </p:cNvPr>
          <p:cNvSpPr txBox="1">
            <a:spLocks/>
          </p:cNvSpPr>
          <p:nvPr/>
        </p:nvSpPr>
        <p:spPr>
          <a:xfrm>
            <a:off x="1792840" y="838734"/>
            <a:ext cx="7772400" cy="9076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43D6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43D63"/>
              </a:buClr>
              <a:buSzPts val="6000"/>
              <a:buFont typeface="Calibri"/>
              <a:buNone/>
            </a:pPr>
            <a:r>
              <a:rPr lang="en-US" sz="5400" dirty="0">
                <a:latin typeface="Times New Roman"/>
                <a:cs typeface="Times New Roman"/>
              </a:rPr>
              <a:t>Artificial Intelligence</a:t>
            </a:r>
          </a:p>
        </p:txBody>
      </p:sp>
      <p:sp>
        <p:nvSpPr>
          <p:cNvPr id="23" name="Google Shape;174;p25">
            <a:extLst>
              <a:ext uri="{FF2B5EF4-FFF2-40B4-BE49-F238E27FC236}">
                <a16:creationId xmlns:a16="http://schemas.microsoft.com/office/drawing/2014/main" id="{DECAC721-3093-F7DF-480D-31504A118684}"/>
              </a:ext>
            </a:extLst>
          </p:cNvPr>
          <p:cNvSpPr txBox="1">
            <a:spLocks/>
          </p:cNvSpPr>
          <p:nvPr/>
        </p:nvSpPr>
        <p:spPr>
          <a:xfrm>
            <a:off x="5630779" y="4784000"/>
            <a:ext cx="6369437" cy="1229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         Submitted to:                 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Shivanjali Khare</a:t>
            </a:r>
          </a:p>
          <a:p>
            <a:pPr algn="l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skhare@newhaven.edu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3D12-F8C6-4C31-A9E8-80EDD327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422"/>
            <a:ext cx="8596668" cy="57320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Project Details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11D969-EA3A-BC5A-EA48-C1E3DE423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351690"/>
              </p:ext>
            </p:extLst>
          </p:nvPr>
        </p:nvGraphicFramePr>
        <p:xfrm>
          <a:off x="272956" y="1392073"/>
          <a:ext cx="10617958" cy="498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1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86DC-FCA5-4980-9A44-5A2C2672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2012"/>
            <a:ext cx="8596668" cy="1209162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+mn-lt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9059-533A-4C82-961D-A33DA9DA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4" y="1441174"/>
            <a:ext cx="10126638" cy="541682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</a:rPr>
              <a:t>Agents Design:</a:t>
            </a:r>
            <a:endParaRPr lang="en-US" sz="21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All AI agents involved in the game are designed using different adversarial search algorithms or the Reinforcement learning algorithm of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</a:rPr>
              <a:t>Number of Agents:</a:t>
            </a:r>
            <a:endParaRPr lang="en-US" sz="21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We are designing a total of 4 AI agents, each acting as players in the Tic-Tac-Toe(T3)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</a:rPr>
              <a:t>Agent Selection:</a:t>
            </a:r>
            <a:endParaRPr lang="en-US" sz="21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The user has the flexibility to select any 2 agents to participate in a Tic-Tac-Toe tournament.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>
                <a:effectLst/>
              </a:rPr>
              <a:t>Tournament Dynamics:</a:t>
            </a:r>
            <a:endParaRPr lang="en-US" sz="21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The game is based on the implemented logic for the selected agents.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The result of the game can fall into one of the following categories: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Agent 1 wins against Agent 2.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Agent 2 wins against Agent 1.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</a:rPr>
              <a:t>Tie between the two agents.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/>
          </a:p>
          <a:p>
            <a:pPr>
              <a:buFont typeface="Wingdings" panose="05000000000000000000" pitchFamily="2" charset="2"/>
              <a:buChar char="q"/>
            </a:pPr>
            <a:endParaRPr lang="en-IN" sz="1700" dirty="0"/>
          </a:p>
          <a:p>
            <a:pPr>
              <a:buFont typeface="Wingdings" panose="05000000000000000000" pitchFamily="2" charset="2"/>
              <a:buChar char="q"/>
            </a:pPr>
            <a:endParaRPr lang="en-IN" sz="1700" dirty="0"/>
          </a:p>
          <a:p>
            <a:pPr>
              <a:buFont typeface="Wingdings" panose="05000000000000000000" pitchFamily="2" charset="2"/>
              <a:buChar char="q"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5163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E1F-A2BC-48E3-8C5C-DE739E2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"/>
            <a:ext cx="10168128" cy="66873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Approach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27B1980-4D1E-7064-0379-638376D74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397919"/>
              </p:ext>
            </p:extLst>
          </p:nvPr>
        </p:nvGraphicFramePr>
        <p:xfrm>
          <a:off x="663697" y="668740"/>
          <a:ext cx="6683642" cy="446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E1CF85-5F03-4B34-BBDE-EAAB51FE26DA}"/>
              </a:ext>
            </a:extLst>
          </p:cNvPr>
          <p:cNvSpPr txBox="1"/>
          <p:nvPr/>
        </p:nvSpPr>
        <p:spPr>
          <a:xfrm>
            <a:off x="513571" y="4885251"/>
            <a:ext cx="48843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IN" sz="1600" b="1" i="0" dirty="0">
                <a:effectLst/>
              </a:rPr>
              <a:t>Programming Language:</a:t>
            </a:r>
            <a:endParaRPr lang="en-IN" sz="1600" b="0" i="0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Python3 (Version 3.11)</a:t>
            </a:r>
          </a:p>
          <a:p>
            <a:pPr marL="457200" lvl="1" indent="0">
              <a:buNone/>
            </a:pPr>
            <a:r>
              <a:rPr lang="en-IN" sz="1600" b="1" i="0" dirty="0">
                <a:effectLst/>
              </a:rPr>
              <a:t>Integrated Development Environment (IDE):</a:t>
            </a:r>
            <a:endParaRPr lang="en-IN" sz="1600" b="0" i="0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PyCharm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Emphasis on utilizing Python3 for efficient implementation.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</a:rPr>
              <a:t>Development carried out in PyCharm for a streamlined coding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4B27-D257-45AE-B037-A7236600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 b="1">
                <a:latin typeface="+mn-lt"/>
              </a:rPr>
              <a:t>Deliverables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BE86C6-1DBC-99FF-573B-F4F194A42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83453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5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0707-4F4A-47DA-97D9-8A0832A0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2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Methodology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48F2DC67-9D74-C19D-174D-785E6B53C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25008"/>
              </p:ext>
            </p:extLst>
          </p:nvPr>
        </p:nvGraphicFramePr>
        <p:xfrm>
          <a:off x="354842" y="832513"/>
          <a:ext cx="5741158" cy="569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976D672-982C-D841-3EE8-70DFAB117078}"/>
              </a:ext>
            </a:extLst>
          </p:cNvPr>
          <p:cNvSpPr txBox="1"/>
          <p:nvPr/>
        </p:nvSpPr>
        <p:spPr>
          <a:xfrm>
            <a:off x="6354318" y="1542197"/>
            <a:ext cx="5097780" cy="424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Performance Metrics: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Tracks the number of wins for each agent.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Records the number of draws.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Computes and displays the average duration of the games.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Agents' Scores: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final scores for each agent are updated based on wins, losses, and draws.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Average Game Duration: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Calculates the average time taken for a game across all played games.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7F3436-8995-41A9-9A93-9F5849C4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YOU..!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0D569B1-45B3-49EF-89EE-79A9835C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276</TotalTime>
  <Words>679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Project Details</vt:lpstr>
      <vt:lpstr>Project Objectives</vt:lpstr>
      <vt:lpstr>Approach</vt:lpstr>
      <vt:lpstr>Deliverables</vt:lpstr>
      <vt:lpstr>Evaluation Methodology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DSCI-6670 AI–Term Project</dc:title>
  <dc:creator>Ashwini Joshi</dc:creator>
  <cp:lastModifiedBy>Sindhu Bhargavi Gajulapalli</cp:lastModifiedBy>
  <cp:revision>12</cp:revision>
  <dcterms:created xsi:type="dcterms:W3CDTF">2020-11-13T21:25:25Z</dcterms:created>
  <dcterms:modified xsi:type="dcterms:W3CDTF">2024-12-07T19:12:24Z</dcterms:modified>
</cp:coreProperties>
</file>