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handoutMasterIdLst>
    <p:handoutMasterId r:id="rId21"/>
  </p:handoutMasterIdLst>
  <p:sldIdLst>
    <p:sldId id="312" r:id="rId5"/>
    <p:sldId id="304" r:id="rId6"/>
    <p:sldId id="323" r:id="rId7"/>
    <p:sldId id="324" r:id="rId8"/>
    <p:sldId id="281" r:id="rId9"/>
    <p:sldId id="282" r:id="rId10"/>
    <p:sldId id="325" r:id="rId11"/>
    <p:sldId id="326" r:id="rId12"/>
    <p:sldId id="327" r:id="rId13"/>
    <p:sldId id="328" r:id="rId14"/>
    <p:sldId id="329" r:id="rId15"/>
    <p:sldId id="314" r:id="rId16"/>
    <p:sldId id="315" r:id="rId17"/>
    <p:sldId id="317" r:id="rId18"/>
    <p:sldId id="297"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FFEFEF"/>
    <a:srgbClr val="202C8F"/>
    <a:srgbClr val="FDFBF6"/>
    <a:srgbClr val="AAC4E9"/>
    <a:srgbClr val="DF8C8C"/>
    <a:srgbClr val="D4D593"/>
    <a:srgbClr val="E6F0FE"/>
    <a:srgbClr val="CDBE8A"/>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A8F89F-CA76-4628-9B91-2AD03FDE3F7C}" v="32" dt="2024-05-02T17:37:36.730"/>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varScale="1">
        <p:scale>
          <a:sx n="82" d="100"/>
          <a:sy n="82" d="100"/>
        </p:scale>
        <p:origin x="720"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a Bai" userId="77751c4f6eba3d30" providerId="LiveId" clId="{B0A8F89F-CA76-4628-9B91-2AD03FDE3F7C}"/>
    <pc:docChg chg="undo custSel addSld delSld modSld sldOrd">
      <pc:chgData name="Sneha Bai" userId="77751c4f6eba3d30" providerId="LiveId" clId="{B0A8F89F-CA76-4628-9B91-2AD03FDE3F7C}" dt="2024-05-02T17:42:13.239" v="1064" actId="20577"/>
      <pc:docMkLst>
        <pc:docMk/>
      </pc:docMkLst>
      <pc:sldChg chg="addSp delSp modSp mod">
        <pc:chgData name="Sneha Bai" userId="77751c4f6eba3d30" providerId="LiveId" clId="{B0A8F89F-CA76-4628-9B91-2AD03FDE3F7C}" dt="2024-05-02T17:42:13.239" v="1064" actId="20577"/>
        <pc:sldMkLst>
          <pc:docMk/>
          <pc:sldMk cId="685681062" sldId="282"/>
        </pc:sldMkLst>
        <pc:spChg chg="add del">
          <ac:chgData name="Sneha Bai" userId="77751c4f6eba3d30" providerId="LiveId" clId="{B0A8F89F-CA76-4628-9B91-2AD03FDE3F7C}" dt="2024-05-02T15:11:43.510" v="683" actId="21"/>
          <ac:spMkLst>
            <pc:docMk/>
            <pc:sldMk cId="685681062" sldId="282"/>
            <ac:spMk id="2" creationId="{752DEE4C-C50D-C766-0F81-103DB847AA06}"/>
          </ac:spMkLst>
        </pc:spChg>
        <pc:spChg chg="add del mod">
          <ac:chgData name="Sneha Bai" userId="77751c4f6eba3d30" providerId="LiveId" clId="{B0A8F89F-CA76-4628-9B91-2AD03FDE3F7C}" dt="2024-05-02T15:52:52.299" v="702" actId="21"/>
          <ac:spMkLst>
            <pc:docMk/>
            <pc:sldMk cId="685681062" sldId="282"/>
            <ac:spMk id="3" creationId="{C84A8EA9-0082-BB34-09B8-4C3C6F78AD44}"/>
          </ac:spMkLst>
        </pc:spChg>
        <pc:spChg chg="add del">
          <ac:chgData name="Sneha Bai" userId="77751c4f6eba3d30" providerId="LiveId" clId="{B0A8F89F-CA76-4628-9B91-2AD03FDE3F7C}" dt="2024-05-02T15:52:40.303" v="700" actId="21"/>
          <ac:spMkLst>
            <pc:docMk/>
            <pc:sldMk cId="685681062" sldId="282"/>
            <ac:spMk id="4" creationId="{11BC3476-54D8-2946-37B0-B44D5973277D}"/>
          </ac:spMkLst>
        </pc:spChg>
        <pc:spChg chg="add del">
          <ac:chgData name="Sneha Bai" userId="77751c4f6eba3d30" providerId="LiveId" clId="{B0A8F89F-CA76-4628-9B91-2AD03FDE3F7C}" dt="2024-05-02T15:52:31.387" v="699" actId="21"/>
          <ac:spMkLst>
            <pc:docMk/>
            <pc:sldMk cId="685681062" sldId="282"/>
            <ac:spMk id="5" creationId="{A03E8DC5-DF15-CEEB-D713-DFA8465CE537}"/>
          </ac:spMkLst>
        </pc:spChg>
        <pc:spChg chg="add del">
          <ac:chgData name="Sneha Bai" userId="77751c4f6eba3d30" providerId="LiveId" clId="{B0A8F89F-CA76-4628-9B91-2AD03FDE3F7C}" dt="2024-05-02T15:57:28.400" v="705" actId="21"/>
          <ac:spMkLst>
            <pc:docMk/>
            <pc:sldMk cId="685681062" sldId="282"/>
            <ac:spMk id="6" creationId="{6B41542F-0BD4-E711-752E-C14BC2AC48F6}"/>
          </ac:spMkLst>
        </pc:spChg>
        <pc:spChg chg="add del mod">
          <ac:chgData name="Sneha Bai" userId="77751c4f6eba3d30" providerId="LiveId" clId="{B0A8F89F-CA76-4628-9B91-2AD03FDE3F7C}" dt="2024-05-02T16:23:12.693" v="780" actId="21"/>
          <ac:spMkLst>
            <pc:docMk/>
            <pc:sldMk cId="685681062" sldId="282"/>
            <ac:spMk id="7" creationId="{08E6A765-2797-1060-8A8A-A6DA8F5ED48D}"/>
          </ac:spMkLst>
        </pc:spChg>
        <pc:spChg chg="add del mod">
          <ac:chgData name="Sneha Bai" userId="77751c4f6eba3d30" providerId="LiveId" clId="{B0A8F89F-CA76-4628-9B91-2AD03FDE3F7C}" dt="2024-05-02T16:22:57.788" v="779" actId="21"/>
          <ac:spMkLst>
            <pc:docMk/>
            <pc:sldMk cId="685681062" sldId="282"/>
            <ac:spMk id="8" creationId="{A93A8E4F-9A36-3B5A-F293-EE7DD6C614B8}"/>
          </ac:spMkLst>
        </pc:spChg>
        <pc:spChg chg="add del mod">
          <ac:chgData name="Sneha Bai" userId="77751c4f6eba3d30" providerId="LiveId" clId="{B0A8F89F-CA76-4628-9B91-2AD03FDE3F7C}" dt="2024-05-02T16:22:51.505" v="778" actId="21"/>
          <ac:spMkLst>
            <pc:docMk/>
            <pc:sldMk cId="685681062" sldId="282"/>
            <ac:spMk id="9" creationId="{C49052FC-2C2B-E5ED-8403-64628FC4C018}"/>
          </ac:spMkLst>
        </pc:spChg>
        <pc:spChg chg="add del mod">
          <ac:chgData name="Sneha Bai" userId="77751c4f6eba3d30" providerId="LiveId" clId="{B0A8F89F-CA76-4628-9B91-2AD03FDE3F7C}" dt="2024-05-02T16:22:35.707" v="777" actId="21"/>
          <ac:spMkLst>
            <pc:docMk/>
            <pc:sldMk cId="685681062" sldId="282"/>
            <ac:spMk id="10" creationId="{51B48DBD-D9FE-D032-94BD-2A68B4411C10}"/>
          </ac:spMkLst>
        </pc:spChg>
        <pc:spChg chg="add del mod">
          <ac:chgData name="Sneha Bai" userId="77751c4f6eba3d30" providerId="LiveId" clId="{B0A8F89F-CA76-4628-9B91-2AD03FDE3F7C}" dt="2024-05-02T16:21:59.729" v="770" actId="21"/>
          <ac:spMkLst>
            <pc:docMk/>
            <pc:sldMk cId="685681062" sldId="282"/>
            <ac:spMk id="11" creationId="{0CB1C891-BFC3-7FE9-F05E-91C80A08FA88}"/>
          </ac:spMkLst>
        </pc:spChg>
        <pc:spChg chg="add del mod">
          <ac:chgData name="Sneha Bai" userId="77751c4f6eba3d30" providerId="LiveId" clId="{B0A8F89F-CA76-4628-9B91-2AD03FDE3F7C}" dt="2024-05-02T16:22:13.804" v="772" actId="21"/>
          <ac:spMkLst>
            <pc:docMk/>
            <pc:sldMk cId="685681062" sldId="282"/>
            <ac:spMk id="12" creationId="{040AA49C-47FB-274F-23C5-F0ED10D8AC26}"/>
          </ac:spMkLst>
        </pc:spChg>
        <pc:spChg chg="add del mod">
          <ac:chgData name="Sneha Bai" userId="77751c4f6eba3d30" providerId="LiveId" clId="{B0A8F89F-CA76-4628-9B91-2AD03FDE3F7C}" dt="2024-05-02T16:22:22.010" v="775" actId="21"/>
          <ac:spMkLst>
            <pc:docMk/>
            <pc:sldMk cId="685681062" sldId="282"/>
            <ac:spMk id="13" creationId="{75E9C0CB-0F59-E6A6-36A0-6B451CD2EBB0}"/>
          </ac:spMkLst>
        </pc:spChg>
        <pc:spChg chg="add del mod">
          <ac:chgData name="Sneha Bai" userId="77751c4f6eba3d30" providerId="LiveId" clId="{B0A8F89F-CA76-4628-9B91-2AD03FDE3F7C}" dt="2024-05-02T16:22:27.304" v="776" actId="21"/>
          <ac:spMkLst>
            <pc:docMk/>
            <pc:sldMk cId="685681062" sldId="282"/>
            <ac:spMk id="14" creationId="{D70B095B-3EBD-B0F6-F16B-A7907875EEC6}"/>
          </ac:spMkLst>
        </pc:spChg>
        <pc:spChg chg="del mod">
          <ac:chgData name="Sneha Bai" userId="77751c4f6eba3d30" providerId="LiveId" clId="{B0A8F89F-CA76-4628-9B91-2AD03FDE3F7C}" dt="2024-05-02T15:11:51.639" v="685" actId="21"/>
          <ac:spMkLst>
            <pc:docMk/>
            <pc:sldMk cId="685681062" sldId="282"/>
            <ac:spMk id="15" creationId="{BD3EF764-78AE-F7E8-5F42-03A7EEC578A8}"/>
          </ac:spMkLst>
        </pc:spChg>
        <pc:spChg chg="del">
          <ac:chgData name="Sneha Bai" userId="77751c4f6eba3d30" providerId="LiveId" clId="{B0A8F89F-CA76-4628-9B91-2AD03FDE3F7C}" dt="2024-05-02T15:52:58.242" v="703" actId="21"/>
          <ac:spMkLst>
            <pc:docMk/>
            <pc:sldMk cId="685681062" sldId="282"/>
            <ac:spMk id="23" creationId="{94FF72B7-0438-3641-5939-75128934B0DF}"/>
          </ac:spMkLst>
        </pc:spChg>
        <pc:spChg chg="add del">
          <ac:chgData name="Sneha Bai" userId="77751c4f6eba3d30" providerId="LiveId" clId="{B0A8F89F-CA76-4628-9B91-2AD03FDE3F7C}" dt="2024-05-02T17:01:32.871" v="800" actId="21"/>
          <ac:spMkLst>
            <pc:docMk/>
            <pc:sldMk cId="685681062" sldId="282"/>
            <ac:spMk id="24" creationId="{64BEFB76-4285-09A8-264B-2593521B113A}"/>
          </ac:spMkLst>
        </pc:spChg>
        <pc:spChg chg="add del">
          <ac:chgData name="Sneha Bai" userId="77751c4f6eba3d30" providerId="LiveId" clId="{B0A8F89F-CA76-4628-9B91-2AD03FDE3F7C}" dt="2024-05-02T16:24:36.645" v="784" actId="21"/>
          <ac:spMkLst>
            <pc:docMk/>
            <pc:sldMk cId="685681062" sldId="282"/>
            <ac:spMk id="25" creationId="{DA35F2D2-E5E6-21C5-6E16-B82D6FAB5C60}"/>
          </ac:spMkLst>
        </pc:spChg>
        <pc:spChg chg="add del">
          <ac:chgData name="Sneha Bai" userId="77751c4f6eba3d30" providerId="LiveId" clId="{B0A8F89F-CA76-4628-9B91-2AD03FDE3F7C}" dt="2024-05-02T16:24:41.946" v="785" actId="21"/>
          <ac:spMkLst>
            <pc:docMk/>
            <pc:sldMk cId="685681062" sldId="282"/>
            <ac:spMk id="26" creationId="{52917824-7343-15F7-BAB2-D652881D0989}"/>
          </ac:spMkLst>
        </pc:spChg>
        <pc:spChg chg="add del">
          <ac:chgData name="Sneha Bai" userId="77751c4f6eba3d30" providerId="LiveId" clId="{B0A8F89F-CA76-4628-9B91-2AD03FDE3F7C}" dt="2024-05-02T17:00:58.775" v="793" actId="21"/>
          <ac:spMkLst>
            <pc:docMk/>
            <pc:sldMk cId="685681062" sldId="282"/>
            <ac:spMk id="27" creationId="{D8E32276-1F62-2BAE-B210-4925925027F8}"/>
          </ac:spMkLst>
        </pc:spChg>
        <pc:spChg chg="add del">
          <ac:chgData name="Sneha Bai" userId="77751c4f6eba3d30" providerId="LiveId" clId="{B0A8F89F-CA76-4628-9B91-2AD03FDE3F7C}" dt="2024-05-02T17:01:08.599" v="794" actId="21"/>
          <ac:spMkLst>
            <pc:docMk/>
            <pc:sldMk cId="685681062" sldId="282"/>
            <ac:spMk id="28" creationId="{1E1FE5FA-6998-DA6D-E3A8-A871D91D77EC}"/>
          </ac:spMkLst>
        </pc:spChg>
        <pc:spChg chg="add del">
          <ac:chgData name="Sneha Bai" userId="77751c4f6eba3d30" providerId="LiveId" clId="{B0A8F89F-CA76-4628-9B91-2AD03FDE3F7C}" dt="2024-05-02T17:01:13.582" v="795" actId="21"/>
          <ac:spMkLst>
            <pc:docMk/>
            <pc:sldMk cId="685681062" sldId="282"/>
            <ac:spMk id="29" creationId="{46E0E001-1833-5742-BC1B-AF7C17DC2D10}"/>
          </ac:spMkLst>
        </pc:spChg>
        <pc:spChg chg="add del">
          <ac:chgData name="Sneha Bai" userId="77751c4f6eba3d30" providerId="LiveId" clId="{B0A8F89F-CA76-4628-9B91-2AD03FDE3F7C}" dt="2024-05-02T17:01:17.819" v="796" actId="21"/>
          <ac:spMkLst>
            <pc:docMk/>
            <pc:sldMk cId="685681062" sldId="282"/>
            <ac:spMk id="30" creationId="{12C92CE6-3F3D-A730-F8AC-E6E284C07FAC}"/>
          </ac:spMkLst>
        </pc:spChg>
        <pc:spChg chg="add del">
          <ac:chgData name="Sneha Bai" userId="77751c4f6eba3d30" providerId="LiveId" clId="{B0A8F89F-CA76-4628-9B91-2AD03FDE3F7C}" dt="2024-05-02T17:01:21.183" v="797" actId="21"/>
          <ac:spMkLst>
            <pc:docMk/>
            <pc:sldMk cId="685681062" sldId="282"/>
            <ac:spMk id="31" creationId="{C53844B9-6520-AEDF-5CB1-8B47AF282B11}"/>
          </ac:spMkLst>
        </pc:spChg>
        <pc:spChg chg="add del">
          <ac:chgData name="Sneha Bai" userId="77751c4f6eba3d30" providerId="LiveId" clId="{B0A8F89F-CA76-4628-9B91-2AD03FDE3F7C}" dt="2024-05-02T17:01:24.158" v="798" actId="21"/>
          <ac:spMkLst>
            <pc:docMk/>
            <pc:sldMk cId="685681062" sldId="282"/>
            <ac:spMk id="32" creationId="{104FAEE1-0776-C66D-D700-5A526FA491A6}"/>
          </ac:spMkLst>
        </pc:spChg>
        <pc:spChg chg="add del">
          <ac:chgData name="Sneha Bai" userId="77751c4f6eba3d30" providerId="LiveId" clId="{B0A8F89F-CA76-4628-9B91-2AD03FDE3F7C}" dt="2024-05-02T17:01:27.774" v="799" actId="21"/>
          <ac:spMkLst>
            <pc:docMk/>
            <pc:sldMk cId="685681062" sldId="282"/>
            <ac:spMk id="33" creationId="{8CD8123C-6BC7-503B-9127-D17FB9DAEE4F}"/>
          </ac:spMkLst>
        </pc:spChg>
        <pc:spChg chg="add mod">
          <ac:chgData name="Sneha Bai" userId="77751c4f6eba3d30" providerId="LiveId" clId="{B0A8F89F-CA76-4628-9B91-2AD03FDE3F7C}" dt="2024-05-02T17:34:29.437" v="1020" actId="255"/>
          <ac:spMkLst>
            <pc:docMk/>
            <pc:sldMk cId="685681062" sldId="282"/>
            <ac:spMk id="34" creationId="{4EC374BA-01CE-45FB-6240-86E75469F808}"/>
          </ac:spMkLst>
        </pc:spChg>
        <pc:spChg chg="add mod">
          <ac:chgData name="Sneha Bai" userId="77751c4f6eba3d30" providerId="LiveId" clId="{B0A8F89F-CA76-4628-9B91-2AD03FDE3F7C}" dt="2024-05-02T17:34:59.032" v="1024" actId="255"/>
          <ac:spMkLst>
            <pc:docMk/>
            <pc:sldMk cId="685681062" sldId="282"/>
            <ac:spMk id="35" creationId="{B604F4CD-7977-B106-9A84-CF2B341F1877}"/>
          </ac:spMkLst>
        </pc:spChg>
        <pc:spChg chg="add del mod">
          <ac:chgData name="Sneha Bai" userId="77751c4f6eba3d30" providerId="LiveId" clId="{B0A8F89F-CA76-4628-9B91-2AD03FDE3F7C}" dt="2024-05-02T17:42:13.239" v="1064" actId="20577"/>
          <ac:spMkLst>
            <pc:docMk/>
            <pc:sldMk cId="685681062" sldId="282"/>
            <ac:spMk id="36" creationId="{E605E1C8-20DB-0337-CA44-BC145E2E6054}"/>
          </ac:spMkLst>
        </pc:spChg>
        <pc:spChg chg="add mod">
          <ac:chgData name="Sneha Bai" userId="77751c4f6eba3d30" providerId="LiveId" clId="{B0A8F89F-CA76-4628-9B91-2AD03FDE3F7C}" dt="2024-05-02T17:33:31.481" v="1017" actId="1076"/>
          <ac:spMkLst>
            <pc:docMk/>
            <pc:sldMk cId="685681062" sldId="282"/>
            <ac:spMk id="37" creationId="{F82CA0DE-AFFB-7034-A20B-5BE0E173C7E1}"/>
          </ac:spMkLst>
        </pc:spChg>
        <pc:spChg chg="add mod">
          <ac:chgData name="Sneha Bai" userId="77751c4f6eba3d30" providerId="LiveId" clId="{B0A8F89F-CA76-4628-9B91-2AD03FDE3F7C}" dt="2024-05-02T17:25:04.712" v="971" actId="255"/>
          <ac:spMkLst>
            <pc:docMk/>
            <pc:sldMk cId="685681062" sldId="282"/>
            <ac:spMk id="38" creationId="{CF0CCE29-3694-5A1E-D468-A25520EBE7C8}"/>
          </ac:spMkLst>
        </pc:spChg>
        <pc:spChg chg="add mod">
          <ac:chgData name="Sneha Bai" userId="77751c4f6eba3d30" providerId="LiveId" clId="{B0A8F89F-CA76-4628-9B91-2AD03FDE3F7C}" dt="2024-05-02T17:41:49.866" v="1059" actId="20577"/>
          <ac:spMkLst>
            <pc:docMk/>
            <pc:sldMk cId="685681062" sldId="282"/>
            <ac:spMk id="39" creationId="{0AD62D74-7CF8-DC33-2239-D8465CEC15AB}"/>
          </ac:spMkLst>
        </pc:spChg>
        <pc:spChg chg="add mod">
          <ac:chgData name="Sneha Bai" userId="77751c4f6eba3d30" providerId="LiveId" clId="{B0A8F89F-CA76-4628-9B91-2AD03FDE3F7C}" dt="2024-05-02T17:26:50.403" v="980" actId="14100"/>
          <ac:spMkLst>
            <pc:docMk/>
            <pc:sldMk cId="685681062" sldId="282"/>
            <ac:spMk id="40" creationId="{C80A1FA9-95A8-5D1A-2926-313445D1A449}"/>
          </ac:spMkLst>
        </pc:spChg>
        <pc:spChg chg="add mod">
          <ac:chgData name="Sneha Bai" userId="77751c4f6eba3d30" providerId="LiveId" clId="{B0A8F89F-CA76-4628-9B91-2AD03FDE3F7C}" dt="2024-05-02T17:27:20.509" v="983" actId="14100"/>
          <ac:spMkLst>
            <pc:docMk/>
            <pc:sldMk cId="685681062" sldId="282"/>
            <ac:spMk id="41" creationId="{11B5CCA2-275B-1861-46FA-E5409378C70B}"/>
          </ac:spMkLst>
        </pc:spChg>
        <pc:spChg chg="add mod">
          <ac:chgData name="Sneha Bai" userId="77751c4f6eba3d30" providerId="LiveId" clId="{B0A8F89F-CA76-4628-9B91-2AD03FDE3F7C}" dt="2024-05-02T17:27:44.616" v="986" actId="14100"/>
          <ac:spMkLst>
            <pc:docMk/>
            <pc:sldMk cId="685681062" sldId="282"/>
            <ac:spMk id="42" creationId="{293E956D-267C-FE19-7C83-20148BDF0B1C}"/>
          </ac:spMkLst>
        </pc:spChg>
        <pc:spChg chg="add mod">
          <ac:chgData name="Sneha Bai" userId="77751c4f6eba3d30" providerId="LiveId" clId="{B0A8F89F-CA76-4628-9B91-2AD03FDE3F7C}" dt="2024-05-02T17:33:06.843" v="1012" actId="14100"/>
          <ac:spMkLst>
            <pc:docMk/>
            <pc:sldMk cId="685681062" sldId="282"/>
            <ac:spMk id="43" creationId="{C12C9E13-DA7B-0CC2-0AD3-37E2FC9414AF}"/>
          </ac:spMkLst>
        </pc:spChg>
        <pc:spChg chg="add mod">
          <ac:chgData name="Sneha Bai" userId="77751c4f6eba3d30" providerId="LiveId" clId="{B0A8F89F-CA76-4628-9B91-2AD03FDE3F7C}" dt="2024-05-02T17:33:23.774" v="1015" actId="14100"/>
          <ac:spMkLst>
            <pc:docMk/>
            <pc:sldMk cId="685681062" sldId="282"/>
            <ac:spMk id="44" creationId="{F69BEDBF-9D1C-C43A-EAAA-B38151E5322A}"/>
          </ac:spMkLst>
        </pc:spChg>
        <pc:spChg chg="add mod">
          <ac:chgData name="Sneha Bai" userId="77751c4f6eba3d30" providerId="LiveId" clId="{B0A8F89F-CA76-4628-9B91-2AD03FDE3F7C}" dt="2024-05-02T17:33:26.915" v="1016" actId="14100"/>
          <ac:spMkLst>
            <pc:docMk/>
            <pc:sldMk cId="685681062" sldId="282"/>
            <ac:spMk id="45" creationId="{010D24FC-38AA-637A-7508-8DB4D363118D}"/>
          </ac:spMkLst>
        </pc:spChg>
        <pc:spChg chg="add mod">
          <ac:chgData name="Sneha Bai" userId="77751c4f6eba3d30" providerId="LiveId" clId="{B0A8F89F-CA76-4628-9B91-2AD03FDE3F7C}" dt="2024-05-02T17:30:23.612" v="997" actId="207"/>
          <ac:spMkLst>
            <pc:docMk/>
            <pc:sldMk cId="685681062" sldId="282"/>
            <ac:spMk id="46" creationId="{DD8C96A5-5D3E-3D01-EB10-319F2D7D8DA8}"/>
          </ac:spMkLst>
        </pc:spChg>
        <pc:spChg chg="add mod">
          <ac:chgData name="Sneha Bai" userId="77751c4f6eba3d30" providerId="LiveId" clId="{B0A8F89F-CA76-4628-9B91-2AD03FDE3F7C}" dt="2024-05-02T17:30:44.972" v="999" actId="207"/>
          <ac:spMkLst>
            <pc:docMk/>
            <pc:sldMk cId="685681062" sldId="282"/>
            <ac:spMk id="47" creationId="{1BBF778D-EEA2-99BD-7F30-6D3E8BA04F1F}"/>
          </ac:spMkLst>
        </pc:spChg>
        <pc:spChg chg="add mod">
          <ac:chgData name="Sneha Bai" userId="77751c4f6eba3d30" providerId="LiveId" clId="{B0A8F89F-CA76-4628-9B91-2AD03FDE3F7C}" dt="2024-05-02T17:37:17.184" v="1034" actId="255"/>
          <ac:spMkLst>
            <pc:docMk/>
            <pc:sldMk cId="685681062" sldId="282"/>
            <ac:spMk id="48" creationId="{8207B469-9133-09B4-676A-FA92B78BB6A2}"/>
          </ac:spMkLst>
        </pc:spChg>
        <pc:spChg chg="add mod">
          <ac:chgData name="Sneha Bai" userId="77751c4f6eba3d30" providerId="LiveId" clId="{B0A8F89F-CA76-4628-9B91-2AD03FDE3F7C}" dt="2024-05-02T17:37:54.218" v="1040" actId="255"/>
          <ac:spMkLst>
            <pc:docMk/>
            <pc:sldMk cId="685681062" sldId="282"/>
            <ac:spMk id="49" creationId="{3E579F87-90C9-112B-3BDA-7A800CA7DA29}"/>
          </ac:spMkLst>
        </pc:spChg>
        <pc:spChg chg="add del">
          <ac:chgData name="Sneha Bai" userId="77751c4f6eba3d30" providerId="LiveId" clId="{B0A8F89F-CA76-4628-9B91-2AD03FDE3F7C}" dt="2024-05-02T17:08:40.577" v="845" actId="11529"/>
          <ac:spMkLst>
            <pc:docMk/>
            <pc:sldMk cId="685681062" sldId="282"/>
            <ac:spMk id="68" creationId="{95468A47-5AED-161E-C6D6-ADA9365B584C}"/>
          </ac:spMkLst>
        </pc:spChg>
        <pc:spChg chg="add mod">
          <ac:chgData name="Sneha Bai" userId="77751c4f6eba3d30" providerId="LiveId" clId="{B0A8F89F-CA76-4628-9B91-2AD03FDE3F7C}" dt="2024-05-02T17:26:15.827" v="977" actId="14100"/>
          <ac:spMkLst>
            <pc:docMk/>
            <pc:sldMk cId="685681062" sldId="282"/>
            <ac:spMk id="137" creationId="{1448A7B7-60D8-B48E-3C4A-FF218A6BAFEB}"/>
          </ac:spMkLst>
        </pc:spChg>
        <pc:cxnChg chg="add del mod">
          <ac:chgData name="Sneha Bai" userId="77751c4f6eba3d30" providerId="LiveId" clId="{B0A8F89F-CA76-4628-9B91-2AD03FDE3F7C}" dt="2024-05-02T16:21:19.878" v="756" actId="11529"/>
          <ac:cxnSpMkLst>
            <pc:docMk/>
            <pc:sldMk cId="685681062" sldId="282"/>
            <ac:cxnSpMk id="17" creationId="{BB73D6B0-5C3E-3F6C-8DB0-7585777B047F}"/>
          </ac:cxnSpMkLst>
        </pc:cxnChg>
        <pc:cxnChg chg="add del mod">
          <ac:chgData name="Sneha Bai" userId="77751c4f6eba3d30" providerId="LiveId" clId="{B0A8F89F-CA76-4628-9B91-2AD03FDE3F7C}" dt="2024-05-02T16:21:18.189" v="753" actId="11529"/>
          <ac:cxnSpMkLst>
            <pc:docMk/>
            <pc:sldMk cId="685681062" sldId="282"/>
            <ac:cxnSpMk id="20" creationId="{F3E63BD1-45EC-DF4F-D9B9-DA9652D7FE43}"/>
          </ac:cxnSpMkLst>
        </pc:cxnChg>
        <pc:cxnChg chg="add del mod">
          <ac:chgData name="Sneha Bai" userId="77751c4f6eba3d30" providerId="LiveId" clId="{B0A8F89F-CA76-4628-9B91-2AD03FDE3F7C}" dt="2024-05-02T16:21:14.357" v="749" actId="11529"/>
          <ac:cxnSpMkLst>
            <pc:docMk/>
            <pc:sldMk cId="685681062" sldId="282"/>
            <ac:cxnSpMk id="22" creationId="{2C3CEA0A-6FC8-80AE-E0B6-27F58C792F43}"/>
          </ac:cxnSpMkLst>
        </pc:cxnChg>
        <pc:cxnChg chg="add mod">
          <ac:chgData name="Sneha Bai" userId="77751c4f6eba3d30" providerId="LiveId" clId="{B0A8F89F-CA76-4628-9B91-2AD03FDE3F7C}" dt="2024-05-02T17:23:44.359" v="963" actId="1076"/>
          <ac:cxnSpMkLst>
            <pc:docMk/>
            <pc:sldMk cId="685681062" sldId="282"/>
            <ac:cxnSpMk id="51" creationId="{A1030550-9889-DC6A-ECCF-9E1241F2A65E}"/>
          </ac:cxnSpMkLst>
        </pc:cxnChg>
        <pc:cxnChg chg="add mod">
          <ac:chgData name="Sneha Bai" userId="77751c4f6eba3d30" providerId="LiveId" clId="{B0A8F89F-CA76-4628-9B91-2AD03FDE3F7C}" dt="2024-05-02T17:05:49.888" v="826" actId="14100"/>
          <ac:cxnSpMkLst>
            <pc:docMk/>
            <pc:sldMk cId="685681062" sldId="282"/>
            <ac:cxnSpMk id="54" creationId="{C2EB8553-77CF-6C73-1022-8E6880AEE81E}"/>
          </ac:cxnSpMkLst>
        </pc:cxnChg>
        <pc:cxnChg chg="add mod">
          <ac:chgData name="Sneha Bai" userId="77751c4f6eba3d30" providerId="LiveId" clId="{B0A8F89F-CA76-4628-9B91-2AD03FDE3F7C}" dt="2024-05-02T17:06:04.570" v="828" actId="1076"/>
          <ac:cxnSpMkLst>
            <pc:docMk/>
            <pc:sldMk cId="685681062" sldId="282"/>
            <ac:cxnSpMk id="57" creationId="{4802F7EB-C382-EC8F-B805-022758CE9FC2}"/>
          </ac:cxnSpMkLst>
        </pc:cxnChg>
        <pc:cxnChg chg="add mod">
          <ac:chgData name="Sneha Bai" userId="77751c4f6eba3d30" providerId="LiveId" clId="{B0A8F89F-CA76-4628-9B91-2AD03FDE3F7C}" dt="2024-05-02T17:06:34.018" v="831" actId="1076"/>
          <ac:cxnSpMkLst>
            <pc:docMk/>
            <pc:sldMk cId="685681062" sldId="282"/>
            <ac:cxnSpMk id="58" creationId="{830FEEF0-2D34-845F-BC13-59825310693E}"/>
          </ac:cxnSpMkLst>
        </pc:cxnChg>
        <pc:cxnChg chg="add del mod">
          <ac:chgData name="Sneha Bai" userId="77751c4f6eba3d30" providerId="LiveId" clId="{B0A8F89F-CA76-4628-9B91-2AD03FDE3F7C}" dt="2024-05-02T17:17:33.455" v="923" actId="21"/>
          <ac:cxnSpMkLst>
            <pc:docMk/>
            <pc:sldMk cId="685681062" sldId="282"/>
            <ac:cxnSpMk id="60" creationId="{5EBA2A18-4AEE-B852-6455-1A3367DE6F28}"/>
          </ac:cxnSpMkLst>
        </pc:cxnChg>
        <pc:cxnChg chg="add mod">
          <ac:chgData name="Sneha Bai" userId="77751c4f6eba3d30" providerId="LiveId" clId="{B0A8F89F-CA76-4628-9B91-2AD03FDE3F7C}" dt="2024-05-02T17:07:25.090" v="837" actId="14100"/>
          <ac:cxnSpMkLst>
            <pc:docMk/>
            <pc:sldMk cId="685681062" sldId="282"/>
            <ac:cxnSpMk id="63" creationId="{4CF60F01-9ABD-1F92-C478-0E5BE06F5F35}"/>
          </ac:cxnSpMkLst>
        </pc:cxnChg>
        <pc:cxnChg chg="add del mod">
          <ac:chgData name="Sneha Bai" userId="77751c4f6eba3d30" providerId="LiveId" clId="{B0A8F89F-CA76-4628-9B91-2AD03FDE3F7C}" dt="2024-05-02T17:08:08.170" v="843" actId="21"/>
          <ac:cxnSpMkLst>
            <pc:docMk/>
            <pc:sldMk cId="685681062" sldId="282"/>
            <ac:cxnSpMk id="66" creationId="{BF9EE728-81A0-9081-62E5-290BFDDF5990}"/>
          </ac:cxnSpMkLst>
        </pc:cxnChg>
        <pc:cxnChg chg="add mod">
          <ac:chgData name="Sneha Bai" userId="77751c4f6eba3d30" providerId="LiveId" clId="{B0A8F89F-CA76-4628-9B91-2AD03FDE3F7C}" dt="2024-05-02T17:34:42.154" v="1021" actId="1076"/>
          <ac:cxnSpMkLst>
            <pc:docMk/>
            <pc:sldMk cId="685681062" sldId="282"/>
            <ac:cxnSpMk id="70" creationId="{A6F2E9A5-E7C5-447D-E280-BCC27043C75E}"/>
          </ac:cxnSpMkLst>
        </pc:cxnChg>
        <pc:cxnChg chg="add del mod">
          <ac:chgData name="Sneha Bai" userId="77751c4f6eba3d30" providerId="LiveId" clId="{B0A8F89F-CA76-4628-9B91-2AD03FDE3F7C}" dt="2024-05-02T17:17:10.293" v="920" actId="21"/>
          <ac:cxnSpMkLst>
            <pc:docMk/>
            <pc:sldMk cId="685681062" sldId="282"/>
            <ac:cxnSpMk id="73" creationId="{3CF31632-8910-C48E-3928-BA26102C5CE6}"/>
          </ac:cxnSpMkLst>
        </pc:cxnChg>
        <pc:cxnChg chg="add mod">
          <ac:chgData name="Sneha Bai" userId="77751c4f6eba3d30" providerId="LiveId" clId="{B0A8F89F-CA76-4628-9B91-2AD03FDE3F7C}" dt="2024-05-02T17:09:54.082" v="862" actId="14100"/>
          <ac:cxnSpMkLst>
            <pc:docMk/>
            <pc:sldMk cId="685681062" sldId="282"/>
            <ac:cxnSpMk id="76" creationId="{F635B6EF-91BF-A2C3-0CF0-D711B91DB74F}"/>
          </ac:cxnSpMkLst>
        </pc:cxnChg>
        <pc:cxnChg chg="add mod">
          <ac:chgData name="Sneha Bai" userId="77751c4f6eba3d30" providerId="LiveId" clId="{B0A8F89F-CA76-4628-9B91-2AD03FDE3F7C}" dt="2024-05-02T17:10:10.094" v="865" actId="14100"/>
          <ac:cxnSpMkLst>
            <pc:docMk/>
            <pc:sldMk cId="685681062" sldId="282"/>
            <ac:cxnSpMk id="79" creationId="{15BCEB50-94DF-0393-5A97-BE4C0E5C1537}"/>
          </ac:cxnSpMkLst>
        </pc:cxnChg>
        <pc:cxnChg chg="add mod">
          <ac:chgData name="Sneha Bai" userId="77751c4f6eba3d30" providerId="LiveId" clId="{B0A8F89F-CA76-4628-9B91-2AD03FDE3F7C}" dt="2024-05-02T17:10:36.796" v="870" actId="14100"/>
          <ac:cxnSpMkLst>
            <pc:docMk/>
            <pc:sldMk cId="685681062" sldId="282"/>
            <ac:cxnSpMk id="82" creationId="{E9D1D659-25D8-1A09-B4AF-9435A3485D1C}"/>
          </ac:cxnSpMkLst>
        </pc:cxnChg>
        <pc:cxnChg chg="add del">
          <ac:chgData name="Sneha Bai" userId="77751c4f6eba3d30" providerId="LiveId" clId="{B0A8F89F-CA76-4628-9B91-2AD03FDE3F7C}" dt="2024-05-02T17:11:40.156" v="872" actId="11529"/>
          <ac:cxnSpMkLst>
            <pc:docMk/>
            <pc:sldMk cId="685681062" sldId="282"/>
            <ac:cxnSpMk id="85" creationId="{CB98981F-EB75-F1BF-B938-DE5EEA318146}"/>
          </ac:cxnSpMkLst>
        </pc:cxnChg>
        <pc:cxnChg chg="add mod">
          <ac:chgData name="Sneha Bai" userId="77751c4f6eba3d30" providerId="LiveId" clId="{B0A8F89F-CA76-4628-9B91-2AD03FDE3F7C}" dt="2024-05-02T17:24:48.150" v="969" actId="14100"/>
          <ac:cxnSpMkLst>
            <pc:docMk/>
            <pc:sldMk cId="685681062" sldId="282"/>
            <ac:cxnSpMk id="87" creationId="{A5495684-ECB0-8DE9-613B-75C5F22CFA8E}"/>
          </ac:cxnSpMkLst>
        </pc:cxnChg>
        <pc:cxnChg chg="add mod">
          <ac:chgData name="Sneha Bai" userId="77751c4f6eba3d30" providerId="LiveId" clId="{B0A8F89F-CA76-4628-9B91-2AD03FDE3F7C}" dt="2024-05-02T17:27:20.509" v="983" actId="14100"/>
          <ac:cxnSpMkLst>
            <pc:docMk/>
            <pc:sldMk cId="685681062" sldId="282"/>
            <ac:cxnSpMk id="91" creationId="{6D52B405-6397-D490-1396-DD5C037A1307}"/>
          </ac:cxnSpMkLst>
        </pc:cxnChg>
        <pc:cxnChg chg="add mod">
          <ac:chgData name="Sneha Bai" userId="77751c4f6eba3d30" providerId="LiveId" clId="{B0A8F89F-CA76-4628-9B91-2AD03FDE3F7C}" dt="2024-05-02T17:12:48.587" v="885" actId="14100"/>
          <ac:cxnSpMkLst>
            <pc:docMk/>
            <pc:sldMk cId="685681062" sldId="282"/>
            <ac:cxnSpMk id="95" creationId="{67AAE9A9-B661-4B3C-8B07-C5ED39760A80}"/>
          </ac:cxnSpMkLst>
        </pc:cxnChg>
        <pc:cxnChg chg="add mod">
          <ac:chgData name="Sneha Bai" userId="77751c4f6eba3d30" providerId="LiveId" clId="{B0A8F89F-CA76-4628-9B91-2AD03FDE3F7C}" dt="2024-05-02T17:26:50.403" v="980" actId="14100"/>
          <ac:cxnSpMkLst>
            <pc:docMk/>
            <pc:sldMk cId="685681062" sldId="282"/>
            <ac:cxnSpMk id="98" creationId="{BD3FE3F8-5912-94A1-8B94-1BE62C28F361}"/>
          </ac:cxnSpMkLst>
        </pc:cxnChg>
        <pc:cxnChg chg="add del mod">
          <ac:chgData name="Sneha Bai" userId="77751c4f6eba3d30" providerId="LiveId" clId="{B0A8F89F-CA76-4628-9B91-2AD03FDE3F7C}" dt="2024-05-02T17:17:18.901" v="922" actId="21"/>
          <ac:cxnSpMkLst>
            <pc:docMk/>
            <pc:sldMk cId="685681062" sldId="282"/>
            <ac:cxnSpMk id="101" creationId="{9D1B8C33-B5C1-2BD3-DD49-822A2CEDA34C}"/>
          </ac:cxnSpMkLst>
        </pc:cxnChg>
        <pc:cxnChg chg="add mod">
          <ac:chgData name="Sneha Bai" userId="77751c4f6eba3d30" providerId="LiveId" clId="{B0A8F89F-CA76-4628-9B91-2AD03FDE3F7C}" dt="2024-05-02T17:27:44.616" v="986" actId="14100"/>
          <ac:cxnSpMkLst>
            <pc:docMk/>
            <pc:sldMk cId="685681062" sldId="282"/>
            <ac:cxnSpMk id="105" creationId="{C1954E51-1296-7EF8-063D-997096C4020C}"/>
          </ac:cxnSpMkLst>
        </pc:cxnChg>
        <pc:cxnChg chg="add mod">
          <ac:chgData name="Sneha Bai" userId="77751c4f6eba3d30" providerId="LiveId" clId="{B0A8F89F-CA76-4628-9B91-2AD03FDE3F7C}" dt="2024-05-02T17:32:46.715" v="1009" actId="21"/>
          <ac:cxnSpMkLst>
            <pc:docMk/>
            <pc:sldMk cId="685681062" sldId="282"/>
            <ac:cxnSpMk id="108" creationId="{FD9AD2F5-228D-032D-80E4-A5F23720383B}"/>
          </ac:cxnSpMkLst>
        </pc:cxnChg>
        <pc:cxnChg chg="add mod">
          <ac:chgData name="Sneha Bai" userId="77751c4f6eba3d30" providerId="LiveId" clId="{B0A8F89F-CA76-4628-9B91-2AD03FDE3F7C}" dt="2024-05-02T17:37:23.613" v="1035" actId="1076"/>
          <ac:cxnSpMkLst>
            <pc:docMk/>
            <pc:sldMk cId="685681062" sldId="282"/>
            <ac:cxnSpMk id="111" creationId="{342F96D8-EFBD-79AE-9C0D-C513139A1C93}"/>
          </ac:cxnSpMkLst>
        </pc:cxnChg>
        <pc:cxnChg chg="add mod">
          <ac:chgData name="Sneha Bai" userId="77751c4f6eba3d30" providerId="LiveId" clId="{B0A8F89F-CA76-4628-9B91-2AD03FDE3F7C}" dt="2024-05-02T17:37:23.613" v="1035" actId="1076"/>
          <ac:cxnSpMkLst>
            <pc:docMk/>
            <pc:sldMk cId="685681062" sldId="282"/>
            <ac:cxnSpMk id="114" creationId="{48CFAA04-5735-42B1-D015-D9C850122625}"/>
          </ac:cxnSpMkLst>
        </pc:cxnChg>
        <pc:cxnChg chg="add del mod">
          <ac:chgData name="Sneha Bai" userId="77751c4f6eba3d30" providerId="LiveId" clId="{B0A8F89F-CA76-4628-9B91-2AD03FDE3F7C}" dt="2024-05-02T17:16:03.365" v="910" actId="11529"/>
          <ac:cxnSpMkLst>
            <pc:docMk/>
            <pc:sldMk cId="685681062" sldId="282"/>
            <ac:cxnSpMk id="117" creationId="{38BFCBEB-6F5F-E1A5-3108-2C23AFB7B102}"/>
          </ac:cxnSpMkLst>
        </pc:cxnChg>
        <pc:cxnChg chg="add mod">
          <ac:chgData name="Sneha Bai" userId="77751c4f6eba3d30" providerId="LiveId" clId="{B0A8F89F-CA76-4628-9B91-2AD03FDE3F7C}" dt="2024-05-02T17:37:23.613" v="1035" actId="1076"/>
          <ac:cxnSpMkLst>
            <pc:docMk/>
            <pc:sldMk cId="685681062" sldId="282"/>
            <ac:cxnSpMk id="120" creationId="{EC83884A-4327-2976-E7F1-14FCBDFDA620}"/>
          </ac:cxnSpMkLst>
        </pc:cxnChg>
        <pc:cxnChg chg="add mod">
          <ac:chgData name="Sneha Bai" userId="77751c4f6eba3d30" providerId="LiveId" clId="{B0A8F89F-CA76-4628-9B91-2AD03FDE3F7C}" dt="2024-05-02T17:37:23.613" v="1035" actId="1076"/>
          <ac:cxnSpMkLst>
            <pc:docMk/>
            <pc:sldMk cId="685681062" sldId="282"/>
            <ac:cxnSpMk id="123" creationId="{4E08F1DC-147E-7B8F-B2F2-63177094B704}"/>
          </ac:cxnSpMkLst>
        </pc:cxnChg>
        <pc:cxnChg chg="add mod">
          <ac:chgData name="Sneha Bai" userId="77751c4f6eba3d30" providerId="LiveId" clId="{B0A8F89F-CA76-4628-9B91-2AD03FDE3F7C}" dt="2024-05-02T17:37:23.613" v="1035" actId="1076"/>
          <ac:cxnSpMkLst>
            <pc:docMk/>
            <pc:sldMk cId="685681062" sldId="282"/>
            <ac:cxnSpMk id="126" creationId="{09B0BF2D-F42A-C12F-2FC4-C0026A302BA1}"/>
          </ac:cxnSpMkLst>
        </pc:cxnChg>
        <pc:cxnChg chg="add mod">
          <ac:chgData name="Sneha Bai" userId="77751c4f6eba3d30" providerId="LiveId" clId="{B0A8F89F-CA76-4628-9B91-2AD03FDE3F7C}" dt="2024-05-02T17:32:46.715" v="1009" actId="21"/>
          <ac:cxnSpMkLst>
            <pc:docMk/>
            <pc:sldMk cId="685681062" sldId="282"/>
            <ac:cxnSpMk id="129" creationId="{2AAD5BC8-9A12-B53C-D8B2-9C00B8974825}"/>
          </ac:cxnSpMkLst>
        </pc:cxnChg>
      </pc:sldChg>
      <pc:sldChg chg="addSp delSp modSp mod">
        <pc:chgData name="Sneha Bai" userId="77751c4f6eba3d30" providerId="LiveId" clId="{B0A8F89F-CA76-4628-9B91-2AD03FDE3F7C}" dt="2024-05-02T14:41:11.097" v="666" actId="14100"/>
        <pc:sldMkLst>
          <pc:docMk/>
          <pc:sldMk cId="1973173046" sldId="297"/>
        </pc:sldMkLst>
        <pc:spChg chg="mod">
          <ac:chgData name="Sneha Bai" userId="77751c4f6eba3d30" providerId="LiveId" clId="{B0A8F89F-CA76-4628-9B91-2AD03FDE3F7C}" dt="2024-05-02T11:02:20.157" v="14" actId="255"/>
          <ac:spMkLst>
            <pc:docMk/>
            <pc:sldMk cId="1973173046" sldId="297"/>
            <ac:spMk id="2" creationId="{509D22C5-0C9E-B582-A8FE-B45E70A01E7F}"/>
          </ac:spMkLst>
        </pc:spChg>
        <pc:spChg chg="del mod">
          <ac:chgData name="Sneha Bai" userId="77751c4f6eba3d30" providerId="LiveId" clId="{B0A8F89F-CA76-4628-9B91-2AD03FDE3F7C}" dt="2024-05-02T11:01:36.663" v="9" actId="21"/>
          <ac:spMkLst>
            <pc:docMk/>
            <pc:sldMk cId="1973173046" sldId="297"/>
            <ac:spMk id="3" creationId="{D8B5CEF2-E667-BBB5-2EA6-C06F93B6DE12}"/>
          </ac:spMkLst>
        </pc:spChg>
        <pc:spChg chg="add del mod">
          <ac:chgData name="Sneha Bai" userId="77751c4f6eba3d30" providerId="LiveId" clId="{B0A8F89F-CA76-4628-9B91-2AD03FDE3F7C}" dt="2024-05-02T14:33:57.049" v="630" actId="21"/>
          <ac:spMkLst>
            <pc:docMk/>
            <pc:sldMk cId="1973173046" sldId="297"/>
            <ac:spMk id="4" creationId="{E94869DB-27C2-639F-0359-503055F76BB5}"/>
          </ac:spMkLst>
        </pc:spChg>
        <pc:spChg chg="add mod">
          <ac:chgData name="Sneha Bai" userId="77751c4f6eba3d30" providerId="LiveId" clId="{B0A8F89F-CA76-4628-9B91-2AD03FDE3F7C}" dt="2024-05-02T14:41:00.125" v="664" actId="1076"/>
          <ac:spMkLst>
            <pc:docMk/>
            <pc:sldMk cId="1973173046" sldId="297"/>
            <ac:spMk id="5" creationId="{207DF26A-683B-0DD0-4B51-038654BCC9C9}"/>
          </ac:spMkLst>
        </pc:spChg>
        <pc:spChg chg="add del mod">
          <ac:chgData name="Sneha Bai" userId="77751c4f6eba3d30" providerId="LiveId" clId="{B0A8F89F-CA76-4628-9B91-2AD03FDE3F7C}" dt="2024-05-02T11:01:44.639" v="10" actId="21"/>
          <ac:spMkLst>
            <pc:docMk/>
            <pc:sldMk cId="1973173046" sldId="297"/>
            <ac:spMk id="5" creationId="{535812EA-FDE7-8B23-2D3D-7C7254DB5613}"/>
          </ac:spMkLst>
        </pc:spChg>
        <pc:spChg chg="add mod">
          <ac:chgData name="Sneha Bai" userId="77751c4f6eba3d30" providerId="LiveId" clId="{B0A8F89F-CA76-4628-9B91-2AD03FDE3F7C}" dt="2024-05-02T14:41:11.097" v="666" actId="14100"/>
          <ac:spMkLst>
            <pc:docMk/>
            <pc:sldMk cId="1973173046" sldId="297"/>
            <ac:spMk id="7" creationId="{B154D065-8EB4-C6B9-FFAE-FA70CEAB2781}"/>
          </ac:spMkLst>
        </pc:spChg>
      </pc:sldChg>
      <pc:sldChg chg="delSp modSp mod">
        <pc:chgData name="Sneha Bai" userId="77751c4f6eba3d30" providerId="LiveId" clId="{B0A8F89F-CA76-4628-9B91-2AD03FDE3F7C}" dt="2024-05-02T17:41:27.610" v="1056" actId="21"/>
        <pc:sldMkLst>
          <pc:docMk/>
          <pc:sldMk cId="3913219759" sldId="304"/>
        </pc:sldMkLst>
        <pc:spChg chg="del mod">
          <ac:chgData name="Sneha Bai" userId="77751c4f6eba3d30" providerId="LiveId" clId="{B0A8F89F-CA76-4628-9B91-2AD03FDE3F7C}" dt="2024-05-02T17:41:27.610" v="1056" actId="21"/>
          <ac:spMkLst>
            <pc:docMk/>
            <pc:sldMk cId="3913219759" sldId="304"/>
            <ac:spMk id="4" creationId="{18D5CFA2-4E67-F157-5FFD-A246307D41F7}"/>
          </ac:spMkLst>
        </pc:spChg>
      </pc:sldChg>
      <pc:sldChg chg="modSp mod">
        <pc:chgData name="Sneha Bai" userId="77751c4f6eba3d30" providerId="LiveId" clId="{B0A8F89F-CA76-4628-9B91-2AD03FDE3F7C}" dt="2024-05-02T14:08:37.696" v="96" actId="14100"/>
        <pc:sldMkLst>
          <pc:docMk/>
          <pc:sldMk cId="1131718056" sldId="314"/>
        </pc:sldMkLst>
        <pc:picChg chg="mod">
          <ac:chgData name="Sneha Bai" userId="77751c4f6eba3d30" providerId="LiveId" clId="{B0A8F89F-CA76-4628-9B91-2AD03FDE3F7C}" dt="2024-05-02T14:08:37.696" v="96" actId="14100"/>
          <ac:picMkLst>
            <pc:docMk/>
            <pc:sldMk cId="1131718056" sldId="314"/>
            <ac:picMk id="10" creationId="{6BBE3F6E-A986-FE1B-10EB-86A093C6AD88}"/>
          </ac:picMkLst>
        </pc:picChg>
      </pc:sldChg>
      <pc:sldChg chg="addSp delSp modSp mod">
        <pc:chgData name="Sneha Bai" userId="77751c4f6eba3d30" providerId="LiveId" clId="{B0A8F89F-CA76-4628-9B91-2AD03FDE3F7C}" dt="2024-05-02T14:43:15.889" v="671" actId="123"/>
        <pc:sldMkLst>
          <pc:docMk/>
          <pc:sldMk cId="2468595790" sldId="315"/>
        </pc:sldMkLst>
        <pc:spChg chg="add del mod">
          <ac:chgData name="Sneha Bai" userId="77751c4f6eba3d30" providerId="LiveId" clId="{B0A8F89F-CA76-4628-9B91-2AD03FDE3F7C}" dt="2024-05-02T14:09:00.909" v="137" actId="5793"/>
          <ac:spMkLst>
            <pc:docMk/>
            <pc:sldMk cId="2468595790" sldId="315"/>
            <ac:spMk id="2" creationId="{B28A34A6-22BC-27A4-2C79-EE98A4943B14}"/>
          </ac:spMkLst>
        </pc:spChg>
        <pc:spChg chg="add del mod">
          <ac:chgData name="Sneha Bai" userId="77751c4f6eba3d30" providerId="LiveId" clId="{B0A8F89F-CA76-4628-9B91-2AD03FDE3F7C}" dt="2024-05-02T14:08:23.533" v="93" actId="21"/>
          <ac:spMkLst>
            <pc:docMk/>
            <pc:sldMk cId="2468595790" sldId="315"/>
            <ac:spMk id="5" creationId="{398512D6-6969-5591-F8B5-7CF9E0C702C4}"/>
          </ac:spMkLst>
        </pc:spChg>
        <pc:spChg chg="add del mod">
          <ac:chgData name="Sneha Bai" userId="77751c4f6eba3d30" providerId="LiveId" clId="{B0A8F89F-CA76-4628-9B91-2AD03FDE3F7C}" dt="2024-05-02T14:09:21.347" v="139" actId="21"/>
          <ac:spMkLst>
            <pc:docMk/>
            <pc:sldMk cId="2468595790" sldId="315"/>
            <ac:spMk id="7" creationId="{7E7E9BE2-F6A7-8F99-DCB3-8AA0CBE753C7}"/>
          </ac:spMkLst>
        </pc:spChg>
        <pc:spChg chg="add del mod">
          <ac:chgData name="Sneha Bai" userId="77751c4f6eba3d30" providerId="LiveId" clId="{B0A8F89F-CA76-4628-9B91-2AD03FDE3F7C}" dt="2024-05-02T14:09:33.653" v="141" actId="21"/>
          <ac:spMkLst>
            <pc:docMk/>
            <pc:sldMk cId="2468595790" sldId="315"/>
            <ac:spMk id="9" creationId="{E62AF7B8-E243-32D8-2AAF-5D163E0E00B3}"/>
          </ac:spMkLst>
        </pc:spChg>
        <pc:spChg chg="add mod">
          <ac:chgData name="Sneha Bai" userId="77751c4f6eba3d30" providerId="LiveId" clId="{B0A8F89F-CA76-4628-9B91-2AD03FDE3F7C}" dt="2024-05-02T14:43:15.889" v="671" actId="123"/>
          <ac:spMkLst>
            <pc:docMk/>
            <pc:sldMk cId="2468595790" sldId="315"/>
            <ac:spMk id="11" creationId="{794E94E2-7767-4B09-D9F0-6219B4440D2B}"/>
          </ac:spMkLst>
        </pc:spChg>
        <pc:spChg chg="del">
          <ac:chgData name="Sneha Bai" userId="77751c4f6eba3d30" providerId="LiveId" clId="{B0A8F89F-CA76-4628-9B91-2AD03FDE3F7C}" dt="2024-05-02T14:09:14.820" v="138" actId="21"/>
          <ac:spMkLst>
            <pc:docMk/>
            <pc:sldMk cId="2468595790" sldId="315"/>
            <ac:spMk id="16" creationId="{AEF9954A-E263-8A7E-58B1-4D03F7D1BD9B}"/>
          </ac:spMkLst>
        </pc:spChg>
        <pc:spChg chg="del">
          <ac:chgData name="Sneha Bai" userId="77751c4f6eba3d30" providerId="LiveId" clId="{B0A8F89F-CA76-4628-9B91-2AD03FDE3F7C}" dt="2024-05-02T14:09:30.233" v="140" actId="21"/>
          <ac:spMkLst>
            <pc:docMk/>
            <pc:sldMk cId="2468595790" sldId="315"/>
            <ac:spMk id="17" creationId="{33680A80-5C61-DD02-1119-0565C0AD5372}"/>
          </ac:spMkLst>
        </pc:spChg>
      </pc:sldChg>
      <pc:sldChg chg="addSp delSp modSp mod">
        <pc:chgData name="Sneha Bai" userId="77751c4f6eba3d30" providerId="LiveId" clId="{B0A8F89F-CA76-4628-9B91-2AD03FDE3F7C}" dt="2024-05-02T17:40:04.535" v="1054" actId="27636"/>
        <pc:sldMkLst>
          <pc:docMk/>
          <pc:sldMk cId="1941619646" sldId="317"/>
        </pc:sldMkLst>
        <pc:spChg chg="mod">
          <ac:chgData name="Sneha Bai" userId="77751c4f6eba3d30" providerId="LiveId" clId="{B0A8F89F-CA76-4628-9B91-2AD03FDE3F7C}" dt="2024-05-02T14:21:13.153" v="280" actId="5793"/>
          <ac:spMkLst>
            <pc:docMk/>
            <pc:sldMk cId="1941619646" sldId="317"/>
            <ac:spMk id="3" creationId="{3D55F2D4-C20E-BEBC-1CCF-4449B0456A7E}"/>
          </ac:spMkLst>
        </pc:spChg>
        <pc:spChg chg="add del mod">
          <ac:chgData name="Sneha Bai" userId="77751c4f6eba3d30" providerId="LiveId" clId="{B0A8F89F-CA76-4628-9B91-2AD03FDE3F7C}" dt="2024-05-02T14:20:15.028" v="216" actId="21"/>
          <ac:spMkLst>
            <pc:docMk/>
            <pc:sldMk cId="1941619646" sldId="317"/>
            <ac:spMk id="5" creationId="{64C217EC-C5F9-5A5D-4381-99297C4D4866}"/>
          </ac:spMkLst>
        </pc:spChg>
        <pc:spChg chg="add del mod">
          <ac:chgData name="Sneha Bai" userId="77751c4f6eba3d30" providerId="LiveId" clId="{B0A8F89F-CA76-4628-9B91-2AD03FDE3F7C}" dt="2024-05-02T11:01:24.441" v="7" actId="21"/>
          <ac:spMkLst>
            <pc:docMk/>
            <pc:sldMk cId="1941619646" sldId="317"/>
            <ac:spMk id="5" creationId="{88055848-2B7E-D812-ED94-615748CEF185}"/>
          </ac:spMkLst>
        </pc:spChg>
        <pc:spChg chg="add del mod">
          <ac:chgData name="Sneha Bai" userId="77751c4f6eba3d30" providerId="LiveId" clId="{B0A8F89F-CA76-4628-9B91-2AD03FDE3F7C}" dt="2024-05-02T14:20:11.111" v="212" actId="21"/>
          <ac:spMkLst>
            <pc:docMk/>
            <pc:sldMk cId="1941619646" sldId="317"/>
            <ac:spMk id="7" creationId="{BDE19C52-7554-8D73-DCF6-15ECEA3C615A}"/>
          </ac:spMkLst>
        </pc:spChg>
        <pc:spChg chg="add del mod">
          <ac:chgData name="Sneha Bai" userId="77751c4f6eba3d30" providerId="LiveId" clId="{B0A8F89F-CA76-4628-9B91-2AD03FDE3F7C}" dt="2024-05-02T14:23:00.953" v="530" actId="21"/>
          <ac:spMkLst>
            <pc:docMk/>
            <pc:sldMk cId="1941619646" sldId="317"/>
            <ac:spMk id="9" creationId="{B049B870-A094-7449-57C3-F87205C6658C}"/>
          </ac:spMkLst>
        </pc:spChg>
        <pc:spChg chg="add del">
          <ac:chgData name="Sneha Bai" userId="77751c4f6eba3d30" providerId="LiveId" clId="{B0A8F89F-CA76-4628-9B91-2AD03FDE3F7C}" dt="2024-05-02T14:22:57.400" v="529" actId="21"/>
          <ac:spMkLst>
            <pc:docMk/>
            <pc:sldMk cId="1941619646" sldId="317"/>
            <ac:spMk id="13" creationId="{58AC0C8B-8A7A-9FAE-2D0F-4D1C3A8C3FA5}"/>
          </ac:spMkLst>
        </pc:spChg>
        <pc:spChg chg="add del mod">
          <ac:chgData name="Sneha Bai" userId="77751c4f6eba3d30" providerId="LiveId" clId="{B0A8F89F-CA76-4628-9B91-2AD03FDE3F7C}" dt="2024-05-02T17:40:04.535" v="1054" actId="27636"/>
          <ac:spMkLst>
            <pc:docMk/>
            <pc:sldMk cId="1941619646" sldId="317"/>
            <ac:spMk id="14" creationId="{749C7CD1-A9AA-49E3-6734-AD9546F2DF5B}"/>
          </ac:spMkLst>
        </pc:spChg>
        <pc:picChg chg="del">
          <ac:chgData name="Sneha Bai" userId="77751c4f6eba3d30" providerId="LiveId" clId="{B0A8F89F-CA76-4628-9B91-2AD03FDE3F7C}" dt="2024-05-02T11:01:21.338" v="6" actId="21"/>
          <ac:picMkLst>
            <pc:docMk/>
            <pc:sldMk cId="1941619646" sldId="317"/>
            <ac:picMk id="10" creationId="{DD0A0899-5B02-CEB5-E5DD-448B169C2377}"/>
          </ac:picMkLst>
        </pc:picChg>
      </pc:sldChg>
      <pc:sldChg chg="del">
        <pc:chgData name="Sneha Bai" userId="77751c4f6eba3d30" providerId="LiveId" clId="{B0A8F89F-CA76-4628-9B91-2AD03FDE3F7C}" dt="2024-05-02T11:01:10.969" v="5" actId="2696"/>
        <pc:sldMkLst>
          <pc:docMk/>
          <pc:sldMk cId="4072101725" sldId="318"/>
        </pc:sldMkLst>
      </pc:sldChg>
      <pc:sldChg chg="del">
        <pc:chgData name="Sneha Bai" userId="77751c4f6eba3d30" providerId="LiveId" clId="{B0A8F89F-CA76-4628-9B91-2AD03FDE3F7C}" dt="2024-05-02T11:01:08.232" v="4" actId="2696"/>
        <pc:sldMkLst>
          <pc:docMk/>
          <pc:sldMk cId="3969996159" sldId="319"/>
        </pc:sldMkLst>
      </pc:sldChg>
      <pc:sldChg chg="del">
        <pc:chgData name="Sneha Bai" userId="77751c4f6eba3d30" providerId="LiveId" clId="{B0A8F89F-CA76-4628-9B91-2AD03FDE3F7C}" dt="2024-05-02T11:01:05.649" v="3" actId="2696"/>
        <pc:sldMkLst>
          <pc:docMk/>
          <pc:sldMk cId="2498021601" sldId="321"/>
        </pc:sldMkLst>
      </pc:sldChg>
      <pc:sldChg chg="del">
        <pc:chgData name="Sneha Bai" userId="77751c4f6eba3d30" providerId="LiveId" clId="{B0A8F89F-CA76-4628-9B91-2AD03FDE3F7C}" dt="2024-05-02T11:01:03.380" v="2" actId="2696"/>
        <pc:sldMkLst>
          <pc:docMk/>
          <pc:sldMk cId="1686213229" sldId="322"/>
        </pc:sldMkLst>
      </pc:sldChg>
      <pc:sldChg chg="modSp mod">
        <pc:chgData name="Sneha Bai" userId="77751c4f6eba3d30" providerId="LiveId" clId="{B0A8F89F-CA76-4628-9B91-2AD03FDE3F7C}" dt="2024-05-02T14:43:57.582" v="674" actId="123"/>
        <pc:sldMkLst>
          <pc:docMk/>
          <pc:sldMk cId="3175468545" sldId="323"/>
        </pc:sldMkLst>
        <pc:spChg chg="mod">
          <ac:chgData name="Sneha Bai" userId="77751c4f6eba3d30" providerId="LiveId" clId="{B0A8F89F-CA76-4628-9B91-2AD03FDE3F7C}" dt="2024-05-02T14:43:57.582" v="674" actId="123"/>
          <ac:spMkLst>
            <pc:docMk/>
            <pc:sldMk cId="3175468545" sldId="323"/>
            <ac:spMk id="5" creationId="{23D03ABB-72B8-211B-3CBC-CEC131046F6B}"/>
          </ac:spMkLst>
        </pc:spChg>
      </pc:sldChg>
      <pc:sldChg chg="modSp mod">
        <pc:chgData name="Sneha Bai" userId="77751c4f6eba3d30" providerId="LiveId" clId="{B0A8F89F-CA76-4628-9B91-2AD03FDE3F7C}" dt="2024-05-02T14:44:43.779" v="677" actId="14100"/>
        <pc:sldMkLst>
          <pc:docMk/>
          <pc:sldMk cId="4091559185" sldId="324"/>
        </pc:sldMkLst>
        <pc:spChg chg="mod">
          <ac:chgData name="Sneha Bai" userId="77751c4f6eba3d30" providerId="LiveId" clId="{B0A8F89F-CA76-4628-9B91-2AD03FDE3F7C}" dt="2024-05-02T14:44:43.779" v="677" actId="14100"/>
          <ac:spMkLst>
            <pc:docMk/>
            <pc:sldMk cId="4091559185" sldId="324"/>
            <ac:spMk id="5" creationId="{3B1FEC90-F446-C2EF-C158-678BC09073A9}"/>
          </ac:spMkLst>
        </pc:spChg>
      </pc:sldChg>
      <pc:sldChg chg="addSp delSp modSp new mod">
        <pc:chgData name="Sneha Bai" userId="77751c4f6eba3d30" providerId="LiveId" clId="{B0A8F89F-CA76-4628-9B91-2AD03FDE3F7C}" dt="2024-05-02T13:56:30.565" v="66" actId="14100"/>
        <pc:sldMkLst>
          <pc:docMk/>
          <pc:sldMk cId="1683444780" sldId="325"/>
        </pc:sldMkLst>
        <pc:spChg chg="del mod">
          <ac:chgData name="Sneha Bai" userId="77751c4f6eba3d30" providerId="LiveId" clId="{B0A8F89F-CA76-4628-9B91-2AD03FDE3F7C}" dt="2024-05-02T13:44:42.752" v="28" actId="21"/>
          <ac:spMkLst>
            <pc:docMk/>
            <pc:sldMk cId="1683444780" sldId="325"/>
            <ac:spMk id="2" creationId="{056A2CFA-2DB0-9B16-3AD7-AD39A77B8CBA}"/>
          </ac:spMkLst>
        </pc:spChg>
        <pc:spChg chg="del">
          <ac:chgData name="Sneha Bai" userId="77751c4f6eba3d30" providerId="LiveId" clId="{B0A8F89F-CA76-4628-9B91-2AD03FDE3F7C}" dt="2024-05-02T13:44:33.489" v="26" actId="21"/>
          <ac:spMkLst>
            <pc:docMk/>
            <pc:sldMk cId="1683444780" sldId="325"/>
            <ac:spMk id="3" creationId="{F27757C1-CC1D-F17B-A245-075D50951F96}"/>
          </ac:spMkLst>
        </pc:spChg>
        <pc:spChg chg="del mod">
          <ac:chgData name="Sneha Bai" userId="77751c4f6eba3d30" providerId="LiveId" clId="{B0A8F89F-CA76-4628-9B91-2AD03FDE3F7C}" dt="2024-05-02T13:44:55.675" v="30" actId="21"/>
          <ac:spMkLst>
            <pc:docMk/>
            <pc:sldMk cId="1683444780" sldId="325"/>
            <ac:spMk id="4" creationId="{C74329EE-C5C0-7140-2C0E-25C5DF4139CA}"/>
          </ac:spMkLst>
        </pc:spChg>
        <pc:picChg chg="add mod">
          <ac:chgData name="Sneha Bai" userId="77751c4f6eba3d30" providerId="LiveId" clId="{B0A8F89F-CA76-4628-9B91-2AD03FDE3F7C}" dt="2024-05-02T13:56:30.565" v="66" actId="14100"/>
          <ac:picMkLst>
            <pc:docMk/>
            <pc:sldMk cId="1683444780" sldId="325"/>
            <ac:picMk id="6" creationId="{FCB9E78A-4523-C3D9-2250-F83F9C841BDB}"/>
          </ac:picMkLst>
        </pc:picChg>
        <pc:picChg chg="add del mod">
          <ac:chgData name="Sneha Bai" userId="77751c4f6eba3d30" providerId="LiveId" clId="{B0A8F89F-CA76-4628-9B91-2AD03FDE3F7C}" dt="2024-05-02T13:51:37.346" v="38" actId="21"/>
          <ac:picMkLst>
            <pc:docMk/>
            <pc:sldMk cId="1683444780" sldId="325"/>
            <ac:picMk id="8" creationId="{54E23222-F103-5F3F-2583-0C19BB7C32A8}"/>
          </ac:picMkLst>
        </pc:picChg>
      </pc:sldChg>
      <pc:sldChg chg="addSp delSp modSp new mod">
        <pc:chgData name="Sneha Bai" userId="77751c4f6eba3d30" providerId="LiveId" clId="{B0A8F89F-CA76-4628-9B91-2AD03FDE3F7C}" dt="2024-05-02T13:53:06.431" v="50" actId="14100"/>
        <pc:sldMkLst>
          <pc:docMk/>
          <pc:sldMk cId="1261060563" sldId="326"/>
        </pc:sldMkLst>
        <pc:spChg chg="del">
          <ac:chgData name="Sneha Bai" userId="77751c4f6eba3d30" providerId="LiveId" clId="{B0A8F89F-CA76-4628-9B91-2AD03FDE3F7C}" dt="2024-05-02T13:52:16.950" v="45" actId="21"/>
          <ac:spMkLst>
            <pc:docMk/>
            <pc:sldMk cId="1261060563" sldId="326"/>
            <ac:spMk id="2" creationId="{3759B013-70FF-A391-C137-2BEB21AECF9D}"/>
          </ac:spMkLst>
        </pc:spChg>
        <pc:spChg chg="del">
          <ac:chgData name="Sneha Bai" userId="77751c4f6eba3d30" providerId="LiveId" clId="{B0A8F89F-CA76-4628-9B91-2AD03FDE3F7C}" dt="2024-05-02T13:52:23.141" v="46" actId="21"/>
          <ac:spMkLst>
            <pc:docMk/>
            <pc:sldMk cId="1261060563" sldId="326"/>
            <ac:spMk id="3" creationId="{CD9FA34A-C40A-BB70-5E39-A73793AD9FFD}"/>
          </ac:spMkLst>
        </pc:spChg>
        <pc:picChg chg="add mod">
          <ac:chgData name="Sneha Bai" userId="77751c4f6eba3d30" providerId="LiveId" clId="{B0A8F89F-CA76-4628-9B91-2AD03FDE3F7C}" dt="2024-05-02T13:53:06.431" v="50" actId="14100"/>
          <ac:picMkLst>
            <pc:docMk/>
            <pc:sldMk cId="1261060563" sldId="326"/>
            <ac:picMk id="6" creationId="{12605CA8-C8F7-D2AD-5C76-499E3079168B}"/>
          </ac:picMkLst>
        </pc:picChg>
      </pc:sldChg>
      <pc:sldChg chg="addSp delSp modSp new mod ord">
        <pc:chgData name="Sneha Bai" userId="77751c4f6eba3d30" providerId="LiveId" clId="{B0A8F89F-CA76-4628-9B91-2AD03FDE3F7C}" dt="2024-05-02T14:45:48.844" v="679"/>
        <pc:sldMkLst>
          <pc:docMk/>
          <pc:sldMk cId="3837920610" sldId="327"/>
        </pc:sldMkLst>
        <pc:spChg chg="del">
          <ac:chgData name="Sneha Bai" userId="77751c4f6eba3d30" providerId="LiveId" clId="{B0A8F89F-CA76-4628-9B91-2AD03FDE3F7C}" dt="2024-05-02T13:53:51.321" v="52" actId="21"/>
          <ac:spMkLst>
            <pc:docMk/>
            <pc:sldMk cId="3837920610" sldId="327"/>
            <ac:spMk id="2" creationId="{DCB49915-A293-149B-1A09-3D7D3B3EE5EF}"/>
          </ac:spMkLst>
        </pc:spChg>
        <pc:spChg chg="del">
          <ac:chgData name="Sneha Bai" userId="77751c4f6eba3d30" providerId="LiveId" clId="{B0A8F89F-CA76-4628-9B91-2AD03FDE3F7C}" dt="2024-05-02T13:53:57.393" v="53" actId="21"/>
          <ac:spMkLst>
            <pc:docMk/>
            <pc:sldMk cId="3837920610" sldId="327"/>
            <ac:spMk id="3" creationId="{4EF276D5-738C-E308-002E-179C727E9B02}"/>
          </ac:spMkLst>
        </pc:spChg>
        <pc:picChg chg="add mod">
          <ac:chgData name="Sneha Bai" userId="77751c4f6eba3d30" providerId="LiveId" clId="{B0A8F89F-CA76-4628-9B91-2AD03FDE3F7C}" dt="2024-05-02T13:54:55.655" v="57" actId="14100"/>
          <ac:picMkLst>
            <pc:docMk/>
            <pc:sldMk cId="3837920610" sldId="327"/>
            <ac:picMk id="6" creationId="{DF7153A6-1A77-7625-161D-AF973C584D1C}"/>
          </ac:picMkLst>
        </pc:picChg>
      </pc:sldChg>
      <pc:sldChg chg="addSp delSp modSp new mod">
        <pc:chgData name="Sneha Bai" userId="77751c4f6eba3d30" providerId="LiveId" clId="{B0A8F89F-CA76-4628-9B91-2AD03FDE3F7C}" dt="2024-05-02T14:03:55.286" v="75" actId="14100"/>
        <pc:sldMkLst>
          <pc:docMk/>
          <pc:sldMk cId="2723692879" sldId="328"/>
        </pc:sldMkLst>
        <pc:spChg chg="del">
          <ac:chgData name="Sneha Bai" userId="77751c4f6eba3d30" providerId="LiveId" clId="{B0A8F89F-CA76-4628-9B91-2AD03FDE3F7C}" dt="2024-05-02T14:03:22.145" v="69" actId="21"/>
          <ac:spMkLst>
            <pc:docMk/>
            <pc:sldMk cId="2723692879" sldId="328"/>
            <ac:spMk id="2" creationId="{E666B6BA-7643-5E6B-F5B0-F82E785DC8BE}"/>
          </ac:spMkLst>
        </pc:spChg>
        <pc:spChg chg="del">
          <ac:chgData name="Sneha Bai" userId="77751c4f6eba3d30" providerId="LiveId" clId="{B0A8F89F-CA76-4628-9B91-2AD03FDE3F7C}" dt="2024-05-02T14:03:28.510" v="70" actId="21"/>
          <ac:spMkLst>
            <pc:docMk/>
            <pc:sldMk cId="2723692879" sldId="328"/>
            <ac:spMk id="3" creationId="{10AEB94A-23E6-29BF-32A1-07EB4DA6D304}"/>
          </ac:spMkLst>
        </pc:spChg>
        <pc:spChg chg="add del mod">
          <ac:chgData name="Sneha Bai" userId="77751c4f6eba3d30" providerId="LiveId" clId="{B0A8F89F-CA76-4628-9B91-2AD03FDE3F7C}" dt="2024-05-02T14:03:34.706" v="72" actId="21"/>
          <ac:spMkLst>
            <pc:docMk/>
            <pc:sldMk cId="2723692879" sldId="328"/>
            <ac:spMk id="5" creationId="{2EE53E42-479E-F1DE-0FC6-600BCA93BE85}"/>
          </ac:spMkLst>
        </pc:spChg>
        <pc:picChg chg="add mod">
          <ac:chgData name="Sneha Bai" userId="77751c4f6eba3d30" providerId="LiveId" clId="{B0A8F89F-CA76-4628-9B91-2AD03FDE3F7C}" dt="2024-05-02T14:03:55.286" v="75" actId="14100"/>
          <ac:picMkLst>
            <pc:docMk/>
            <pc:sldMk cId="2723692879" sldId="328"/>
            <ac:picMk id="7" creationId="{3C4B646E-68F4-58DD-0527-F7644EC37533}"/>
          </ac:picMkLst>
        </pc:picChg>
      </pc:sldChg>
      <pc:sldChg chg="addSp delSp modSp new mod">
        <pc:chgData name="Sneha Bai" userId="77751c4f6eba3d30" providerId="LiveId" clId="{B0A8F89F-CA76-4628-9B91-2AD03FDE3F7C}" dt="2024-05-02T14:46:16.349" v="681" actId="14100"/>
        <pc:sldMkLst>
          <pc:docMk/>
          <pc:sldMk cId="3864046096" sldId="329"/>
        </pc:sldMkLst>
        <pc:spChg chg="del">
          <ac:chgData name="Sneha Bai" userId="77751c4f6eba3d30" providerId="LiveId" clId="{B0A8F89F-CA76-4628-9B91-2AD03FDE3F7C}" dt="2024-05-02T14:04:06.313" v="76" actId="21"/>
          <ac:spMkLst>
            <pc:docMk/>
            <pc:sldMk cId="3864046096" sldId="329"/>
            <ac:spMk id="2" creationId="{2816EF05-69D7-C846-12B8-5E32DE1450EB}"/>
          </ac:spMkLst>
        </pc:spChg>
        <pc:spChg chg="del">
          <ac:chgData name="Sneha Bai" userId="77751c4f6eba3d30" providerId="LiveId" clId="{B0A8F89F-CA76-4628-9B91-2AD03FDE3F7C}" dt="2024-05-02T14:04:12.654" v="77" actId="21"/>
          <ac:spMkLst>
            <pc:docMk/>
            <pc:sldMk cId="3864046096" sldId="329"/>
            <ac:spMk id="3" creationId="{73ABD297-8411-373C-6F84-6EFF5C940941}"/>
          </ac:spMkLst>
        </pc:spChg>
        <pc:picChg chg="add mod">
          <ac:chgData name="Sneha Bai" userId="77751c4f6eba3d30" providerId="LiveId" clId="{B0A8F89F-CA76-4628-9B91-2AD03FDE3F7C}" dt="2024-05-02T14:46:16.349" v="681" actId="14100"/>
          <ac:picMkLst>
            <pc:docMk/>
            <pc:sldMk cId="3864046096" sldId="329"/>
            <ac:picMk id="6" creationId="{2C23BD29-8CF4-45B8-381C-71327539AC6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195600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programiz.com/python-programming"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hyperlink" Target="https://github.com/Praveen9964935712/BIT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89" y="810227"/>
            <a:ext cx="6392421" cy="3831221"/>
          </a:xfrm>
        </p:spPr>
        <p:txBody>
          <a:bodyPr anchor="ctr"/>
          <a:lstStyle/>
          <a:p>
            <a:r>
              <a:rPr lang="en-US" sz="4000" dirty="0">
                <a:solidFill>
                  <a:schemeClr val="tx1">
                    <a:lumMod val="95000"/>
                    <a:lumOff val="5000"/>
                  </a:schemeClr>
                </a:solidFill>
                <a:latin typeface="Algerian" panose="04020705040A02060702" pitchFamily="82" charset="0"/>
              </a:rPr>
              <a:t>Team formation </a:t>
            </a:r>
            <a:br>
              <a:rPr lang="en-US" sz="4000" dirty="0">
                <a:solidFill>
                  <a:schemeClr val="tx1">
                    <a:lumMod val="95000"/>
                    <a:lumOff val="5000"/>
                  </a:schemeClr>
                </a:solidFill>
                <a:latin typeface="Algerian" panose="04020705040A02060702" pitchFamily="82" charset="0"/>
              </a:rPr>
            </a:br>
            <a:r>
              <a:rPr lang="en-US" sz="4000" dirty="0">
                <a:solidFill>
                  <a:schemeClr val="bg2">
                    <a:lumMod val="10000"/>
                  </a:schemeClr>
                </a:solidFill>
                <a:latin typeface="Algerian" panose="04020705040A02060702" pitchFamily="82" charset="0"/>
              </a:rPr>
              <a:t>tool</a:t>
            </a:r>
            <a:br>
              <a:rPr lang="en-US" sz="3200" dirty="0">
                <a:solidFill>
                  <a:schemeClr val="tx1">
                    <a:lumMod val="65000"/>
                    <a:lumOff val="35000"/>
                  </a:schemeClr>
                </a:solidFill>
                <a:latin typeface="Algerian" panose="04020705040A02060702" pitchFamily="82" charset="0"/>
              </a:rPr>
            </a:br>
            <a:r>
              <a:rPr lang="en-US" sz="3200" dirty="0">
                <a:solidFill>
                  <a:schemeClr val="tx1">
                    <a:lumMod val="65000"/>
                    <a:lumOff val="35000"/>
                  </a:schemeClr>
                </a:solidFill>
                <a:latin typeface="Algerian" panose="04020705040A02060702" pitchFamily="82" charset="0"/>
              </a:rPr>
              <a:t>  </a:t>
            </a:r>
            <a:br>
              <a:rPr lang="en-US" sz="3200" dirty="0">
                <a:solidFill>
                  <a:schemeClr val="tx1">
                    <a:lumMod val="65000"/>
                    <a:lumOff val="35000"/>
                  </a:schemeClr>
                </a:solidFill>
                <a:latin typeface="Algerian" panose="04020705040A02060702" pitchFamily="82" charset="0"/>
              </a:rPr>
            </a:br>
            <a:r>
              <a:rPr lang="en-US" sz="3200" dirty="0">
                <a:solidFill>
                  <a:schemeClr val="tx1">
                    <a:lumMod val="65000"/>
                    <a:lumOff val="35000"/>
                  </a:schemeClr>
                </a:solidFill>
                <a:latin typeface="Algerian" panose="04020705040A02060702" pitchFamily="82" charset="0"/>
              </a:rPr>
              <a:t>team : </a:t>
            </a:r>
            <a:r>
              <a:rPr lang="en-US" sz="3200" dirty="0">
                <a:solidFill>
                  <a:schemeClr val="tx1">
                    <a:lumMod val="65000"/>
                    <a:lumOff val="35000"/>
                  </a:schemeClr>
                </a:solidFill>
                <a:latin typeface="Castellar" panose="020A0402060406010301" pitchFamily="18" charset="0"/>
              </a:rPr>
              <a:t>code crafters </a:t>
            </a:r>
            <a:endParaRPr lang="en-US" sz="3200" dirty="0">
              <a:latin typeface="Aptos" panose="020B0004020202020204" pitchFamily="34" charset="0"/>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461751-5097-6DDC-EBDE-1051025B5E78}"/>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7" name="Picture 6">
            <a:extLst>
              <a:ext uri="{FF2B5EF4-FFF2-40B4-BE49-F238E27FC236}">
                <a16:creationId xmlns:a16="http://schemas.microsoft.com/office/drawing/2014/main" id="{3C4B646E-68F4-58DD-0527-F7644EC37533}"/>
              </a:ext>
            </a:extLst>
          </p:cNvPr>
          <p:cNvPicPr>
            <a:picLocks noChangeAspect="1"/>
          </p:cNvPicPr>
          <p:nvPr/>
        </p:nvPicPr>
        <p:blipFill>
          <a:blip r:embed="rId2"/>
          <a:stretch>
            <a:fillRect/>
          </a:stretch>
        </p:blipFill>
        <p:spPr>
          <a:xfrm>
            <a:off x="-93306" y="0"/>
            <a:ext cx="12285305" cy="6858000"/>
          </a:xfrm>
          <a:prstGeom prst="rect">
            <a:avLst/>
          </a:prstGeom>
        </p:spPr>
      </p:pic>
    </p:spTree>
    <p:extLst>
      <p:ext uri="{BB962C8B-B14F-4D97-AF65-F5344CB8AC3E}">
        <p14:creationId xmlns:p14="http://schemas.microsoft.com/office/powerpoint/2010/main" val="2723692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CDBFCD-70AD-E379-A654-A3F0844F5112}"/>
              </a:ext>
            </a:extLst>
          </p:cNvPr>
          <p:cNvSpPr>
            <a:spLocks noGrp="1"/>
          </p:cNvSpPr>
          <p:nvPr>
            <p:ph type="sldNum" sz="quarter" idx="10"/>
          </p:nvPr>
        </p:nvSpPr>
        <p:spPr/>
        <p:txBody>
          <a:bodyPr/>
          <a:lstStyle/>
          <a:p>
            <a:fld id="{48F63A3B-78C7-47BE-AE5E-E10140E04643}" type="slidenum">
              <a:rPr lang="en-US" smtClean="0"/>
              <a:pPr/>
              <a:t>11</a:t>
            </a:fld>
            <a:endParaRPr lang="en-US" dirty="0"/>
          </a:p>
        </p:txBody>
      </p:sp>
      <p:pic>
        <p:nvPicPr>
          <p:cNvPr id="6" name="Picture 5">
            <a:extLst>
              <a:ext uri="{FF2B5EF4-FFF2-40B4-BE49-F238E27FC236}">
                <a16:creationId xmlns:a16="http://schemas.microsoft.com/office/drawing/2014/main" id="{2C23BD29-8CF4-45B8-381C-71327539AC60}"/>
              </a:ext>
            </a:extLst>
          </p:cNvPr>
          <p:cNvPicPr>
            <a:picLocks noChangeAspect="1"/>
          </p:cNvPicPr>
          <p:nvPr/>
        </p:nvPicPr>
        <p:blipFill>
          <a:blip r:embed="rId2"/>
          <a:stretch>
            <a:fillRect/>
          </a:stretch>
        </p:blipFill>
        <p:spPr>
          <a:xfrm>
            <a:off x="0" y="-261257"/>
            <a:ext cx="12191999" cy="6997959"/>
          </a:xfrm>
          <a:prstGeom prst="rect">
            <a:avLst/>
          </a:prstGeom>
        </p:spPr>
      </p:pic>
    </p:spTree>
    <p:extLst>
      <p:ext uri="{BB962C8B-B14F-4D97-AF65-F5344CB8AC3E}">
        <p14:creationId xmlns:p14="http://schemas.microsoft.com/office/powerpoint/2010/main" val="3864046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430744" y="265471"/>
            <a:ext cx="6381849" cy="1071566"/>
          </a:xfrm>
        </p:spPr>
        <p:txBody>
          <a:bodyPr/>
          <a:lstStyle/>
          <a:p>
            <a:r>
              <a:rPr lang="en-US" dirty="0"/>
              <a:t>OUTPUT:</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pic>
        <p:nvPicPr>
          <p:cNvPr id="10" name="Content Placeholder 9">
            <a:extLst>
              <a:ext uri="{FF2B5EF4-FFF2-40B4-BE49-F238E27FC236}">
                <a16:creationId xmlns:a16="http://schemas.microsoft.com/office/drawing/2014/main" id="{6BBE3F6E-A986-FE1B-10EB-86A093C6AD88}"/>
              </a:ext>
            </a:extLst>
          </p:cNvPr>
          <p:cNvPicPr>
            <a:picLocks noGrp="1" noChangeAspect="1"/>
          </p:cNvPicPr>
          <p:nvPr>
            <p:ph idx="11"/>
          </p:nvPr>
        </p:nvPicPr>
        <p:blipFill>
          <a:blip r:embed="rId3"/>
          <a:stretch>
            <a:fillRect/>
          </a:stretch>
        </p:blipFill>
        <p:spPr>
          <a:xfrm>
            <a:off x="0" y="1231641"/>
            <a:ext cx="11290846" cy="5626359"/>
          </a:xfrm>
        </p:spPr>
      </p:pic>
    </p:spTree>
    <p:extLst>
      <p:ext uri="{BB962C8B-B14F-4D97-AF65-F5344CB8AC3E}">
        <p14:creationId xmlns:p14="http://schemas.microsoft.com/office/powerpoint/2010/main" val="1131718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Conclusion: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13</a:t>
            </a:fld>
            <a:endParaRPr lang="en-US" dirty="0"/>
          </a:p>
        </p:txBody>
      </p:sp>
      <p:sp>
        <p:nvSpPr>
          <p:cNvPr id="11" name="TextBox 10">
            <a:extLst>
              <a:ext uri="{FF2B5EF4-FFF2-40B4-BE49-F238E27FC236}">
                <a16:creationId xmlns:a16="http://schemas.microsoft.com/office/drawing/2014/main" id="{794E94E2-7767-4B09-D9F0-6219B4440D2B}"/>
              </a:ext>
            </a:extLst>
          </p:cNvPr>
          <p:cNvSpPr txBox="1"/>
          <p:nvPr/>
        </p:nvSpPr>
        <p:spPr>
          <a:xfrm>
            <a:off x="1" y="2690336"/>
            <a:ext cx="8164285" cy="2677656"/>
          </a:xfrm>
          <a:prstGeom prst="rect">
            <a:avLst/>
          </a:prstGeom>
          <a:noFill/>
        </p:spPr>
        <p:txBody>
          <a:bodyPr wrap="square">
            <a:spAutoFit/>
          </a:bodyPr>
          <a:lstStyle/>
          <a:p>
            <a:pPr algn="just"/>
            <a:r>
              <a:rPr lang="en-US" sz="2800" dirty="0"/>
              <a:t>In conclusion, the provided code serves as a foundation for managing player and team data and testing the associated functionality. With some corrections and enhancements, it can be a robust solution for handling player and team management in a sports-related application.</a:t>
            </a:r>
            <a:endParaRPr lang="en-IN" sz="2800" dirty="0"/>
          </a:p>
        </p:txBody>
      </p:sp>
    </p:spTree>
    <p:extLst>
      <p:ext uri="{BB962C8B-B14F-4D97-AF65-F5344CB8AC3E}">
        <p14:creationId xmlns:p14="http://schemas.microsoft.com/office/powerpoint/2010/main" val="246859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475862" y="457199"/>
            <a:ext cx="8070248" cy="793103"/>
          </a:xfrm>
        </p:spPr>
        <p:txBody>
          <a:bodyPr/>
          <a:lstStyle/>
          <a:p>
            <a:r>
              <a:rPr lang="en-US" dirty="0"/>
              <a:t>Bibliography:</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475862" y="1250301"/>
            <a:ext cx="9190653" cy="4674637"/>
          </a:xfrm>
        </p:spPr>
        <p:txBody>
          <a:bodyPr>
            <a:normAutofit/>
          </a:bodyPr>
          <a:lstStyle/>
          <a:p>
            <a:pPr marL="0" indent="0">
              <a:buNone/>
            </a:pPr>
            <a:r>
              <a:rPr lang="en-US" sz="2400" dirty="0"/>
              <a:t>1.GOOGLE </a:t>
            </a:r>
          </a:p>
          <a:p>
            <a:pPr marL="0" indent="0">
              <a:buNone/>
            </a:pPr>
            <a:r>
              <a:rPr lang="en-US" sz="2400" dirty="0"/>
              <a:t>2.CHAT GPT</a:t>
            </a:r>
          </a:p>
          <a:p>
            <a:pPr marL="0" indent="0">
              <a:buNone/>
            </a:pPr>
            <a:r>
              <a:rPr lang="en-US" sz="2400" dirty="0"/>
              <a:t>3.https://www.w3schools.com/c/index.php</a:t>
            </a:r>
          </a:p>
          <a:p>
            <a:pPr marL="0" indent="0">
              <a:buNone/>
            </a:pPr>
            <a:r>
              <a:rPr lang="en-US" sz="2400" dirty="0"/>
              <a:t>4. </a:t>
            </a:r>
            <a:r>
              <a:rPr lang="en-US" sz="2400" dirty="0">
                <a:hlinkClick r:id="rId3"/>
              </a:rPr>
              <a:t>Https://www.programiz.com/python-programming</a:t>
            </a:r>
            <a:endParaRPr lang="en-US" sz="2400" dirty="0"/>
          </a:p>
          <a:p>
            <a:pPr marL="0" indent="0">
              <a:buNone/>
            </a:pPr>
            <a:r>
              <a:rPr lang="en-US" sz="2400" b="1" dirty="0"/>
              <a:t>GITHUB ACCOUNTS:</a:t>
            </a:r>
          </a:p>
          <a:p>
            <a:pPr marL="0" indent="0">
              <a:buNone/>
            </a:pPr>
            <a:r>
              <a:rPr lang="en-US" sz="2000" b="1" dirty="0"/>
              <a:t>1.https://github.com/</a:t>
            </a:r>
            <a:r>
              <a:rPr lang="en-US" sz="2000" b="1" dirty="0" err="1"/>
              <a:t>snehabai</a:t>
            </a:r>
            <a:r>
              <a:rPr lang="en-US" sz="2000" b="1" dirty="0"/>
              <a:t>/SNEHA</a:t>
            </a:r>
          </a:p>
          <a:p>
            <a:pPr marL="0" indent="0">
              <a:buNone/>
            </a:pPr>
            <a:r>
              <a:rPr lang="en-US" sz="2000" b="1" dirty="0"/>
              <a:t>2. </a:t>
            </a:r>
            <a:r>
              <a:rPr lang="en-US" sz="2000" b="1" dirty="0">
                <a:hlinkClick r:id="rId4"/>
              </a:rPr>
              <a:t>https://github.com/Praveen9964935712/BITM</a:t>
            </a:r>
            <a:endParaRPr lang="en-US" sz="2000" b="1" dirty="0"/>
          </a:p>
          <a:p>
            <a:pPr marL="0" indent="0">
              <a:buNone/>
            </a:pPr>
            <a:r>
              <a:rPr lang="en-US" sz="2000" b="1" dirty="0"/>
              <a:t>3.https://github.com/</a:t>
            </a:r>
            <a:r>
              <a:rPr lang="en-US" sz="2000" b="1" dirty="0" err="1"/>
              <a:t>Appu-nayak</a:t>
            </a:r>
            <a:endParaRPr lang="en-US" sz="2000" b="1" dirty="0"/>
          </a:p>
          <a:p>
            <a:pPr marL="0" indent="0">
              <a:buNone/>
            </a:pPr>
            <a:r>
              <a:rPr lang="en-US" sz="2000" b="1" dirty="0"/>
              <a:t>4.https://github.com/account_verifications</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2517058"/>
            <a:ext cx="5715000" cy="1060433"/>
          </a:xfrm>
        </p:spPr>
        <p:txBody>
          <a:bodyPr/>
          <a:lstStyle/>
          <a:p>
            <a:r>
              <a:rPr lang="en-US" sz="7200" dirty="0">
                <a:latin typeface="Algerian" panose="04020705040A02060702" pitchFamily="82" charset="0"/>
              </a:rPr>
              <a:t>Thank you</a:t>
            </a:r>
          </a:p>
        </p:txBody>
      </p:sp>
      <p:sp>
        <p:nvSpPr>
          <p:cNvPr id="5" name="Rectangle 1">
            <a:extLst>
              <a:ext uri="{FF2B5EF4-FFF2-40B4-BE49-F238E27FC236}">
                <a16:creationId xmlns:a16="http://schemas.microsoft.com/office/drawing/2014/main" id="{207DF26A-683B-0DD0-4B51-038654BCC9C9}"/>
              </a:ext>
            </a:extLst>
          </p:cNvPr>
          <p:cNvSpPr>
            <a:spLocks noChangeArrowheads="1"/>
          </p:cNvSpPr>
          <p:nvPr/>
        </p:nvSpPr>
        <p:spPr bwMode="auto">
          <a:xfrm>
            <a:off x="2985796" y="3916214"/>
            <a:ext cx="4394717" cy="89769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a-IN" altLang="en-US" sz="6000" b="0" i="0" u="none" strike="noStrike" cap="none" normalizeH="0" baseline="0">
                <a:ln>
                  <a:noFill/>
                </a:ln>
                <a:solidFill>
                  <a:srgbClr val="1F1F1F"/>
                </a:solidFill>
                <a:effectLst/>
                <a:latin typeface="inherit"/>
                <a:cs typeface="Latha" panose="020B0604020202020204" pitchFamily="34" charset="0"/>
              </a:rPr>
              <a:t>நன்றி</a:t>
            </a:r>
            <a:r>
              <a:rPr kumimoji="0" lang="ta-IN" altLang="en-US" sz="6000" b="0" i="0" u="none" strike="noStrike" cap="none" normalizeH="0" baseline="0">
                <a:ln>
                  <a:noFill/>
                </a:ln>
                <a:solidFill>
                  <a:schemeClr val="tx1"/>
                </a:solidFill>
                <a:effectLst/>
                <a:cs typeface="Latha" panose="020B0604020202020204" pitchFamily="34" charset="0"/>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154D065-8EB4-C6B9-FFAE-FA70CEAB2781}"/>
              </a:ext>
            </a:extLst>
          </p:cNvPr>
          <p:cNvSpPr txBox="1"/>
          <p:nvPr/>
        </p:nvSpPr>
        <p:spPr>
          <a:xfrm>
            <a:off x="5318450" y="3244334"/>
            <a:ext cx="1884784" cy="1569660"/>
          </a:xfrm>
          <a:prstGeom prst="rect">
            <a:avLst/>
          </a:prstGeom>
          <a:noFill/>
        </p:spPr>
        <p:txBody>
          <a:bodyPr wrap="square">
            <a:spAutoFit/>
          </a:bodyPr>
          <a:lstStyle/>
          <a:p>
            <a:r>
              <a:rPr lang="en-IN" sz="9600" dirty="0"/>
              <a:t>🙏</a:t>
            </a:r>
            <a:endParaRPr lang="en-IN"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B732336-DEF6-6961-6E27-74652EB95332}"/>
              </a:ext>
            </a:extLst>
          </p:cNvPr>
          <p:cNvSpPr>
            <a:spLocks noGrp="1"/>
          </p:cNvSpPr>
          <p:nvPr>
            <p:ph idx="1"/>
          </p:nvPr>
        </p:nvSpPr>
        <p:spPr/>
        <p:txBody>
          <a:bodyPr/>
          <a:lstStyle/>
          <a:p>
            <a:pPr algn="just"/>
            <a:r>
              <a:rPr lang="en-IN" dirty="0"/>
              <a:t>APPU  -  3BR22CS014</a:t>
            </a:r>
          </a:p>
          <a:p>
            <a:r>
              <a:rPr lang="en-IN" dirty="0"/>
              <a:t>PRAVEEN KUMAR NAIK – 3BR22CS124</a:t>
            </a:r>
          </a:p>
          <a:p>
            <a:r>
              <a:rPr lang="en-IN" dirty="0"/>
              <a:t>SNEHA BAI.RC  - 3BR22CS163</a:t>
            </a:r>
          </a:p>
          <a:p>
            <a:r>
              <a:rPr lang="en-IN" dirty="0"/>
              <a:t>SINDHU – 3BR22CS160</a:t>
            </a:r>
          </a:p>
          <a:p>
            <a:endParaRPr lang="en-IN" dirty="0"/>
          </a:p>
        </p:txBody>
      </p:sp>
      <p:sp>
        <p:nvSpPr>
          <p:cNvPr id="8" name="Title 7">
            <a:extLst>
              <a:ext uri="{FF2B5EF4-FFF2-40B4-BE49-F238E27FC236}">
                <a16:creationId xmlns:a16="http://schemas.microsoft.com/office/drawing/2014/main" id="{AA58EFC7-5094-81D6-71BA-079AE7771FAC}"/>
              </a:ext>
            </a:extLst>
          </p:cNvPr>
          <p:cNvSpPr>
            <a:spLocks noGrp="1"/>
          </p:cNvSpPr>
          <p:nvPr>
            <p:ph type="title"/>
          </p:nvPr>
        </p:nvSpPr>
        <p:spPr>
          <a:xfrm>
            <a:off x="304800" y="163009"/>
            <a:ext cx="6583680" cy="1531357"/>
          </a:xfrm>
        </p:spPr>
        <p:txBody>
          <a:bodyPr/>
          <a:lstStyle/>
          <a:p>
            <a:r>
              <a:rPr lang="en-IN" b="0" u="sng" dirty="0"/>
              <a:t>TEAM MEMBERS:</a:t>
            </a: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C8FA-DE79-8EA0-E605-8ED109A7A2E4}"/>
              </a:ext>
            </a:extLst>
          </p:cNvPr>
          <p:cNvSpPr>
            <a:spLocks noGrp="1"/>
          </p:cNvSpPr>
          <p:nvPr>
            <p:ph type="title"/>
          </p:nvPr>
        </p:nvSpPr>
        <p:spPr>
          <a:xfrm>
            <a:off x="275034" y="26396"/>
            <a:ext cx="5723586" cy="944158"/>
          </a:xfrm>
        </p:spPr>
        <p:txBody>
          <a:bodyPr/>
          <a:lstStyle/>
          <a:p>
            <a:r>
              <a:rPr lang="en-IN" u="sng" dirty="0"/>
              <a:t>INTRODUCTION:</a:t>
            </a:r>
          </a:p>
        </p:txBody>
      </p:sp>
      <p:sp>
        <p:nvSpPr>
          <p:cNvPr id="4" name="TextBox 3">
            <a:extLst>
              <a:ext uri="{FF2B5EF4-FFF2-40B4-BE49-F238E27FC236}">
                <a16:creationId xmlns:a16="http://schemas.microsoft.com/office/drawing/2014/main" id="{2C798E0C-9BCF-1C14-B5B4-3978A5DB8240}"/>
              </a:ext>
            </a:extLst>
          </p:cNvPr>
          <p:cNvSpPr txBox="1"/>
          <p:nvPr/>
        </p:nvSpPr>
        <p:spPr>
          <a:xfrm>
            <a:off x="5628967" y="2974258"/>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23D03ABB-72B8-211B-3CBC-CEC131046F6B}"/>
              </a:ext>
            </a:extLst>
          </p:cNvPr>
          <p:cNvSpPr txBox="1"/>
          <p:nvPr/>
        </p:nvSpPr>
        <p:spPr>
          <a:xfrm>
            <a:off x="530943" y="970554"/>
            <a:ext cx="10776154" cy="5386090"/>
          </a:xfrm>
          <a:prstGeom prst="rect">
            <a:avLst/>
          </a:prstGeom>
          <a:noFill/>
        </p:spPr>
        <p:txBody>
          <a:bodyPr wrap="square" rtlCol="0">
            <a:spAutoFit/>
          </a:bodyPr>
          <a:lstStyle/>
          <a:p>
            <a:r>
              <a:rPr lang="en-US" sz="2000" dirty="0"/>
              <a:t> </a:t>
            </a:r>
            <a:r>
              <a:rPr lang="en-US" sz="3200" b="1" u="sng" dirty="0"/>
              <a:t>Entity Modeling</a:t>
            </a:r>
            <a:r>
              <a:rPr lang="en-US" sz="2400" dirty="0"/>
              <a:t>:</a:t>
            </a:r>
            <a:endParaRPr lang="en-US" sz="2000" dirty="0"/>
          </a:p>
          <a:p>
            <a:pPr algn="just"/>
            <a:r>
              <a:rPr lang="en-US" sz="2000" dirty="0"/>
              <a:t>               </a:t>
            </a:r>
            <a:r>
              <a:rPr lang="en-US" sz="2400" dirty="0"/>
              <a:t>The project utilizes object-oriented programming principles to define two main entities: Player and Team. These classes encapsulate relevant attributes and behaviors for managing player profiles and team</a:t>
            </a:r>
          </a:p>
          <a:p>
            <a:pPr algn="just"/>
            <a:r>
              <a:rPr lang="en-US" sz="2000" dirty="0"/>
              <a:t> </a:t>
            </a:r>
            <a:endParaRPr lang="en-US" dirty="0"/>
          </a:p>
          <a:p>
            <a:r>
              <a:rPr lang="en-US" dirty="0"/>
              <a:t> </a:t>
            </a:r>
            <a:r>
              <a:rPr lang="en-US" sz="2800" b="1" u="sng" dirty="0"/>
              <a:t>CRUD Operations: </a:t>
            </a:r>
          </a:p>
          <a:p>
            <a:pPr algn="just"/>
            <a:r>
              <a:rPr lang="en-US" sz="2000" dirty="0"/>
              <a:t>             </a:t>
            </a:r>
            <a:r>
              <a:rPr lang="en-US" sz="2400" dirty="0"/>
              <a:t>The application supports Create, Read, Update, and Delete operations for player profiles, allowing users to efficiently manage player information.</a:t>
            </a:r>
          </a:p>
          <a:p>
            <a:pPr algn="just"/>
            <a:endParaRPr lang="en-US" sz="2000" dirty="0"/>
          </a:p>
          <a:p>
            <a:r>
              <a:rPr lang="en-US" sz="2800" b="1" u="sng" dirty="0"/>
              <a:t>Team Formation Algorithm:</a:t>
            </a:r>
            <a:r>
              <a:rPr lang="en-US" sz="2000" dirty="0"/>
              <a:t> </a:t>
            </a:r>
          </a:p>
          <a:p>
            <a:pPr algn="just"/>
            <a:r>
              <a:rPr lang="en-US" sz="2000" dirty="0"/>
              <a:t>             </a:t>
            </a:r>
            <a:r>
              <a:rPr lang="en-US" sz="2400" dirty="0"/>
              <a:t>A specialized algorithm is implemented to assist in creating balanced team rosters. This algorithm takes into account various factors such as player skills, statistics, and possibly other parameters depending on the specific requirements of the sport or activity.</a:t>
            </a:r>
            <a:endParaRPr lang="en-IN" sz="2000" dirty="0"/>
          </a:p>
        </p:txBody>
      </p:sp>
    </p:spTree>
    <p:extLst>
      <p:ext uri="{BB962C8B-B14F-4D97-AF65-F5344CB8AC3E}">
        <p14:creationId xmlns:p14="http://schemas.microsoft.com/office/powerpoint/2010/main" val="3175468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1FEC90-F446-C2EF-C158-678BC09073A9}"/>
              </a:ext>
            </a:extLst>
          </p:cNvPr>
          <p:cNvSpPr txBox="1"/>
          <p:nvPr/>
        </p:nvSpPr>
        <p:spPr>
          <a:xfrm>
            <a:off x="354563" y="466531"/>
            <a:ext cx="9831658" cy="4555093"/>
          </a:xfrm>
          <a:prstGeom prst="rect">
            <a:avLst/>
          </a:prstGeom>
          <a:noFill/>
        </p:spPr>
        <p:txBody>
          <a:bodyPr wrap="square" rtlCol="0">
            <a:spAutoFit/>
          </a:bodyPr>
          <a:lstStyle/>
          <a:p>
            <a:r>
              <a:rPr lang="en-US" sz="2800" b="1" u="sng" dirty="0"/>
              <a:t>Change Tracking:</a:t>
            </a:r>
          </a:p>
          <a:p>
            <a:pPr algn="just"/>
            <a:r>
              <a:rPr lang="en-US" sz="2400" dirty="0"/>
              <a:t>             The application includes functionality to track changes and updates to team formations. This allows for the monitoring of roster adjustments over time, aiding in the evaluation of team performance and strategy refinement</a:t>
            </a:r>
          </a:p>
          <a:p>
            <a:pPr algn="just"/>
            <a:endParaRPr lang="en-US" sz="2400" dirty="0"/>
          </a:p>
          <a:p>
            <a:endParaRPr lang="en-US" dirty="0"/>
          </a:p>
          <a:p>
            <a:r>
              <a:rPr lang="en-US" sz="2800" b="1" u="sng" dirty="0"/>
              <a:t>Unit Testing:</a:t>
            </a:r>
          </a:p>
          <a:p>
            <a:pPr algn="just"/>
            <a:r>
              <a:rPr lang="en-US" sz="2400" dirty="0"/>
              <a:t>               To ensure the reliability and robustness of the application, unit tests are implemented using Python’s </a:t>
            </a:r>
            <a:r>
              <a:rPr lang="en-US" sz="2400" dirty="0" err="1"/>
              <a:t>unittest</a:t>
            </a:r>
            <a:r>
              <a:rPr lang="en-US" sz="2400" dirty="0"/>
              <a:t> framework. These tests validate the correctness of individual components and help maintain code quality throughout the development process.</a:t>
            </a:r>
            <a:endParaRPr lang="en-IN" dirty="0"/>
          </a:p>
        </p:txBody>
      </p:sp>
    </p:spTree>
    <p:extLst>
      <p:ext uri="{BB962C8B-B14F-4D97-AF65-F5344CB8AC3E}">
        <p14:creationId xmlns:p14="http://schemas.microsoft.com/office/powerpoint/2010/main" val="4091559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22785" y="396036"/>
            <a:ext cx="6912077" cy="614209"/>
          </a:xfrm>
        </p:spPr>
        <p:txBody>
          <a:bodyPr/>
          <a:lstStyle/>
          <a:p>
            <a:r>
              <a:rPr lang="en-US" u="sng" dirty="0"/>
              <a:t>MODULE DESCRIPTION:</a:t>
            </a:r>
          </a:p>
        </p:txBody>
      </p:sp>
      <p:sp>
        <p:nvSpPr>
          <p:cNvPr id="10" name="TextBox 9">
            <a:extLst>
              <a:ext uri="{FF2B5EF4-FFF2-40B4-BE49-F238E27FC236}">
                <a16:creationId xmlns:a16="http://schemas.microsoft.com/office/drawing/2014/main" id="{FDB0CE0E-77D2-4566-02C4-DAEE1F0A85AD}"/>
              </a:ext>
            </a:extLst>
          </p:cNvPr>
          <p:cNvSpPr txBox="1"/>
          <p:nvPr/>
        </p:nvSpPr>
        <p:spPr>
          <a:xfrm>
            <a:off x="422785" y="917912"/>
            <a:ext cx="11690556" cy="5940088"/>
          </a:xfrm>
          <a:prstGeom prst="rect">
            <a:avLst/>
          </a:prstGeom>
          <a:noFill/>
        </p:spPr>
        <p:txBody>
          <a:bodyPr wrap="square" rtlCol="0">
            <a:spAutoFit/>
          </a:bodyPr>
          <a:lstStyle/>
          <a:p>
            <a:r>
              <a:rPr lang="en-US" sz="2400" b="1" u="sng" dirty="0"/>
              <a:t>Classes:</a:t>
            </a:r>
          </a:p>
          <a:p>
            <a:r>
              <a:rPr lang="en-US" sz="2000" b="1" dirty="0"/>
              <a:t>Player: </a:t>
            </a:r>
            <a:r>
              <a:rPr lang="en-US" dirty="0"/>
              <a:t>Represents a player with attributes such as player ID, name, and </a:t>
            </a:r>
            <a:r>
              <a:rPr lang="en-US" sz="2000" dirty="0"/>
              <a:t>skills.</a:t>
            </a:r>
          </a:p>
          <a:p>
            <a:r>
              <a:rPr lang="en-US" sz="2000" b="1" dirty="0"/>
              <a:t>Team: </a:t>
            </a:r>
            <a:r>
              <a:rPr lang="en-US" dirty="0"/>
              <a:t>Represents a team with attributes such as team ID and name.</a:t>
            </a:r>
          </a:p>
          <a:p>
            <a:r>
              <a:rPr lang="en-US" b="1" dirty="0"/>
              <a:t>Player Database: </a:t>
            </a:r>
            <a:r>
              <a:rPr lang="en-US" dirty="0"/>
              <a:t>Manages a collection of players. It has methods to create, read, update, delete, and display </a:t>
            </a:r>
            <a:r>
              <a:rPr lang="en-US" sz="2000" dirty="0"/>
              <a:t>players.</a:t>
            </a:r>
          </a:p>
          <a:p>
            <a:r>
              <a:rPr lang="en-US" sz="2000" b="1" dirty="0"/>
              <a:t>Team Database</a:t>
            </a:r>
            <a:r>
              <a:rPr lang="en-US" dirty="0"/>
              <a:t>: Manages a collection of teams. It has methods to create, read, update, delete, and display teams.</a:t>
            </a:r>
          </a:p>
          <a:p>
            <a:endParaRPr lang="en-US" dirty="0"/>
          </a:p>
          <a:p>
            <a:r>
              <a:rPr lang="en-US" sz="2000" b="1" u="sng" dirty="0"/>
              <a:t>Unit Tests:</a:t>
            </a:r>
          </a:p>
          <a:p>
            <a:r>
              <a:rPr lang="en-US" b="1" dirty="0"/>
              <a:t>Test Player Database:</a:t>
            </a:r>
            <a:r>
              <a:rPr lang="en-US" dirty="0"/>
              <a:t> Contains test cases for the Player Database</a:t>
            </a:r>
            <a:r>
              <a:rPr lang="en-US" b="1" dirty="0"/>
              <a:t> </a:t>
            </a:r>
            <a:r>
              <a:rPr lang="en-US" dirty="0"/>
              <a:t>class.</a:t>
            </a:r>
          </a:p>
          <a:p>
            <a:r>
              <a:rPr lang="en-US" sz="2000" b="1" dirty="0"/>
              <a:t>test create player: </a:t>
            </a:r>
            <a:r>
              <a:rPr lang="en-US" dirty="0"/>
              <a:t>Tests the creation of a player</a:t>
            </a:r>
            <a:r>
              <a:rPr lang="en-US" b="1" dirty="0"/>
              <a:t>.</a:t>
            </a:r>
          </a:p>
          <a:p>
            <a:r>
              <a:rPr lang="en-US" b="1" dirty="0"/>
              <a:t>Test read player: </a:t>
            </a:r>
            <a:r>
              <a:rPr lang="en-US" dirty="0"/>
              <a:t>Tests reading a player's information.</a:t>
            </a:r>
          </a:p>
          <a:p>
            <a:r>
              <a:rPr lang="en-US" b="1" dirty="0"/>
              <a:t>Test update player: </a:t>
            </a:r>
            <a:r>
              <a:rPr lang="en-US" dirty="0"/>
              <a:t>Tests updating a player's information.</a:t>
            </a:r>
          </a:p>
          <a:p>
            <a:r>
              <a:rPr lang="en-US" b="1" dirty="0"/>
              <a:t>Test delete player: </a:t>
            </a:r>
            <a:r>
              <a:rPr lang="en-US" dirty="0"/>
              <a:t>Tests deleting a player.</a:t>
            </a:r>
          </a:p>
          <a:p>
            <a:r>
              <a:rPr lang="en-US" b="1" dirty="0"/>
              <a:t>Test display players: </a:t>
            </a:r>
            <a:r>
              <a:rPr lang="en-US" dirty="0"/>
              <a:t>Tests displaying the list of players.</a:t>
            </a:r>
          </a:p>
          <a:p>
            <a:endParaRPr lang="en-US" dirty="0"/>
          </a:p>
          <a:p>
            <a:r>
              <a:rPr lang="en-US" b="1" dirty="0"/>
              <a:t>Test Team Database: </a:t>
            </a:r>
            <a:r>
              <a:rPr lang="en-US" dirty="0"/>
              <a:t>Contains test cases for the Team Database class.</a:t>
            </a:r>
          </a:p>
          <a:p>
            <a:r>
              <a:rPr lang="en-US" b="1" dirty="0"/>
              <a:t>Test create team: </a:t>
            </a:r>
            <a:r>
              <a:rPr lang="en-US" dirty="0"/>
              <a:t>Tests the creation of a team.</a:t>
            </a:r>
          </a:p>
          <a:p>
            <a:r>
              <a:rPr lang="en-US" b="1" dirty="0"/>
              <a:t>Test read team: </a:t>
            </a:r>
            <a:r>
              <a:rPr lang="en-US" dirty="0"/>
              <a:t>Tests reading a team's information.</a:t>
            </a:r>
          </a:p>
          <a:p>
            <a:r>
              <a:rPr lang="en-US" b="1" dirty="0"/>
              <a:t>Test update team: </a:t>
            </a:r>
            <a:r>
              <a:rPr lang="en-US" dirty="0"/>
              <a:t>Tests updating a team's information.</a:t>
            </a:r>
          </a:p>
          <a:p>
            <a:r>
              <a:rPr lang="en-US" b="1" dirty="0"/>
              <a:t>Test delete team: </a:t>
            </a:r>
            <a:r>
              <a:rPr lang="en-US" dirty="0"/>
              <a:t>Tests deleting a team.</a:t>
            </a:r>
          </a:p>
          <a:p>
            <a:r>
              <a:rPr lang="en-US" b="1" dirty="0"/>
              <a:t>Test display teams: </a:t>
            </a:r>
            <a:r>
              <a:rPr lang="en-US" dirty="0"/>
              <a:t>Tests displaying the list of teams.</a:t>
            </a:r>
            <a:endParaRPr lang="en-IN" dirty="0"/>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lowchart: Connector 33">
            <a:extLst>
              <a:ext uri="{FF2B5EF4-FFF2-40B4-BE49-F238E27FC236}">
                <a16:creationId xmlns:a16="http://schemas.microsoft.com/office/drawing/2014/main" id="{4EC374BA-01CE-45FB-6240-86E75469F808}"/>
              </a:ext>
            </a:extLst>
          </p:cNvPr>
          <p:cNvSpPr/>
          <p:nvPr/>
        </p:nvSpPr>
        <p:spPr>
          <a:xfrm>
            <a:off x="914400" y="177282"/>
            <a:ext cx="1800808" cy="72778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a:solidFill>
                  <a:schemeClr val="tx1"/>
                </a:solidFill>
              </a:rPr>
              <a:t>start</a:t>
            </a:r>
          </a:p>
        </p:txBody>
      </p:sp>
      <p:sp>
        <p:nvSpPr>
          <p:cNvPr id="35" name="Flowchart: Connector 34">
            <a:extLst>
              <a:ext uri="{FF2B5EF4-FFF2-40B4-BE49-F238E27FC236}">
                <a16:creationId xmlns:a16="http://schemas.microsoft.com/office/drawing/2014/main" id="{B604F4CD-7977-B106-9A84-CF2B341F1877}"/>
              </a:ext>
            </a:extLst>
          </p:cNvPr>
          <p:cNvSpPr/>
          <p:nvPr/>
        </p:nvSpPr>
        <p:spPr>
          <a:xfrm>
            <a:off x="8593494" y="205274"/>
            <a:ext cx="2220686" cy="72778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start</a:t>
            </a:r>
          </a:p>
        </p:txBody>
      </p:sp>
      <p:sp>
        <p:nvSpPr>
          <p:cNvPr id="36" name="Flowchart: Process 35">
            <a:extLst>
              <a:ext uri="{FF2B5EF4-FFF2-40B4-BE49-F238E27FC236}">
                <a16:creationId xmlns:a16="http://schemas.microsoft.com/office/drawing/2014/main" id="{E605E1C8-20DB-0337-CA44-BC145E2E6054}"/>
              </a:ext>
            </a:extLst>
          </p:cNvPr>
          <p:cNvSpPr/>
          <p:nvPr/>
        </p:nvSpPr>
        <p:spPr>
          <a:xfrm>
            <a:off x="228600" y="1401391"/>
            <a:ext cx="3051110" cy="102636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err="1">
                <a:solidFill>
                  <a:schemeClr val="tx1"/>
                </a:solidFill>
                <a:highlight>
                  <a:srgbClr val="F5CDCE"/>
                </a:highlight>
              </a:rPr>
              <a:t>self.db</a:t>
            </a:r>
            <a:r>
              <a:rPr lang="en-IN" sz="1400" dirty="0">
                <a:solidFill>
                  <a:schemeClr val="tx1"/>
                </a:solidFill>
                <a:highlight>
                  <a:srgbClr val="F5CDCE"/>
                </a:highlight>
              </a:rPr>
              <a:t> = </a:t>
            </a:r>
            <a:r>
              <a:rPr lang="en-IN" sz="1400" dirty="0" err="1">
                <a:solidFill>
                  <a:schemeClr val="tx1"/>
                </a:solidFill>
                <a:highlight>
                  <a:srgbClr val="F5CDCE"/>
                </a:highlight>
              </a:rPr>
              <a:t>PlayerDatabase</a:t>
            </a:r>
            <a:r>
              <a:rPr lang="en-IN" sz="1400" dirty="0">
                <a:solidFill>
                  <a:schemeClr val="tx1"/>
                </a:solidFill>
                <a:highlight>
                  <a:srgbClr val="F5CDCE"/>
                </a:highlight>
              </a:rPr>
              <a:t>()        </a:t>
            </a:r>
            <a:r>
              <a:rPr lang="en-IN" sz="1400" dirty="0" err="1">
                <a:solidFill>
                  <a:schemeClr val="tx1"/>
                </a:solidFill>
                <a:highlight>
                  <a:srgbClr val="F5CDCE"/>
                </a:highlight>
              </a:rPr>
              <a:t>self.db.create_player</a:t>
            </a:r>
            <a:r>
              <a:rPr lang="en-IN" sz="1400" dirty="0">
                <a:solidFill>
                  <a:schemeClr val="tx1"/>
                </a:solidFill>
                <a:highlight>
                  <a:srgbClr val="F5CDCE"/>
                </a:highlight>
              </a:rPr>
              <a:t>(1, "John Doe", ["</a:t>
            </a:r>
            <a:r>
              <a:rPr lang="en-IN" sz="1400">
                <a:solidFill>
                  <a:schemeClr val="tx1"/>
                </a:solidFill>
                <a:highlight>
                  <a:srgbClr val="F5CDCE"/>
                </a:highlight>
              </a:rPr>
              <a:t>football"])        </a:t>
            </a:r>
            <a:r>
              <a:rPr lang="en-IN" sz="1400" dirty="0" err="1">
                <a:solidFill>
                  <a:schemeClr val="tx1"/>
                </a:solidFill>
                <a:highlight>
                  <a:srgbClr val="F5CDCE"/>
                </a:highlight>
              </a:rPr>
              <a:t>self.db.create_player</a:t>
            </a:r>
            <a:r>
              <a:rPr lang="en-IN" sz="1400" dirty="0">
                <a:solidFill>
                  <a:schemeClr val="tx1"/>
                </a:solidFill>
                <a:highlight>
                  <a:srgbClr val="F5CDCE"/>
                </a:highlight>
              </a:rPr>
              <a:t>(2, "Jane Smith", ["cricket</a:t>
            </a:r>
            <a:r>
              <a:rPr lang="en-IN" sz="1400" dirty="0">
                <a:highlight>
                  <a:srgbClr val="F5CDCE"/>
                </a:highlight>
              </a:rPr>
              <a:t>"])</a:t>
            </a:r>
          </a:p>
        </p:txBody>
      </p:sp>
      <p:sp>
        <p:nvSpPr>
          <p:cNvPr id="37" name="Flowchart: Process 36">
            <a:extLst>
              <a:ext uri="{FF2B5EF4-FFF2-40B4-BE49-F238E27FC236}">
                <a16:creationId xmlns:a16="http://schemas.microsoft.com/office/drawing/2014/main" id="{F82CA0DE-AFFB-7034-A20B-5BE0E173C7E1}"/>
              </a:ext>
            </a:extLst>
          </p:cNvPr>
          <p:cNvSpPr/>
          <p:nvPr/>
        </p:nvSpPr>
        <p:spPr>
          <a:xfrm>
            <a:off x="7634896" y="1421896"/>
            <a:ext cx="3900195" cy="102636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self.db</a:t>
            </a:r>
            <a:r>
              <a:rPr lang="en-US" dirty="0">
                <a:solidFill>
                  <a:schemeClr val="tx1"/>
                </a:solidFill>
              </a:rPr>
              <a:t> = </a:t>
            </a:r>
            <a:r>
              <a:rPr lang="en-US" dirty="0" err="1">
                <a:solidFill>
                  <a:schemeClr val="tx1"/>
                </a:solidFill>
              </a:rPr>
              <a:t>TeamDatabase</a:t>
            </a:r>
            <a:r>
              <a:rPr lang="en-US" dirty="0">
                <a:solidFill>
                  <a:schemeClr val="tx1"/>
                </a:solidFill>
              </a:rPr>
              <a:t>()</a:t>
            </a:r>
          </a:p>
          <a:p>
            <a:pPr algn="ctr"/>
            <a:r>
              <a:rPr lang="en-US" dirty="0">
                <a:solidFill>
                  <a:schemeClr val="tx1"/>
                </a:solidFill>
              </a:rPr>
              <a:t>        </a:t>
            </a:r>
            <a:r>
              <a:rPr lang="en-US" dirty="0" err="1">
                <a:solidFill>
                  <a:schemeClr val="tx1"/>
                </a:solidFill>
              </a:rPr>
              <a:t>self.db.create_team</a:t>
            </a:r>
            <a:r>
              <a:rPr lang="en-US" dirty="0">
                <a:solidFill>
                  <a:schemeClr val="tx1"/>
                </a:solidFill>
              </a:rPr>
              <a:t>(1, "A")</a:t>
            </a:r>
          </a:p>
          <a:p>
            <a:pPr algn="ctr"/>
            <a:r>
              <a:rPr lang="en-US" dirty="0">
                <a:solidFill>
                  <a:schemeClr val="tx1"/>
                </a:solidFill>
              </a:rPr>
              <a:t>        </a:t>
            </a:r>
            <a:r>
              <a:rPr lang="en-US" dirty="0" err="1">
                <a:solidFill>
                  <a:schemeClr val="tx1"/>
                </a:solidFill>
              </a:rPr>
              <a:t>self.db.create_team</a:t>
            </a:r>
            <a:r>
              <a:rPr lang="en-US" dirty="0">
                <a:solidFill>
                  <a:schemeClr val="tx1"/>
                </a:solidFill>
              </a:rPr>
              <a:t>(2, "B")</a:t>
            </a:r>
          </a:p>
        </p:txBody>
      </p:sp>
      <p:sp>
        <p:nvSpPr>
          <p:cNvPr id="38" name="Flowchart: Predefined Process 37">
            <a:extLst>
              <a:ext uri="{FF2B5EF4-FFF2-40B4-BE49-F238E27FC236}">
                <a16:creationId xmlns:a16="http://schemas.microsoft.com/office/drawing/2014/main" id="{CF0CCE29-3694-5A1E-D468-A25520EBE7C8}"/>
              </a:ext>
            </a:extLst>
          </p:cNvPr>
          <p:cNvSpPr/>
          <p:nvPr/>
        </p:nvSpPr>
        <p:spPr>
          <a:xfrm>
            <a:off x="-1" y="3088433"/>
            <a:ext cx="1810139" cy="746449"/>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 </a:t>
            </a:r>
            <a:r>
              <a:rPr lang="en-IN" dirty="0" err="1">
                <a:solidFill>
                  <a:schemeClr val="tx1"/>
                </a:solidFill>
              </a:rPr>
              <a:t>test_</a:t>
            </a:r>
            <a:r>
              <a:rPr lang="en-IN" sz="1600" dirty="0" err="1">
                <a:solidFill>
                  <a:schemeClr val="tx1"/>
                </a:solidFill>
              </a:rPr>
              <a:t>create</a:t>
            </a:r>
            <a:r>
              <a:rPr lang="en-IN" dirty="0" err="1">
                <a:solidFill>
                  <a:schemeClr val="tx1"/>
                </a:solidFill>
              </a:rPr>
              <a:t>_player</a:t>
            </a:r>
            <a:endParaRPr lang="en-IN" dirty="0">
              <a:solidFill>
                <a:schemeClr val="tx1"/>
              </a:solidFill>
            </a:endParaRPr>
          </a:p>
        </p:txBody>
      </p:sp>
      <p:sp>
        <p:nvSpPr>
          <p:cNvPr id="39" name="Flowchart: Predefined Process 38">
            <a:extLst>
              <a:ext uri="{FF2B5EF4-FFF2-40B4-BE49-F238E27FC236}">
                <a16:creationId xmlns:a16="http://schemas.microsoft.com/office/drawing/2014/main" id="{0AD62D74-7CF8-DC33-2239-D8465CEC15AB}"/>
              </a:ext>
            </a:extLst>
          </p:cNvPr>
          <p:cNvSpPr/>
          <p:nvPr/>
        </p:nvSpPr>
        <p:spPr>
          <a:xfrm>
            <a:off x="2062065" y="3088433"/>
            <a:ext cx="1511559" cy="681135"/>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rPr>
              <a:t>test_read_player</a:t>
            </a:r>
            <a:endParaRPr lang="en-IN" dirty="0">
              <a:solidFill>
                <a:schemeClr val="tx1"/>
              </a:solidFill>
            </a:endParaRPr>
          </a:p>
        </p:txBody>
      </p:sp>
      <p:sp>
        <p:nvSpPr>
          <p:cNvPr id="40" name="Flowchart: Predefined Process 39">
            <a:extLst>
              <a:ext uri="{FF2B5EF4-FFF2-40B4-BE49-F238E27FC236}">
                <a16:creationId xmlns:a16="http://schemas.microsoft.com/office/drawing/2014/main" id="{C80A1FA9-95A8-5D1A-2926-313445D1A449}"/>
              </a:ext>
            </a:extLst>
          </p:cNvPr>
          <p:cNvSpPr/>
          <p:nvPr/>
        </p:nvSpPr>
        <p:spPr>
          <a:xfrm>
            <a:off x="3853543" y="3088433"/>
            <a:ext cx="1427584" cy="681135"/>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test_update_player</a:t>
            </a:r>
          </a:p>
        </p:txBody>
      </p:sp>
      <p:sp>
        <p:nvSpPr>
          <p:cNvPr id="41" name="Flowchart: Predefined Process 40">
            <a:extLst>
              <a:ext uri="{FF2B5EF4-FFF2-40B4-BE49-F238E27FC236}">
                <a16:creationId xmlns:a16="http://schemas.microsoft.com/office/drawing/2014/main" id="{11B5CCA2-275B-1861-46FA-E5409378C70B}"/>
              </a:ext>
            </a:extLst>
          </p:cNvPr>
          <p:cNvSpPr/>
          <p:nvPr/>
        </p:nvSpPr>
        <p:spPr>
          <a:xfrm>
            <a:off x="1377820" y="4133460"/>
            <a:ext cx="1511559" cy="681135"/>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test_delete_player</a:t>
            </a:r>
          </a:p>
        </p:txBody>
      </p:sp>
      <p:sp>
        <p:nvSpPr>
          <p:cNvPr id="42" name="Flowchart: Predefined Process 41">
            <a:extLst>
              <a:ext uri="{FF2B5EF4-FFF2-40B4-BE49-F238E27FC236}">
                <a16:creationId xmlns:a16="http://schemas.microsoft.com/office/drawing/2014/main" id="{293E956D-267C-FE19-7C83-20148BDF0B1C}"/>
              </a:ext>
            </a:extLst>
          </p:cNvPr>
          <p:cNvSpPr/>
          <p:nvPr/>
        </p:nvSpPr>
        <p:spPr>
          <a:xfrm>
            <a:off x="3293706" y="4133461"/>
            <a:ext cx="1679510" cy="681134"/>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test_display_players</a:t>
            </a:r>
          </a:p>
        </p:txBody>
      </p:sp>
      <p:sp>
        <p:nvSpPr>
          <p:cNvPr id="43" name="Flowchart: Predefined Process 42">
            <a:extLst>
              <a:ext uri="{FF2B5EF4-FFF2-40B4-BE49-F238E27FC236}">
                <a16:creationId xmlns:a16="http://schemas.microsoft.com/office/drawing/2014/main" id="{C12C9E13-DA7B-0CC2-0AD3-37E2FC9414AF}"/>
              </a:ext>
            </a:extLst>
          </p:cNvPr>
          <p:cNvSpPr/>
          <p:nvPr/>
        </p:nvSpPr>
        <p:spPr>
          <a:xfrm>
            <a:off x="6464558" y="2777249"/>
            <a:ext cx="1478901" cy="1026368"/>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rPr>
              <a:t>test_create_team</a:t>
            </a:r>
            <a:endParaRPr lang="en-IN" dirty="0">
              <a:solidFill>
                <a:schemeClr val="tx1"/>
              </a:solidFill>
            </a:endParaRPr>
          </a:p>
        </p:txBody>
      </p:sp>
      <p:sp>
        <p:nvSpPr>
          <p:cNvPr id="44" name="Flowchart: Predefined Process 43">
            <a:extLst>
              <a:ext uri="{FF2B5EF4-FFF2-40B4-BE49-F238E27FC236}">
                <a16:creationId xmlns:a16="http://schemas.microsoft.com/office/drawing/2014/main" id="{F69BEDBF-9D1C-C43A-EAAA-B38151E5322A}"/>
              </a:ext>
            </a:extLst>
          </p:cNvPr>
          <p:cNvSpPr/>
          <p:nvPr/>
        </p:nvSpPr>
        <p:spPr>
          <a:xfrm>
            <a:off x="8210939" y="2985796"/>
            <a:ext cx="1352939" cy="70446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rPr>
              <a:t>test_read_team</a:t>
            </a:r>
            <a:endParaRPr lang="en-IN" dirty="0">
              <a:solidFill>
                <a:schemeClr val="tx1"/>
              </a:solidFill>
            </a:endParaRPr>
          </a:p>
        </p:txBody>
      </p:sp>
      <p:sp>
        <p:nvSpPr>
          <p:cNvPr id="45" name="Flowchart: Predefined Process 44">
            <a:extLst>
              <a:ext uri="{FF2B5EF4-FFF2-40B4-BE49-F238E27FC236}">
                <a16:creationId xmlns:a16="http://schemas.microsoft.com/office/drawing/2014/main" id="{010D24FC-38AA-637A-7508-8DB4D363118D}"/>
              </a:ext>
            </a:extLst>
          </p:cNvPr>
          <p:cNvSpPr/>
          <p:nvPr/>
        </p:nvSpPr>
        <p:spPr>
          <a:xfrm>
            <a:off x="9965094" y="2985795"/>
            <a:ext cx="1688841" cy="70446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rPr>
              <a:t>test_update_team</a:t>
            </a:r>
            <a:endParaRPr lang="en-IN" dirty="0">
              <a:solidFill>
                <a:schemeClr val="tx1"/>
              </a:solidFill>
            </a:endParaRPr>
          </a:p>
        </p:txBody>
      </p:sp>
      <p:sp>
        <p:nvSpPr>
          <p:cNvPr id="46" name="Flowchart: Predefined Process 45">
            <a:extLst>
              <a:ext uri="{FF2B5EF4-FFF2-40B4-BE49-F238E27FC236}">
                <a16:creationId xmlns:a16="http://schemas.microsoft.com/office/drawing/2014/main" id="{DD8C96A5-5D3E-3D01-EB10-319F2D7D8DA8}"/>
              </a:ext>
            </a:extLst>
          </p:cNvPr>
          <p:cNvSpPr/>
          <p:nvPr/>
        </p:nvSpPr>
        <p:spPr>
          <a:xfrm>
            <a:off x="7464491" y="4133461"/>
            <a:ext cx="1726164" cy="47586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test_delete_team</a:t>
            </a:r>
          </a:p>
        </p:txBody>
      </p:sp>
      <p:sp>
        <p:nvSpPr>
          <p:cNvPr id="47" name="Flowchart: Predefined Process 46">
            <a:extLst>
              <a:ext uri="{FF2B5EF4-FFF2-40B4-BE49-F238E27FC236}">
                <a16:creationId xmlns:a16="http://schemas.microsoft.com/office/drawing/2014/main" id="{1BBF778D-EEA2-99BD-7F30-6D3E8BA04F1F}"/>
              </a:ext>
            </a:extLst>
          </p:cNvPr>
          <p:cNvSpPr/>
          <p:nvPr/>
        </p:nvSpPr>
        <p:spPr>
          <a:xfrm>
            <a:off x="9535886" y="4133461"/>
            <a:ext cx="1800808" cy="47586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rPr>
              <a:t>test_display_teams</a:t>
            </a:r>
            <a:endParaRPr lang="en-IN" dirty="0">
              <a:solidFill>
                <a:schemeClr val="tx1"/>
              </a:solidFill>
            </a:endParaRPr>
          </a:p>
        </p:txBody>
      </p:sp>
      <p:sp>
        <p:nvSpPr>
          <p:cNvPr id="48" name="Flowchart: Connector 47">
            <a:extLst>
              <a:ext uri="{FF2B5EF4-FFF2-40B4-BE49-F238E27FC236}">
                <a16:creationId xmlns:a16="http://schemas.microsoft.com/office/drawing/2014/main" id="{8207B469-9133-09B4-676A-FA92B78BB6A2}"/>
              </a:ext>
            </a:extLst>
          </p:cNvPr>
          <p:cNvSpPr/>
          <p:nvPr/>
        </p:nvSpPr>
        <p:spPr>
          <a:xfrm>
            <a:off x="1446245" y="5449078"/>
            <a:ext cx="2313992" cy="85841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ok</a:t>
            </a:r>
            <a:r>
              <a:rPr lang="en-IN" dirty="0"/>
              <a:t>...</a:t>
            </a:r>
          </a:p>
          <a:p>
            <a:pPr algn="ctr"/>
            <a:r>
              <a:rPr lang="en-IN" sz="2000" dirty="0">
                <a:solidFill>
                  <a:schemeClr val="tx1"/>
                </a:solidFill>
              </a:rPr>
              <a:t>stop</a:t>
            </a:r>
          </a:p>
        </p:txBody>
      </p:sp>
      <p:sp>
        <p:nvSpPr>
          <p:cNvPr id="49" name="Flowchart: Connector 48">
            <a:extLst>
              <a:ext uri="{FF2B5EF4-FFF2-40B4-BE49-F238E27FC236}">
                <a16:creationId xmlns:a16="http://schemas.microsoft.com/office/drawing/2014/main" id="{3E579F87-90C9-112B-3BDA-7A800CA7DA29}"/>
              </a:ext>
            </a:extLst>
          </p:cNvPr>
          <p:cNvSpPr/>
          <p:nvPr/>
        </p:nvSpPr>
        <p:spPr>
          <a:xfrm>
            <a:off x="8070980" y="5314805"/>
            <a:ext cx="2519266" cy="951721"/>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ok</a:t>
            </a:r>
            <a:r>
              <a:rPr lang="en-IN" sz="2000" dirty="0"/>
              <a:t>...</a:t>
            </a:r>
          </a:p>
          <a:p>
            <a:pPr algn="ctr"/>
            <a:r>
              <a:rPr lang="en-IN" sz="2000" dirty="0">
                <a:solidFill>
                  <a:schemeClr val="tx1"/>
                </a:solidFill>
              </a:rPr>
              <a:t>stop</a:t>
            </a:r>
          </a:p>
        </p:txBody>
      </p:sp>
      <p:cxnSp>
        <p:nvCxnSpPr>
          <p:cNvPr id="51" name="Straight Connector 50">
            <a:extLst>
              <a:ext uri="{FF2B5EF4-FFF2-40B4-BE49-F238E27FC236}">
                <a16:creationId xmlns:a16="http://schemas.microsoft.com/office/drawing/2014/main" id="{A1030550-9889-DC6A-ECCF-9E1241F2A65E}"/>
              </a:ext>
            </a:extLst>
          </p:cNvPr>
          <p:cNvCxnSpPr>
            <a:cxnSpLocks/>
          </p:cNvCxnSpPr>
          <p:nvPr/>
        </p:nvCxnSpPr>
        <p:spPr>
          <a:xfrm flipH="1">
            <a:off x="1805472" y="934533"/>
            <a:ext cx="4666" cy="410547"/>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C2EB8553-77CF-6C73-1022-8E6880AEE81E}"/>
              </a:ext>
            </a:extLst>
          </p:cNvPr>
          <p:cNvCxnSpPr>
            <a:cxnSpLocks/>
          </p:cNvCxnSpPr>
          <p:nvPr/>
        </p:nvCxnSpPr>
        <p:spPr>
          <a:xfrm>
            <a:off x="802433" y="2341984"/>
            <a:ext cx="0" cy="746449"/>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4802F7EB-C382-EC8F-B805-022758CE9FC2}"/>
              </a:ext>
            </a:extLst>
          </p:cNvPr>
          <p:cNvCxnSpPr>
            <a:cxnSpLocks/>
          </p:cNvCxnSpPr>
          <p:nvPr/>
        </p:nvCxnSpPr>
        <p:spPr>
          <a:xfrm>
            <a:off x="2715208" y="2341984"/>
            <a:ext cx="0" cy="746449"/>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830FEEF0-2D34-845F-BC13-59825310693E}"/>
              </a:ext>
            </a:extLst>
          </p:cNvPr>
          <p:cNvCxnSpPr>
            <a:cxnSpLocks/>
          </p:cNvCxnSpPr>
          <p:nvPr/>
        </p:nvCxnSpPr>
        <p:spPr>
          <a:xfrm>
            <a:off x="8895183" y="2239347"/>
            <a:ext cx="0" cy="746449"/>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4CF60F01-9ABD-1F92-C478-0E5BE06F5F35}"/>
              </a:ext>
            </a:extLst>
          </p:cNvPr>
          <p:cNvCxnSpPr>
            <a:cxnSpLocks/>
          </p:cNvCxnSpPr>
          <p:nvPr/>
        </p:nvCxnSpPr>
        <p:spPr>
          <a:xfrm>
            <a:off x="1912776" y="2341984"/>
            <a:ext cx="0" cy="1791477"/>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A6F2E9A5-E7C5-447D-E280-BCC27043C75E}"/>
              </a:ext>
            </a:extLst>
          </p:cNvPr>
          <p:cNvCxnSpPr>
            <a:cxnSpLocks/>
            <a:endCxn id="35" idx="4"/>
          </p:cNvCxnSpPr>
          <p:nvPr/>
        </p:nvCxnSpPr>
        <p:spPr>
          <a:xfrm flipV="1">
            <a:off x="9703837" y="933061"/>
            <a:ext cx="0" cy="410547"/>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F635B6EF-91BF-A2C3-0CF0-D711B91DB74F}"/>
              </a:ext>
            </a:extLst>
          </p:cNvPr>
          <p:cNvCxnSpPr>
            <a:cxnSpLocks/>
          </p:cNvCxnSpPr>
          <p:nvPr/>
        </p:nvCxnSpPr>
        <p:spPr>
          <a:xfrm>
            <a:off x="10664890" y="2341984"/>
            <a:ext cx="0" cy="643812"/>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15BCEB50-94DF-0393-5A97-BE4C0E5C1537}"/>
              </a:ext>
            </a:extLst>
          </p:cNvPr>
          <p:cNvCxnSpPr>
            <a:cxnSpLocks/>
          </p:cNvCxnSpPr>
          <p:nvPr/>
        </p:nvCxnSpPr>
        <p:spPr>
          <a:xfrm>
            <a:off x="9703837" y="2341984"/>
            <a:ext cx="9330" cy="1791477"/>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E9D1D659-25D8-1A09-B4AF-9435A3485D1C}"/>
              </a:ext>
            </a:extLst>
          </p:cNvPr>
          <p:cNvCxnSpPr>
            <a:cxnSpLocks/>
          </p:cNvCxnSpPr>
          <p:nvPr/>
        </p:nvCxnSpPr>
        <p:spPr>
          <a:xfrm>
            <a:off x="7987004" y="2332653"/>
            <a:ext cx="9330" cy="1800808"/>
          </a:xfrm>
          <a:prstGeom prst="line">
            <a:avLst/>
          </a:prstGeom>
        </p:spPr>
        <p:style>
          <a:lnRef idx="1">
            <a:schemeClr val="dk1"/>
          </a:lnRef>
          <a:fillRef idx="0">
            <a:schemeClr val="dk1"/>
          </a:fillRef>
          <a:effectRef idx="0">
            <a:schemeClr val="dk1"/>
          </a:effectRef>
          <a:fontRef idx="minor">
            <a:schemeClr val="tx1"/>
          </a:fontRef>
        </p:style>
      </p:cxnSp>
      <p:cxnSp>
        <p:nvCxnSpPr>
          <p:cNvPr id="87" name="Connector: Elbow 86">
            <a:extLst>
              <a:ext uri="{FF2B5EF4-FFF2-40B4-BE49-F238E27FC236}">
                <a16:creationId xmlns:a16="http://schemas.microsoft.com/office/drawing/2014/main" id="{A5495684-ECB0-8DE9-613B-75C5F22CFA8E}"/>
              </a:ext>
            </a:extLst>
          </p:cNvPr>
          <p:cNvCxnSpPr>
            <a:cxnSpLocks/>
            <a:stCxn id="38" idx="2"/>
            <a:endCxn id="48" idx="2"/>
          </p:cNvCxnSpPr>
          <p:nvPr/>
        </p:nvCxnSpPr>
        <p:spPr>
          <a:xfrm rot="16200000" flipH="1">
            <a:off x="153955" y="4585996"/>
            <a:ext cx="2043404" cy="541176"/>
          </a:xfrm>
          <a:prstGeom prst="bentConnector2">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6D52B405-6397-D490-1396-DD5C037A1307}"/>
              </a:ext>
            </a:extLst>
          </p:cNvPr>
          <p:cNvCxnSpPr>
            <a:cxnSpLocks/>
            <a:endCxn id="41" idx="2"/>
          </p:cNvCxnSpPr>
          <p:nvPr/>
        </p:nvCxnSpPr>
        <p:spPr>
          <a:xfrm flipV="1">
            <a:off x="2133600" y="4814595"/>
            <a:ext cx="0" cy="811764"/>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67AAE9A9-B661-4B3C-8B07-C5ED39760A80}"/>
              </a:ext>
            </a:extLst>
          </p:cNvPr>
          <p:cNvCxnSpPr>
            <a:cxnSpLocks/>
          </p:cNvCxnSpPr>
          <p:nvPr/>
        </p:nvCxnSpPr>
        <p:spPr>
          <a:xfrm flipH="1">
            <a:off x="2992017" y="3564294"/>
            <a:ext cx="40432" cy="1978090"/>
          </a:xfrm>
          <a:prstGeom prst="line">
            <a:avLst/>
          </a:prstGeom>
        </p:spPr>
        <p:style>
          <a:lnRef idx="1">
            <a:schemeClr val="dk1"/>
          </a:lnRef>
          <a:fillRef idx="0">
            <a:schemeClr val="dk1"/>
          </a:fillRef>
          <a:effectRef idx="0">
            <a:schemeClr val="dk1"/>
          </a:effectRef>
          <a:fontRef idx="minor">
            <a:schemeClr val="tx1"/>
          </a:fontRef>
        </p:style>
      </p:cxnSp>
      <p:cxnSp>
        <p:nvCxnSpPr>
          <p:cNvPr id="98" name="Connector: Elbow 97">
            <a:extLst>
              <a:ext uri="{FF2B5EF4-FFF2-40B4-BE49-F238E27FC236}">
                <a16:creationId xmlns:a16="http://schemas.microsoft.com/office/drawing/2014/main" id="{BD3FE3F8-5912-94A1-8B94-1BE62C28F361}"/>
              </a:ext>
            </a:extLst>
          </p:cNvPr>
          <p:cNvCxnSpPr>
            <a:cxnSpLocks/>
            <a:stCxn id="40" idx="3"/>
            <a:endCxn id="48" idx="6"/>
          </p:cNvCxnSpPr>
          <p:nvPr/>
        </p:nvCxnSpPr>
        <p:spPr>
          <a:xfrm flipH="1">
            <a:off x="3760237" y="3429001"/>
            <a:ext cx="1520890" cy="2449285"/>
          </a:xfrm>
          <a:prstGeom prst="bentConnector3">
            <a:avLst>
              <a:gd name="adj1" fmla="val -15031"/>
            </a:avLst>
          </a:prstGeom>
        </p:spPr>
        <p:style>
          <a:lnRef idx="1">
            <a:schemeClr val="dk1"/>
          </a:lnRef>
          <a:fillRef idx="0">
            <a:schemeClr val="dk1"/>
          </a:fillRef>
          <a:effectRef idx="0">
            <a:schemeClr val="dk1"/>
          </a:effectRef>
          <a:fontRef idx="minor">
            <a:schemeClr val="tx1"/>
          </a:fontRef>
        </p:style>
      </p:cxnSp>
      <p:cxnSp>
        <p:nvCxnSpPr>
          <p:cNvPr id="105" name="Connector: Elbow 104">
            <a:extLst>
              <a:ext uri="{FF2B5EF4-FFF2-40B4-BE49-F238E27FC236}">
                <a16:creationId xmlns:a16="http://schemas.microsoft.com/office/drawing/2014/main" id="{C1954E51-1296-7EF8-063D-997096C4020C}"/>
              </a:ext>
            </a:extLst>
          </p:cNvPr>
          <p:cNvCxnSpPr>
            <a:cxnSpLocks/>
            <a:stCxn id="42" idx="3"/>
          </p:cNvCxnSpPr>
          <p:nvPr/>
        </p:nvCxnSpPr>
        <p:spPr>
          <a:xfrm flipH="1">
            <a:off x="3523861" y="4474028"/>
            <a:ext cx="1449355" cy="1152331"/>
          </a:xfrm>
          <a:prstGeom prst="bentConnector3">
            <a:avLst>
              <a:gd name="adj1" fmla="val -15773"/>
            </a:avLst>
          </a:prstGeom>
        </p:spPr>
        <p:style>
          <a:lnRef idx="1">
            <a:schemeClr val="dk1"/>
          </a:lnRef>
          <a:fillRef idx="0">
            <a:schemeClr val="dk1"/>
          </a:fillRef>
          <a:effectRef idx="0">
            <a:schemeClr val="dk1"/>
          </a:effectRef>
          <a:fontRef idx="minor">
            <a:schemeClr val="tx1"/>
          </a:fontRef>
        </p:style>
      </p:cxnSp>
      <p:cxnSp>
        <p:nvCxnSpPr>
          <p:cNvPr id="108" name="Connector: Elbow 107">
            <a:extLst>
              <a:ext uri="{FF2B5EF4-FFF2-40B4-BE49-F238E27FC236}">
                <a16:creationId xmlns:a16="http://schemas.microsoft.com/office/drawing/2014/main" id="{FD9AD2F5-228D-032D-80E4-A5F23720383B}"/>
              </a:ext>
            </a:extLst>
          </p:cNvPr>
          <p:cNvCxnSpPr>
            <a:cxnSpLocks/>
            <a:stCxn id="36" idx="3"/>
          </p:cNvCxnSpPr>
          <p:nvPr/>
        </p:nvCxnSpPr>
        <p:spPr>
          <a:xfrm>
            <a:off x="3279710" y="1914575"/>
            <a:ext cx="587829" cy="2304661"/>
          </a:xfrm>
          <a:prstGeom prst="bentConnector2">
            <a:avLst/>
          </a:prstGeom>
        </p:spPr>
        <p:style>
          <a:lnRef idx="1">
            <a:schemeClr val="dk1"/>
          </a:lnRef>
          <a:fillRef idx="0">
            <a:schemeClr val="dk1"/>
          </a:fillRef>
          <a:effectRef idx="0">
            <a:schemeClr val="dk1"/>
          </a:effectRef>
          <a:fontRef idx="minor">
            <a:schemeClr val="tx1"/>
          </a:fontRef>
        </p:style>
      </p:cxnSp>
      <p:cxnSp>
        <p:nvCxnSpPr>
          <p:cNvPr id="111" name="Connector: Elbow 110">
            <a:extLst>
              <a:ext uri="{FF2B5EF4-FFF2-40B4-BE49-F238E27FC236}">
                <a16:creationId xmlns:a16="http://schemas.microsoft.com/office/drawing/2014/main" id="{342F96D8-EFBD-79AE-9C0D-C513139A1C93}"/>
              </a:ext>
            </a:extLst>
          </p:cNvPr>
          <p:cNvCxnSpPr>
            <a:cxnSpLocks/>
            <a:stCxn id="43" idx="1"/>
            <a:endCxn id="49" idx="2"/>
          </p:cNvCxnSpPr>
          <p:nvPr/>
        </p:nvCxnSpPr>
        <p:spPr>
          <a:xfrm rot="10800000" flipH="1" flipV="1">
            <a:off x="6464558" y="3290432"/>
            <a:ext cx="1606422" cy="2500233"/>
          </a:xfrm>
          <a:prstGeom prst="bentConnector3">
            <a:avLst>
              <a:gd name="adj1" fmla="val -14230"/>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48CFAA04-5735-42B1-D015-D9C850122625}"/>
              </a:ext>
            </a:extLst>
          </p:cNvPr>
          <p:cNvCxnSpPr>
            <a:cxnSpLocks/>
            <a:stCxn id="46" idx="2"/>
            <a:endCxn id="49" idx="1"/>
          </p:cNvCxnSpPr>
          <p:nvPr/>
        </p:nvCxnSpPr>
        <p:spPr>
          <a:xfrm>
            <a:off x="8327573" y="4609322"/>
            <a:ext cx="112345" cy="844859"/>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EC83884A-4327-2976-E7F1-14FCBDFDA620}"/>
              </a:ext>
            </a:extLst>
          </p:cNvPr>
          <p:cNvCxnSpPr>
            <a:cxnSpLocks/>
            <a:endCxn id="49" idx="0"/>
          </p:cNvCxnSpPr>
          <p:nvPr/>
        </p:nvCxnSpPr>
        <p:spPr>
          <a:xfrm>
            <a:off x="9330613" y="3327384"/>
            <a:ext cx="0" cy="1987421"/>
          </a:xfrm>
          <a:prstGeom prst="line">
            <a:avLst/>
          </a:prstGeom>
        </p:spPr>
        <p:style>
          <a:lnRef idx="1">
            <a:schemeClr val="dk1"/>
          </a:lnRef>
          <a:fillRef idx="0">
            <a:schemeClr val="dk1"/>
          </a:fillRef>
          <a:effectRef idx="0">
            <a:schemeClr val="dk1"/>
          </a:effectRef>
          <a:fontRef idx="minor">
            <a:schemeClr val="tx1"/>
          </a:fontRef>
        </p:style>
      </p:cxnSp>
      <p:cxnSp>
        <p:nvCxnSpPr>
          <p:cNvPr id="123" name="Connector: Elbow 122">
            <a:extLst>
              <a:ext uri="{FF2B5EF4-FFF2-40B4-BE49-F238E27FC236}">
                <a16:creationId xmlns:a16="http://schemas.microsoft.com/office/drawing/2014/main" id="{4E08F1DC-147E-7B8F-B2F2-63177094B704}"/>
              </a:ext>
            </a:extLst>
          </p:cNvPr>
          <p:cNvCxnSpPr>
            <a:cxnSpLocks/>
            <a:stCxn id="45" idx="3"/>
            <a:endCxn id="49" idx="6"/>
          </p:cNvCxnSpPr>
          <p:nvPr/>
        </p:nvCxnSpPr>
        <p:spPr>
          <a:xfrm flipH="1">
            <a:off x="10590246" y="3338026"/>
            <a:ext cx="1063689" cy="2452640"/>
          </a:xfrm>
          <a:prstGeom prst="bentConnector3">
            <a:avLst>
              <a:gd name="adj1" fmla="val -21491"/>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09B0BF2D-F42A-C12F-2FC4-C0026A302BA1}"/>
              </a:ext>
            </a:extLst>
          </p:cNvPr>
          <p:cNvCxnSpPr>
            <a:cxnSpLocks/>
            <a:stCxn id="47" idx="2"/>
            <a:endCxn id="49" idx="7"/>
          </p:cNvCxnSpPr>
          <p:nvPr/>
        </p:nvCxnSpPr>
        <p:spPr>
          <a:xfrm flipH="1">
            <a:off x="10221308" y="4609322"/>
            <a:ext cx="214982" cy="844859"/>
          </a:xfrm>
          <a:prstGeom prst="line">
            <a:avLst/>
          </a:prstGeom>
        </p:spPr>
        <p:style>
          <a:lnRef idx="1">
            <a:schemeClr val="dk1"/>
          </a:lnRef>
          <a:fillRef idx="0">
            <a:schemeClr val="dk1"/>
          </a:fillRef>
          <a:effectRef idx="0">
            <a:schemeClr val="dk1"/>
          </a:effectRef>
          <a:fontRef idx="minor">
            <a:schemeClr val="tx1"/>
          </a:fontRef>
        </p:style>
      </p:cxnSp>
      <p:cxnSp>
        <p:nvCxnSpPr>
          <p:cNvPr id="129" name="Connector: Elbow 128">
            <a:extLst>
              <a:ext uri="{FF2B5EF4-FFF2-40B4-BE49-F238E27FC236}">
                <a16:creationId xmlns:a16="http://schemas.microsoft.com/office/drawing/2014/main" id="{2AAD5BC8-9A12-B53C-D8B2-9C00B8974825}"/>
              </a:ext>
            </a:extLst>
          </p:cNvPr>
          <p:cNvCxnSpPr>
            <a:cxnSpLocks/>
            <a:stCxn id="36" idx="3"/>
            <a:endCxn id="40" idx="0"/>
          </p:cNvCxnSpPr>
          <p:nvPr/>
        </p:nvCxnSpPr>
        <p:spPr>
          <a:xfrm>
            <a:off x="3279710" y="1914575"/>
            <a:ext cx="1287625" cy="1173858"/>
          </a:xfrm>
          <a:prstGeom prst="bentConnector2">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CB9E78A-4523-C3D9-2250-F83F9C841BDB}"/>
              </a:ext>
            </a:extLst>
          </p:cNvPr>
          <p:cNvPicPr>
            <a:picLocks noChangeAspect="1"/>
          </p:cNvPicPr>
          <p:nvPr/>
        </p:nvPicPr>
        <p:blipFill>
          <a:blip r:embed="rId2"/>
          <a:stretch>
            <a:fillRect/>
          </a:stretch>
        </p:blipFill>
        <p:spPr>
          <a:xfrm>
            <a:off x="0" y="0"/>
            <a:ext cx="13263715" cy="6858000"/>
          </a:xfrm>
          <a:prstGeom prst="rect">
            <a:avLst/>
          </a:prstGeom>
        </p:spPr>
      </p:pic>
    </p:spTree>
    <p:extLst>
      <p:ext uri="{BB962C8B-B14F-4D97-AF65-F5344CB8AC3E}">
        <p14:creationId xmlns:p14="http://schemas.microsoft.com/office/powerpoint/2010/main" val="1683444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1A3011A-529E-583A-D852-81747EE49A10}"/>
              </a:ext>
            </a:extLst>
          </p:cNvPr>
          <p:cNvSpPr>
            <a:spLocks noGrp="1"/>
          </p:cNvSpPr>
          <p:nvPr>
            <p:ph type="sldNum" sz="quarter" idx="10"/>
          </p:nvPr>
        </p:nvSpPr>
        <p:spPr/>
        <p:txBody>
          <a:bodyPr/>
          <a:lstStyle/>
          <a:p>
            <a:fld id="{48F63A3B-78C7-47BE-AE5E-E10140E04643}" type="slidenum">
              <a:rPr lang="en-US" smtClean="0"/>
              <a:pPr/>
              <a:t>8</a:t>
            </a:fld>
            <a:endParaRPr lang="en-US" dirty="0"/>
          </a:p>
        </p:txBody>
      </p:sp>
      <p:pic>
        <p:nvPicPr>
          <p:cNvPr id="6" name="Picture 5">
            <a:extLst>
              <a:ext uri="{FF2B5EF4-FFF2-40B4-BE49-F238E27FC236}">
                <a16:creationId xmlns:a16="http://schemas.microsoft.com/office/drawing/2014/main" id="{12605CA8-C8F7-D2AD-5C76-499E3079168B}"/>
              </a:ext>
            </a:extLst>
          </p:cNvPr>
          <p:cNvPicPr>
            <a:picLocks noChangeAspect="1"/>
          </p:cNvPicPr>
          <p:nvPr/>
        </p:nvPicPr>
        <p:blipFill>
          <a:blip r:embed="rId2"/>
          <a:stretch>
            <a:fillRect/>
          </a:stretch>
        </p:blipFill>
        <p:spPr>
          <a:xfrm>
            <a:off x="0" y="-68826"/>
            <a:ext cx="12192000" cy="6926826"/>
          </a:xfrm>
          <a:prstGeom prst="rect">
            <a:avLst/>
          </a:prstGeom>
        </p:spPr>
      </p:pic>
    </p:spTree>
    <p:extLst>
      <p:ext uri="{BB962C8B-B14F-4D97-AF65-F5344CB8AC3E}">
        <p14:creationId xmlns:p14="http://schemas.microsoft.com/office/powerpoint/2010/main" val="1261060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8B0F68-CB5A-89E4-7C9F-9646419D2D32}"/>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6" name="Picture 5">
            <a:extLst>
              <a:ext uri="{FF2B5EF4-FFF2-40B4-BE49-F238E27FC236}">
                <a16:creationId xmlns:a16="http://schemas.microsoft.com/office/drawing/2014/main" id="{DF7153A6-1A77-7625-161D-AF973C584D1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3792061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{CBE747C8-8E1A-448A-82D7-B759B22BC7EC}tf78438558_win32</Template>
  <TotalTime>401</TotalTime>
  <Words>713</Words>
  <Application>Microsoft Office PowerPoint</Application>
  <PresentationFormat>Widescreen</PresentationFormat>
  <Paragraphs>85</Paragraphs>
  <Slides>15</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Algerian</vt:lpstr>
      <vt:lpstr>Aptos</vt:lpstr>
      <vt:lpstr>Arial</vt:lpstr>
      <vt:lpstr>Arial Black</vt:lpstr>
      <vt:lpstr>Calibri</vt:lpstr>
      <vt:lpstr>Castellar</vt:lpstr>
      <vt:lpstr>inherit</vt:lpstr>
      <vt:lpstr>Latha</vt:lpstr>
      <vt:lpstr>Sabon Next LT</vt:lpstr>
      <vt:lpstr>Custom</vt:lpstr>
      <vt:lpstr>Team formation  tool    team : code crafters </vt:lpstr>
      <vt:lpstr>TEAM MEMBERS:</vt:lpstr>
      <vt:lpstr>INTRODUCTION:</vt:lpstr>
      <vt:lpstr>PowerPoint Presentation</vt:lpstr>
      <vt:lpstr>MODULE DESCRIPTION:</vt:lpstr>
      <vt:lpstr>PowerPoint Presentation</vt:lpstr>
      <vt:lpstr>PowerPoint Presentation</vt:lpstr>
      <vt:lpstr>PowerPoint Presentation</vt:lpstr>
      <vt:lpstr>PowerPoint Presentation</vt:lpstr>
      <vt:lpstr>PowerPoint Presentation</vt:lpstr>
      <vt:lpstr>PowerPoint Presentation</vt:lpstr>
      <vt:lpstr>OUTPUT:</vt:lpstr>
      <vt:lpstr>Conclusion:</vt:lpstr>
      <vt:lpstr>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formation  tool    team : code crafters </dc:title>
  <dc:subject/>
  <dc:creator>Sneha Bai</dc:creator>
  <cp:lastModifiedBy>Sneha Bai</cp:lastModifiedBy>
  <cp:revision>1</cp:revision>
  <dcterms:created xsi:type="dcterms:W3CDTF">2024-05-02T08:29:55Z</dcterms:created>
  <dcterms:modified xsi:type="dcterms:W3CDTF">2024-05-03T02:42:03Z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