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69850"/>
            <a:ext cx="9144000" cy="671829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CPH2325</dc:creator>
  <dcterms:created xsi:type="dcterms:W3CDTF">2015-05-11T22:30:45Z</dcterms:created>
  <dcterms:modified xsi:type="dcterms:W3CDTF">2023-10-09T12:51:16Z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6c1347ec1f4848ea96a815717b3b6894</vt:lpwstr>
  </property>
</Properties>
</file>