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2844-24AA-4AB0-904A-7EAB06AFCC0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4B17-A616-4922-9A61-CA4FC5897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" b="-1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82" y="4246944"/>
            <a:ext cx="11208502" cy="1089749"/>
          </a:xfrm>
        </p:spPr>
        <p:txBody>
          <a:bodyPr>
            <a:norm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883" y="5273438"/>
            <a:ext cx="9072349" cy="95116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COGNITIVE SQUADS</a:t>
            </a:r>
          </a:p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(Team 10)</a:t>
            </a:r>
          </a:p>
        </p:txBody>
      </p:sp>
    </p:spTree>
    <p:extLst>
      <p:ext uri="{BB962C8B-B14F-4D97-AF65-F5344CB8AC3E}">
        <p14:creationId xmlns:p14="http://schemas.microsoft.com/office/powerpoint/2010/main" val="404654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 find near by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Getting the menu of restaurants and also ingredients of the food items in that.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User can check for the item, that he is allergic to and can have his food accordingly from the restaurant.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User can add allergies that he is allergic to and when he checks for menu in any restaurant, he can differentiate the items he is allergic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You can also get recipes for any item to make and can know how to make it.</a:t>
            </a:r>
          </a:p>
        </p:txBody>
      </p:sp>
    </p:spTree>
    <p:extLst>
      <p:ext uri="{BB962C8B-B14F-4D97-AF65-F5344CB8AC3E}">
        <p14:creationId xmlns:p14="http://schemas.microsoft.com/office/powerpoint/2010/main" val="185568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r="5864" b="-2"/>
          <a:stretch/>
        </p:blipFill>
        <p:spPr bwMode="auto">
          <a:xfrm>
            <a:off x="2937754" y="175107"/>
            <a:ext cx="8942136" cy="66828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0899"/>
            <a:ext cx="3268495" cy="3553629"/>
          </a:xfrm>
        </p:spPr>
        <p:txBody>
          <a:bodyPr>
            <a:normAutofit/>
          </a:bodyPr>
          <a:lstStyle/>
          <a:p>
            <a:r>
              <a:rPr lang="en-US" dirty="0"/>
              <a:t>Architectural Diagram :</a:t>
            </a:r>
          </a:p>
        </p:txBody>
      </p:sp>
    </p:spTree>
    <p:extLst>
      <p:ext uri="{BB962C8B-B14F-4D97-AF65-F5344CB8AC3E}">
        <p14:creationId xmlns:p14="http://schemas.microsoft.com/office/powerpoint/2010/main" val="321826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API used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1" y="1412337"/>
            <a:ext cx="2716892" cy="19283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51" y="1330406"/>
            <a:ext cx="3166110" cy="1576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0" y="1381465"/>
            <a:ext cx="1851660" cy="1851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3" y="2376501"/>
            <a:ext cx="1946541" cy="973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81" y="1577883"/>
            <a:ext cx="2943160" cy="1528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1" y="3693510"/>
            <a:ext cx="2214143" cy="2258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25" y="3800321"/>
            <a:ext cx="3633907" cy="1892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22" y="3625324"/>
            <a:ext cx="2394518" cy="1804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60" y="4646512"/>
            <a:ext cx="4799070" cy="23995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81" y="3523334"/>
            <a:ext cx="2604033" cy="19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1"/>
          <p:cNvPicPr>
            <a:picLocks noChangeAspect="1"/>
          </p:cNvPicPr>
          <p:nvPr/>
        </p:nvPicPr>
        <p:blipFill rotWithShape="1">
          <a:blip r:embed="rId2"/>
          <a:srcRect r="1" b="8604"/>
          <a:stretch/>
        </p:blipFill>
        <p:spPr>
          <a:xfrm>
            <a:off x="1158240" y="1424221"/>
            <a:ext cx="9538252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High Tower Text</vt:lpstr>
      <vt:lpstr>Times New Roman</vt:lpstr>
      <vt:lpstr>Wingdings</vt:lpstr>
      <vt:lpstr>Office Theme</vt:lpstr>
      <vt:lpstr>SMART EATING</vt:lpstr>
      <vt:lpstr>Features :</vt:lpstr>
      <vt:lpstr>Architectural Diagram :</vt:lpstr>
      <vt:lpstr>Technologies and API used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EATING</dc:title>
  <dc:creator>Kurva, Ravi Kumar (UMKC-Student)</dc:creator>
  <cp:lastModifiedBy>Kurva, Ravi Kumar (UMKC-Student)</cp:lastModifiedBy>
  <cp:revision>10</cp:revision>
  <dcterms:created xsi:type="dcterms:W3CDTF">2016-12-07T17:26:10Z</dcterms:created>
  <dcterms:modified xsi:type="dcterms:W3CDTF">2016-12-07T22:06:52Z</dcterms:modified>
</cp:coreProperties>
</file>