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1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5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64D9-E805-453B-B9CF-CF73C5091B4D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8F0B21-8AE6-4F3B-BA95-8D44BB7A3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32" y="701749"/>
            <a:ext cx="11057860" cy="2174148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Hackathon scoring </a:t>
            </a:r>
            <a:r>
              <a:rPr lang="en-IN" sz="6000" dirty="0" err="1"/>
              <a:t>appLICATION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31203"/>
            <a:ext cx="9107913" cy="3039717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/>
              <a:t>				  TEAM NAME – Cognitive Squads</a:t>
            </a:r>
          </a:p>
          <a:p>
            <a:pPr algn="r"/>
            <a:r>
              <a:rPr lang="en-IN" sz="2400" b="1" dirty="0"/>
              <a:t>Participants – </a:t>
            </a:r>
            <a:r>
              <a:rPr lang="en-IN" sz="2400" dirty="0"/>
              <a:t>Ravi Kumar </a:t>
            </a:r>
            <a:r>
              <a:rPr lang="en-IN" sz="2400" dirty="0" err="1"/>
              <a:t>kurva</a:t>
            </a:r>
            <a:endParaRPr lang="en-IN" sz="2400" dirty="0"/>
          </a:p>
          <a:p>
            <a:pPr algn="r"/>
            <a:r>
              <a:rPr lang="en-IN" sz="2400" dirty="0" err="1"/>
              <a:t>Advaith</a:t>
            </a:r>
            <a:r>
              <a:rPr lang="en-IN" sz="2400" dirty="0"/>
              <a:t> </a:t>
            </a:r>
            <a:r>
              <a:rPr lang="en-IN" sz="2400" dirty="0" err="1"/>
              <a:t>nandelli</a:t>
            </a:r>
            <a:r>
              <a:rPr lang="en-IN" sz="2400" dirty="0"/>
              <a:t> </a:t>
            </a:r>
          </a:p>
          <a:p>
            <a:pPr algn="r"/>
            <a:r>
              <a:rPr lang="en-IN" sz="2400" dirty="0"/>
              <a:t>Sindhu Reddy Golconda</a:t>
            </a:r>
          </a:p>
          <a:p>
            <a:pPr algn="r"/>
            <a:r>
              <a:rPr lang="en-IN" sz="2400" dirty="0" err="1"/>
              <a:t>Uday</a:t>
            </a:r>
            <a:r>
              <a:rPr lang="en-IN" sz="2400" dirty="0"/>
              <a:t> </a:t>
            </a:r>
            <a:r>
              <a:rPr lang="en-IN" sz="2400" dirty="0" err="1"/>
              <a:t>kiran</a:t>
            </a:r>
            <a:r>
              <a:rPr lang="en-IN" sz="2400" dirty="0"/>
              <a:t> </a:t>
            </a:r>
            <a:r>
              <a:rPr lang="en-IN" sz="2400" dirty="0" err="1"/>
              <a:t>chowdary</a:t>
            </a:r>
            <a:r>
              <a:rPr lang="en-IN" sz="2400" dirty="0"/>
              <a:t> </a:t>
            </a:r>
            <a:r>
              <a:rPr lang="en-IN" sz="2400" dirty="0" err="1"/>
              <a:t>mallineni</a:t>
            </a:r>
            <a:endParaRPr lang="en-IN" sz="2400" dirty="0"/>
          </a:p>
          <a:p>
            <a:pPr algn="r"/>
            <a:r>
              <a:rPr lang="en-IN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61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Scoring Application for HACKATHON event has two users</a:t>
            </a:r>
          </a:p>
          <a:p>
            <a:pPr lvl="1"/>
            <a:r>
              <a:rPr lang="en-IN" dirty="0"/>
              <a:t>JUDGE</a:t>
            </a:r>
          </a:p>
          <a:p>
            <a:pPr lvl="1"/>
            <a:r>
              <a:rPr lang="en-IN" dirty="0"/>
              <a:t>ADMIN</a:t>
            </a:r>
            <a:endParaRPr lang="en-IN" dirty="0"/>
          </a:p>
          <a:p>
            <a:r>
              <a:rPr lang="en-IN" dirty="0"/>
              <a:t>JUDGE – </a:t>
            </a:r>
            <a:endParaRPr lang="en-IN" dirty="0"/>
          </a:p>
          <a:p>
            <a:pPr lvl="1"/>
            <a:r>
              <a:rPr lang="en-IN" dirty="0"/>
              <a:t>Company Sponsors</a:t>
            </a:r>
          </a:p>
          <a:p>
            <a:pPr lvl="1"/>
            <a:r>
              <a:rPr lang="en-IN" dirty="0"/>
              <a:t>Can add scores and comments for the participating teams.</a:t>
            </a:r>
            <a:endParaRPr lang="en-IN" dirty="0"/>
          </a:p>
          <a:p>
            <a:r>
              <a:rPr lang="en-IN" dirty="0"/>
              <a:t>ADMIN - </a:t>
            </a:r>
          </a:p>
          <a:p>
            <a:pPr lvl="1"/>
            <a:r>
              <a:rPr lang="en-IN" dirty="0"/>
              <a:t>Can add teams participated.</a:t>
            </a:r>
          </a:p>
          <a:p>
            <a:pPr lvl="1"/>
            <a:r>
              <a:rPr lang="en-IN" dirty="0"/>
              <a:t>View Scores and provide permissions to view the scores for judges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81" y="2016125"/>
            <a:ext cx="641116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2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962" y="2016125"/>
            <a:ext cx="683840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JUDGE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190" y="2016125"/>
            <a:ext cx="688394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904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50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Hackathon scoring appLICATION</vt:lpstr>
      <vt:lpstr>Application</vt:lpstr>
      <vt:lpstr>PowerPoint Presentation</vt:lpstr>
      <vt:lpstr>ADMIN PAGE</vt:lpstr>
      <vt:lpstr>JUDGE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scoring appLICATION</dc:title>
  <dc:creator>SindhuGolconda</dc:creator>
  <cp:lastModifiedBy>SindhuGolconda</cp:lastModifiedBy>
  <cp:revision>2</cp:revision>
  <dcterms:created xsi:type="dcterms:W3CDTF">2016-11-14T05:07:50Z</dcterms:created>
  <dcterms:modified xsi:type="dcterms:W3CDTF">2016-11-14T05:24:19Z</dcterms:modified>
</cp:coreProperties>
</file>