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64D9-E805-453B-B9CF-CF73C5091B4D}" type="datetimeFigureOut">
              <a:rPr lang="en-IN" smtClean="0"/>
              <a:t>16-04-2017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28F0B21-8AE6-4F3B-BA95-8D44BB7A366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59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64D9-E805-453B-B9CF-CF73C5091B4D}" type="datetimeFigureOut">
              <a:rPr lang="en-IN" smtClean="0"/>
              <a:t>16-04-2017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0B21-8AE6-4F3B-BA95-8D44BB7A3668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30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64D9-E805-453B-B9CF-CF73C5091B4D}" type="datetimeFigureOut">
              <a:rPr lang="en-IN" smtClean="0"/>
              <a:t>16-04-2017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0B21-8AE6-4F3B-BA95-8D44BB7A366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653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64D9-E805-453B-B9CF-CF73C5091B4D}" type="datetimeFigureOut">
              <a:rPr lang="en-IN" smtClean="0"/>
              <a:t>16-04-2017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0B21-8AE6-4F3B-BA95-8D44BB7A3668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01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64D9-E805-453B-B9CF-CF73C5091B4D}" type="datetimeFigureOut">
              <a:rPr lang="en-IN" smtClean="0"/>
              <a:t>16-04-2017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0B21-8AE6-4F3B-BA95-8D44BB7A366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67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64D9-E805-453B-B9CF-CF73C5091B4D}" type="datetimeFigureOut">
              <a:rPr lang="en-IN" smtClean="0"/>
              <a:t>16-04-2017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0B21-8AE6-4F3B-BA95-8D44BB7A3668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58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64D9-E805-453B-B9CF-CF73C5091B4D}" type="datetimeFigureOut">
              <a:rPr lang="en-IN" smtClean="0"/>
              <a:t>16-04-2017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0B21-8AE6-4F3B-BA95-8D44BB7A3668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959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64D9-E805-453B-B9CF-CF73C5091B4D}" type="datetimeFigureOut">
              <a:rPr lang="en-IN" smtClean="0"/>
              <a:t>16-04-2017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0B21-8AE6-4F3B-BA95-8D44BB7A3668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212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64D9-E805-453B-B9CF-CF73C5091B4D}" type="datetimeFigureOut">
              <a:rPr lang="en-IN" smtClean="0"/>
              <a:t>16-04-2017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0B21-8AE6-4F3B-BA95-8D44BB7A36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02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64D9-E805-453B-B9CF-CF73C5091B4D}" type="datetimeFigureOut">
              <a:rPr lang="en-IN" smtClean="0"/>
              <a:t>16-04-2017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0B21-8AE6-4F3B-BA95-8D44BB7A3668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614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A8B64D9-E805-453B-B9CF-CF73C5091B4D}" type="datetimeFigureOut">
              <a:rPr lang="en-IN" smtClean="0"/>
              <a:t>16-04-2017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0B21-8AE6-4F3B-BA95-8D44BB7A3668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750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B64D9-E805-453B-B9CF-CF73C5091B4D}" type="datetimeFigureOut">
              <a:rPr lang="en-IN" smtClean="0"/>
              <a:t>16-04-2017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28F0B21-8AE6-4F3B-BA95-8D44BB7A366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70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832" y="701749"/>
            <a:ext cx="11057860" cy="2174148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NLP powered Appointment Detection System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79" y="3487241"/>
            <a:ext cx="9107913" cy="3039717"/>
          </a:xfrm>
        </p:spPr>
        <p:txBody>
          <a:bodyPr>
            <a:normAutofit/>
          </a:bodyPr>
          <a:lstStyle/>
          <a:p>
            <a:r>
              <a:rPr lang="en-IN" sz="2400" b="1" dirty="0"/>
              <a:t>				  TEAM NAME – HAPPY CODERS</a:t>
            </a:r>
          </a:p>
          <a:p>
            <a:pPr algn="r"/>
            <a:r>
              <a:rPr lang="en-IN" sz="2400" b="1" dirty="0"/>
              <a:t>Participants – </a:t>
            </a:r>
            <a:r>
              <a:rPr lang="en-IN" sz="2400" cap="none" dirty="0" err="1"/>
              <a:t>Harshini</a:t>
            </a:r>
            <a:r>
              <a:rPr lang="en-IN" sz="2400" cap="none" dirty="0"/>
              <a:t> </a:t>
            </a:r>
            <a:r>
              <a:rPr lang="en-IN" sz="2400" cap="none" dirty="0" err="1"/>
              <a:t>Medikonda</a:t>
            </a:r>
            <a:endParaRPr lang="en-IN" sz="2400" dirty="0"/>
          </a:p>
          <a:p>
            <a:pPr algn="r"/>
            <a:r>
              <a:rPr lang="en-IN" sz="2400" cap="none" dirty="0"/>
              <a:t>Sindhu Reddy Golconda</a:t>
            </a:r>
            <a:endParaRPr lang="en-IN" sz="2400" dirty="0"/>
          </a:p>
          <a:p>
            <a:pPr algn="r"/>
            <a:r>
              <a:rPr lang="en-IN" sz="2400" cap="none" dirty="0"/>
              <a:t>Uday Kiran </a:t>
            </a:r>
            <a:r>
              <a:rPr lang="en-IN" sz="2400" cap="none" dirty="0" err="1"/>
              <a:t>Chowdary</a:t>
            </a:r>
            <a:r>
              <a:rPr lang="en-IN" sz="2400" cap="none" dirty="0"/>
              <a:t> </a:t>
            </a:r>
            <a:r>
              <a:rPr lang="en-IN" sz="2400" cap="none" dirty="0" err="1"/>
              <a:t>Mallineni</a:t>
            </a:r>
            <a:endParaRPr lang="en-IN" sz="2400" cap="none" dirty="0"/>
          </a:p>
          <a:p>
            <a:pPr algn="r"/>
            <a:r>
              <a:rPr lang="en-IN" sz="2400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06145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</p:txBody>
      </p:sp>
      <p:pic>
        <p:nvPicPr>
          <p:cNvPr id="4" name="Graphic 3" descr="M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79223" y="3285971"/>
            <a:ext cx="914400" cy="914400"/>
          </a:xfrm>
          <a:prstGeom prst="rect">
            <a:avLst/>
          </a:prstGeom>
        </p:spPr>
      </p:pic>
      <p:pic>
        <p:nvPicPr>
          <p:cNvPr id="5" name="Graphic 4" descr="Team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9674" y="2828771"/>
            <a:ext cx="914400" cy="914400"/>
          </a:xfrm>
          <a:prstGeom prst="rect">
            <a:avLst/>
          </a:prstGeom>
        </p:spPr>
      </p:pic>
      <p:pic>
        <p:nvPicPr>
          <p:cNvPr id="6" name="Graphic 5" descr="Speech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18780" y="2828771"/>
            <a:ext cx="914400" cy="914400"/>
          </a:xfrm>
          <a:prstGeom prst="rect">
            <a:avLst/>
          </a:prstGeom>
        </p:spPr>
      </p:pic>
      <p:pic>
        <p:nvPicPr>
          <p:cNvPr id="7" name="Graphic 6" descr="Chat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09529" y="2215928"/>
            <a:ext cx="914400" cy="914400"/>
          </a:xfrm>
          <a:prstGeom prst="rect">
            <a:avLst/>
          </a:prstGeom>
        </p:spPr>
      </p:pic>
      <p:pic>
        <p:nvPicPr>
          <p:cNvPr id="8" name="Graphic 7" descr="Head with Gears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06465" y="2015732"/>
            <a:ext cx="914400" cy="914400"/>
          </a:xfrm>
          <a:prstGeom prst="rect">
            <a:avLst/>
          </a:prstGeom>
        </p:spPr>
      </p:pic>
      <p:pic>
        <p:nvPicPr>
          <p:cNvPr id="9" name="Graphic 8" descr="M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89623" y="4356014"/>
            <a:ext cx="914400" cy="914400"/>
          </a:xfrm>
          <a:prstGeom prst="rect">
            <a:avLst/>
          </a:prstGeom>
        </p:spPr>
      </p:pic>
      <p:pic>
        <p:nvPicPr>
          <p:cNvPr id="10" name="Graphic 9" descr="Arrow: Slight curve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9624222">
            <a:off x="3126568" y="2371571"/>
            <a:ext cx="914400" cy="914400"/>
          </a:xfrm>
          <a:prstGeom prst="rect">
            <a:avLst/>
          </a:prstGeom>
        </p:spPr>
      </p:pic>
      <p:pic>
        <p:nvPicPr>
          <p:cNvPr id="11" name="Graphic 10" descr="Chat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42474" y="3898814"/>
            <a:ext cx="9144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981" y="3827355"/>
            <a:ext cx="739302" cy="985859"/>
          </a:xfrm>
          <a:prstGeom prst="rect">
            <a:avLst/>
          </a:prstGeom>
        </p:spPr>
      </p:pic>
      <p:pic>
        <p:nvPicPr>
          <p:cNvPr id="13" name="Graphic 12" descr="Arrow: Slight curve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903352">
            <a:off x="5099486" y="2845223"/>
            <a:ext cx="914400" cy="914400"/>
          </a:xfrm>
          <a:prstGeom prst="rect">
            <a:avLst/>
          </a:prstGeom>
        </p:spPr>
      </p:pic>
      <p:pic>
        <p:nvPicPr>
          <p:cNvPr id="14" name="Graphic 13" descr="Arrow: Slight curve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20371431">
            <a:off x="7520901" y="2956040"/>
            <a:ext cx="914400" cy="914400"/>
          </a:xfrm>
          <a:prstGeom prst="rect">
            <a:avLst/>
          </a:prstGeom>
        </p:spPr>
      </p:pic>
      <p:pic>
        <p:nvPicPr>
          <p:cNvPr id="15" name="Graphic 14" descr="Arrow: Slight curve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163247">
            <a:off x="7482433" y="4062767"/>
            <a:ext cx="914400" cy="9144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206465" y="2930132"/>
            <a:ext cx="1123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Intellexar</a:t>
            </a:r>
            <a:r>
              <a:rPr lang="en-US" dirty="0"/>
              <a:t>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85981" y="5103012"/>
            <a:ext cx="120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MongoDB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18780" y="4356014"/>
            <a:ext cx="126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42474" y="5472344"/>
            <a:ext cx="126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Recievers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5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41705" y="668754"/>
            <a:ext cx="1520889" cy="8677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Registration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840145" y="668754"/>
            <a:ext cx="1520889" cy="8677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4" name="Rectangle 3"/>
          <p:cNvSpPr/>
          <p:nvPr/>
        </p:nvSpPr>
        <p:spPr>
          <a:xfrm>
            <a:off x="5933312" y="668753"/>
            <a:ext cx="1520889" cy="8677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Send Details of meeting to other user</a:t>
            </a:r>
          </a:p>
        </p:txBody>
      </p:sp>
      <p:sp>
        <p:nvSpPr>
          <p:cNvPr id="5" name="Rectangle 4"/>
          <p:cNvSpPr/>
          <p:nvPr/>
        </p:nvSpPr>
        <p:spPr>
          <a:xfrm>
            <a:off x="8231752" y="668752"/>
            <a:ext cx="1520889" cy="8677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Send Details of meeting to other user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840145" y="2223856"/>
            <a:ext cx="1520889" cy="8677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Analyze the text</a:t>
            </a:r>
          </a:p>
        </p:txBody>
      </p:sp>
      <p:sp>
        <p:nvSpPr>
          <p:cNvPr id="7" name="Rectangle 6"/>
          <p:cNvSpPr/>
          <p:nvPr/>
        </p:nvSpPr>
        <p:spPr>
          <a:xfrm>
            <a:off x="1790519" y="2223856"/>
            <a:ext cx="1520889" cy="8677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View the analyzed text</a:t>
            </a:r>
          </a:p>
        </p:txBody>
      </p:sp>
      <p:sp>
        <p:nvSpPr>
          <p:cNvPr id="8" name="Rectangle 7"/>
          <p:cNvSpPr/>
          <p:nvPr/>
        </p:nvSpPr>
        <p:spPr>
          <a:xfrm>
            <a:off x="8318838" y="2108779"/>
            <a:ext cx="1520889" cy="8677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Person views in inbox</a:t>
            </a:r>
          </a:p>
        </p:txBody>
      </p:sp>
      <p:sp>
        <p:nvSpPr>
          <p:cNvPr id="9" name="Rectangle 8"/>
          <p:cNvSpPr/>
          <p:nvPr/>
        </p:nvSpPr>
        <p:spPr>
          <a:xfrm>
            <a:off x="8318838" y="3405734"/>
            <a:ext cx="1520889" cy="8677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Clicks to see message details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18838" y="4876859"/>
            <a:ext cx="1520889" cy="8677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Access all the chats</a:t>
            </a:r>
          </a:p>
        </p:txBody>
      </p:sp>
      <p:sp>
        <p:nvSpPr>
          <p:cNvPr id="11" name="Oval 10"/>
          <p:cNvSpPr/>
          <p:nvPr/>
        </p:nvSpPr>
        <p:spPr>
          <a:xfrm>
            <a:off x="5768472" y="4998155"/>
            <a:ext cx="1611084" cy="75111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Logout</a:t>
            </a:r>
          </a:p>
        </p:txBody>
      </p:sp>
      <p:cxnSp>
        <p:nvCxnSpPr>
          <p:cNvPr id="12" name="Straight Arrow Connector 11"/>
          <p:cNvCxnSpPr>
            <a:stCxn id="2" idx="3"/>
            <a:endCxn id="3" idx="1"/>
          </p:cNvCxnSpPr>
          <p:nvPr/>
        </p:nvCxnSpPr>
        <p:spPr>
          <a:xfrm>
            <a:off x="3062594" y="1102628"/>
            <a:ext cx="7775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endCxn id="4" idx="1"/>
          </p:cNvCxnSpPr>
          <p:nvPr/>
        </p:nvCxnSpPr>
        <p:spPr>
          <a:xfrm>
            <a:off x="5361034" y="1102625"/>
            <a:ext cx="57227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>
            <a:off x="7454201" y="1189712"/>
            <a:ext cx="783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896267" y="3635888"/>
            <a:ext cx="1555101" cy="11103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Edit profile information (optional)</a:t>
            </a:r>
          </a:p>
        </p:txBody>
      </p:sp>
      <p:cxnSp>
        <p:nvCxnSpPr>
          <p:cNvPr id="16" name="Straight Arrow Connector 15"/>
          <p:cNvCxnSpPr>
            <a:cxnSpLocks/>
            <a:stCxn id="3" idx="2"/>
            <a:endCxn id="6" idx="0"/>
          </p:cNvCxnSpPr>
          <p:nvPr/>
        </p:nvCxnSpPr>
        <p:spPr>
          <a:xfrm>
            <a:off x="4600590" y="1536501"/>
            <a:ext cx="0" cy="687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endCxn id="8" idx="0"/>
          </p:cNvCxnSpPr>
          <p:nvPr/>
        </p:nvCxnSpPr>
        <p:spPr>
          <a:xfrm>
            <a:off x="9079281" y="1552049"/>
            <a:ext cx="2" cy="556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8" idx="2"/>
          </p:cNvCxnSpPr>
          <p:nvPr/>
        </p:nvCxnSpPr>
        <p:spPr>
          <a:xfrm>
            <a:off x="9079283" y="2976526"/>
            <a:ext cx="0" cy="435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8984419" y="4273481"/>
            <a:ext cx="0" cy="603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2524526" y="3062056"/>
            <a:ext cx="0" cy="573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6" idx="1"/>
            <a:endCxn id="7" idx="3"/>
          </p:cNvCxnSpPr>
          <p:nvPr/>
        </p:nvCxnSpPr>
        <p:spPr>
          <a:xfrm flipH="1">
            <a:off x="3311408" y="2657730"/>
            <a:ext cx="5287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  <a:stCxn id="10" idx="1"/>
            <a:endCxn id="11" idx="6"/>
          </p:cNvCxnSpPr>
          <p:nvPr/>
        </p:nvCxnSpPr>
        <p:spPr>
          <a:xfrm flipH="1">
            <a:off x="7379556" y="5310733"/>
            <a:ext cx="939282" cy="62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15" idx="3"/>
            <a:endCxn id="11" idx="1"/>
          </p:cNvCxnSpPr>
          <p:nvPr/>
        </p:nvCxnSpPr>
        <p:spPr>
          <a:xfrm>
            <a:off x="3451368" y="4191059"/>
            <a:ext cx="2553042" cy="91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848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585" y="954393"/>
            <a:ext cx="2621033" cy="45671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237" y="993013"/>
            <a:ext cx="2651106" cy="4567174"/>
          </a:xfrm>
          <a:prstGeom prst="rect">
            <a:avLst/>
          </a:prstGeom>
        </p:spPr>
      </p:pic>
      <p:sp>
        <p:nvSpPr>
          <p:cNvPr id="5" name="AutoShape 2" descr="blob:https://web.whatsapp.com/70977348-b300-4b2a-97a3-d0618ff90770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572" y="954393"/>
            <a:ext cx="2550714" cy="45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577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98" y="724266"/>
            <a:ext cx="2656183" cy="4724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002" y="724266"/>
            <a:ext cx="2831026" cy="472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249" y="724266"/>
            <a:ext cx="2804617" cy="473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4874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34</TotalTime>
  <Words>54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NLP powered Appointment Detection System</vt:lpstr>
      <vt:lpstr>ARCHITECTURE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scoring appLICATION</dc:title>
  <dc:creator>SindhuGolconda</dc:creator>
  <cp:lastModifiedBy>SindhuGolconda</cp:lastModifiedBy>
  <cp:revision>4</cp:revision>
  <dcterms:created xsi:type="dcterms:W3CDTF">2016-11-14T05:07:50Z</dcterms:created>
  <dcterms:modified xsi:type="dcterms:W3CDTF">2017-04-17T04:20:43Z</dcterms:modified>
</cp:coreProperties>
</file>