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6" r:id="rId1"/>
    <p:sldMasterId id="2147483680" r:id="rId2"/>
  </p:sldMasterIdLst>
  <p:notesMasterIdLst>
    <p:notesMasterId r:id="rId13"/>
  </p:notesMasterIdLst>
  <p:handoutMasterIdLst>
    <p:handoutMasterId r:id="rId14"/>
  </p:handoutMasterIdLst>
  <p:sldIdLst>
    <p:sldId id="279" r:id="rId3"/>
    <p:sldId id="257" r:id="rId4"/>
    <p:sldId id="260" r:id="rId5"/>
    <p:sldId id="288" r:id="rId6"/>
    <p:sldId id="283" r:id="rId7"/>
    <p:sldId id="285" r:id="rId8"/>
    <p:sldId id="287" r:id="rId9"/>
    <p:sldId id="286" r:id="rId10"/>
    <p:sldId id="284" r:id="rId11"/>
    <p:sldId id="282" r:id="rId1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682">
          <p15:clr>
            <a:srgbClr val="A4A3A4"/>
          </p15:clr>
        </p15:guide>
        <p15:guide id="3" orient="horz" pos="903">
          <p15:clr>
            <a:srgbClr val="A4A3A4"/>
          </p15:clr>
        </p15:guide>
        <p15:guide id="4" orient="horz" pos="3858">
          <p15:clr>
            <a:srgbClr val="A4A3A4"/>
          </p15:clr>
        </p15:guide>
        <p15:guide id="5" orient="horz" pos="127">
          <p15:clr>
            <a:srgbClr val="A4A3A4"/>
          </p15:clr>
        </p15:guide>
        <p15:guide id="6" orient="horz" pos="4319">
          <p15:clr>
            <a:srgbClr val="A4A3A4"/>
          </p15:clr>
        </p15:guide>
        <p15:guide id="7" orient="horz" pos="4111">
          <p15:clr>
            <a:srgbClr val="A4A3A4"/>
          </p15:clr>
        </p15:guide>
        <p15:guide id="8" pos="2886">
          <p15:clr>
            <a:srgbClr val="A4A3A4"/>
          </p15:clr>
        </p15:guide>
        <p15:guide id="9" pos="286">
          <p15:clr>
            <a:srgbClr val="A4A3A4"/>
          </p15:clr>
        </p15:guide>
        <p15:guide id="10" pos="5473">
          <p15:clr>
            <a:srgbClr val="A4A3A4"/>
          </p15:clr>
        </p15:guide>
        <p15:guide id="11" pos="2937">
          <p15:clr>
            <a:srgbClr val="A4A3A4"/>
          </p15:clr>
        </p15:guide>
        <p15:guide id="12" pos="2842">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04040"/>
    <a:srgbClr val="FFD200"/>
    <a:srgbClr val="FFE600"/>
    <a:srgbClr val="000000"/>
    <a:srgbClr val="FF00FF"/>
    <a:srgbClr val="FF0090"/>
    <a:srgbClr val="FF0066"/>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97" autoAdjust="0"/>
    <p:restoredTop sz="88454" autoAdjust="0"/>
  </p:normalViewPr>
  <p:slideViewPr>
    <p:cSldViewPr snapToGrid="0" snapToObjects="1" showGuides="1">
      <p:cViewPr varScale="1">
        <p:scale>
          <a:sx n="62" d="100"/>
          <a:sy n="62" d="100"/>
        </p:scale>
        <p:origin x="1368" y="48"/>
      </p:cViewPr>
      <p:guideLst>
        <p:guide orient="horz" pos="2160"/>
        <p:guide orient="horz" pos="682"/>
        <p:guide orient="horz" pos="903"/>
        <p:guide orient="horz" pos="3858"/>
        <p:guide orient="horz" pos="127"/>
        <p:guide orient="horz" pos="4319"/>
        <p:guide orient="horz" pos="4111"/>
        <p:guide pos="2886"/>
        <p:guide pos="286"/>
        <p:guide pos="5473"/>
        <p:guide pos="2937"/>
        <p:guide pos="2842"/>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p:scale>
          <a:sx n="200" d="100"/>
          <a:sy n="200" d="100"/>
        </p:scale>
        <p:origin x="612" y="274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GB" dirty="0">
              <a:latin typeface="Arial" pitchFamily="34" charset="0"/>
            </a:endParaRP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75A85089-C692-4DEA-AC49-04CF34D4FE14}" type="datetimeFigureOut">
              <a:rPr lang="en-GB" smtClean="0">
                <a:latin typeface="Arial" pitchFamily="34" charset="0"/>
              </a:rPr>
              <a:pPr/>
              <a:t>14/08/2018</a:t>
            </a:fld>
            <a:endParaRPr lang="en-GB" dirty="0">
              <a:latin typeface="Arial" pitchFamily="34" charset="0"/>
            </a:endParaRPr>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GB" dirty="0">
              <a:latin typeface="Arial" pitchFamily="34" charset="0"/>
            </a:endParaRP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D3A5C721-4BB5-4DB6-AD65-4BA2A62B05B6}" type="slidenum">
              <a:rPr lang="en-GB" smtClean="0">
                <a:latin typeface="Arial" pitchFamily="34" charset="0"/>
              </a:rPr>
              <a:pPr/>
              <a:t>‹#›</a:t>
            </a:fld>
            <a:endParaRPr lang="en-GB" dirty="0">
              <a:latin typeface="Arial" pitchFamily="34" charset="0"/>
            </a:endParaRPr>
          </a:p>
        </p:txBody>
      </p:sp>
    </p:spTree>
    <p:extLst>
      <p:ext uri="{BB962C8B-B14F-4D97-AF65-F5344CB8AC3E}">
        <p14:creationId xmlns:p14="http://schemas.microsoft.com/office/powerpoint/2010/main" val="199163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atin typeface="Arial" pitchFamily="34" charset="0"/>
              </a:defRPr>
            </a:lvl1pPr>
          </a:lstStyle>
          <a:p>
            <a:endParaRPr lang="en-GB"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atin typeface="Arial" pitchFamily="34" charset="0"/>
              </a:defRPr>
            </a:lvl1pPr>
          </a:lstStyle>
          <a:p>
            <a:fld id="{8045EBA9-A28D-4849-BFEA-AA04F6A21B63}" type="datetimeFigureOut">
              <a:rPr lang="en-GB" smtClean="0"/>
              <a:pPr/>
              <a:t>14/08/2018</a:t>
            </a:fld>
            <a:endParaRPr lang="en-GB"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GB"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atin typeface="Arial" pitchFamily="34" charset="0"/>
              </a:defRPr>
            </a:lvl1pPr>
          </a:lstStyle>
          <a:p>
            <a:endParaRPr lang="en-GB"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atin typeface="Arial" pitchFamily="34" charset="0"/>
              </a:defRPr>
            </a:lvl1pPr>
          </a:lstStyle>
          <a:p>
            <a:fld id="{5B43D19E-BFDB-4C92-8EDD-32EDDA8F41DF}" type="slidenum">
              <a:rPr lang="en-GB" smtClean="0"/>
              <a:pPr/>
              <a:t>‹#›</a:t>
            </a:fld>
            <a:endParaRPr lang="en-GB" dirty="0"/>
          </a:p>
        </p:txBody>
      </p:sp>
    </p:spTree>
    <p:extLst>
      <p:ext uri="{BB962C8B-B14F-4D97-AF65-F5344CB8AC3E}">
        <p14:creationId xmlns:p14="http://schemas.microsoft.com/office/powerpoint/2010/main" val="160627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p:spPr>
        <p:txBody>
          <a:bodyPr/>
          <a:lstStyle/>
          <a:p>
            <a:pPr eaLnBrk="1" hangingPunct="1"/>
            <a:r>
              <a:rPr lang="en-GB" sz="1000" dirty="0" smtClean="0">
                <a:latin typeface="Arial" pitchFamily="34" charset="0"/>
              </a:rPr>
              <a:t>For information on applying this template onto existing presentations, refer to the notes on slide 3 of this presentation.</a:t>
            </a:r>
          </a:p>
          <a:p>
            <a:pPr eaLnBrk="1" hangingPunct="1"/>
            <a:r>
              <a:rPr lang="en-GB" sz="1000" dirty="0" smtClean="0">
                <a:latin typeface="Arial" pitchFamily="34" charset="0"/>
              </a:rPr>
              <a:t>The Input area of the Beam can be customized to reflect the content of the</a:t>
            </a:r>
            <a:br>
              <a:rPr lang="en-GB" sz="1000" dirty="0" smtClean="0">
                <a:latin typeface="Arial" pitchFamily="34" charset="0"/>
              </a:rPr>
            </a:br>
            <a:r>
              <a:rPr lang="en-GB" sz="1000" dirty="0" smtClean="0">
                <a:latin typeface="Arial" pitchFamily="34" charset="0"/>
              </a:rPr>
              <a:t>presentation. The Input area is an AutoShape with a picture fill. To change this, ensure you have the image you wish to use (ideally a </a:t>
            </a:r>
            <a:r>
              <a:rPr lang="en-GB" sz="1000" b="1" dirty="0" smtClean="0">
                <a:latin typeface="Arial" pitchFamily="34" charset="0"/>
              </a:rPr>
              <a:t>.jpg</a:t>
            </a:r>
            <a:r>
              <a:rPr lang="en-GB" sz="1000" dirty="0" smtClean="0">
                <a:latin typeface="Arial" pitchFamily="34" charset="0"/>
              </a:rPr>
              <a:t> or a </a:t>
            </a:r>
            <a:r>
              <a:rPr lang="en-GB" sz="1000" b="1" dirty="0" smtClean="0">
                <a:latin typeface="Arial" pitchFamily="34" charset="0"/>
              </a:rPr>
              <a:t>.png</a:t>
            </a:r>
            <a:r>
              <a:rPr lang="en-GB" sz="1000" dirty="0" smtClean="0">
                <a:latin typeface="Arial" pitchFamily="34" charset="0"/>
              </a:rPr>
              <a:t> file) in an accessible folder. The image should have a ratio of 1:1 to ensure it does not appear distorted.</a:t>
            </a:r>
          </a:p>
          <a:p>
            <a:pPr eaLnBrk="1" hangingPunct="1"/>
            <a:r>
              <a:rPr lang="en-GB" sz="1000" dirty="0" smtClean="0">
                <a:latin typeface="Arial" pitchFamily="34" charset="0"/>
              </a:rPr>
              <a:t>Acceptable images for importing into the Input area of the Beam are the three approved graphics (lines), and black and white photography or illustrations which follow the principles laid out on </a:t>
            </a:r>
            <a:r>
              <a:rPr lang="en-GB" sz="1000" i="1" dirty="0" smtClean="0">
                <a:latin typeface="Arial" pitchFamily="34" charset="0"/>
              </a:rPr>
              <a:t>The Branding Zone. </a:t>
            </a:r>
            <a:r>
              <a:rPr lang="en-GB" sz="1000" dirty="0" smtClean="0">
                <a:latin typeface="Arial" pitchFamily="34" charset="0"/>
              </a:rPr>
              <a:t>Color images should never be imported into this area.</a:t>
            </a:r>
          </a:p>
          <a:p>
            <a:pPr lvl="1" eaLnBrk="1" hangingPunct="1"/>
            <a:r>
              <a:rPr lang="en-GB" sz="1000" dirty="0" smtClean="0">
                <a:latin typeface="Arial" pitchFamily="34" charset="0"/>
              </a:rPr>
              <a:t>Click on the </a:t>
            </a:r>
            <a:r>
              <a:rPr lang="en-GB" sz="1000" b="1" dirty="0" smtClean="0">
                <a:latin typeface="Arial" pitchFamily="34" charset="0"/>
              </a:rPr>
              <a:t>Insert</a:t>
            </a:r>
            <a:r>
              <a:rPr lang="en-GB" sz="1000" dirty="0" smtClean="0">
                <a:latin typeface="Arial" pitchFamily="34" charset="0"/>
              </a:rPr>
              <a:t> tab from the menu bar and select </a:t>
            </a:r>
            <a:r>
              <a:rPr lang="en-GB" sz="1000" b="1" dirty="0" smtClean="0">
                <a:latin typeface="Arial" pitchFamily="34" charset="0"/>
              </a:rPr>
              <a:t>Master&gt;Slide Master</a:t>
            </a:r>
          </a:p>
          <a:p>
            <a:pPr lvl="1" eaLnBrk="1" hangingPunct="1"/>
            <a:r>
              <a:rPr lang="en-GB" sz="1000" dirty="0" smtClean="0">
                <a:latin typeface="Arial" pitchFamily="34" charset="0"/>
              </a:rPr>
              <a:t>Right-click on the Input graphic and select </a:t>
            </a:r>
            <a:r>
              <a:rPr lang="en-GB" sz="1000" b="1" dirty="0" smtClean="0">
                <a:latin typeface="Arial" pitchFamily="34" charset="0"/>
              </a:rPr>
              <a:t>Format AutoShape</a:t>
            </a:r>
          </a:p>
          <a:p>
            <a:pPr lvl="1" eaLnBrk="1" hangingPunct="1"/>
            <a:r>
              <a:rPr lang="en-GB" sz="1000" dirty="0" smtClean="0">
                <a:latin typeface="Arial" pitchFamily="34" charset="0"/>
              </a:rPr>
              <a:t>From the </a:t>
            </a:r>
            <a:r>
              <a:rPr lang="en-GB" sz="1000" b="1" dirty="0" smtClean="0">
                <a:latin typeface="Arial" pitchFamily="34" charset="0"/>
              </a:rPr>
              <a:t>Fill</a:t>
            </a:r>
            <a:r>
              <a:rPr lang="en-GB" sz="1000" dirty="0" smtClean="0">
                <a:latin typeface="Arial" pitchFamily="34" charset="0"/>
              </a:rPr>
              <a:t> menu, under the </a:t>
            </a:r>
            <a:r>
              <a:rPr lang="en-GB" sz="1000" b="1" dirty="0" smtClean="0">
                <a:latin typeface="Arial" pitchFamily="34" charset="0"/>
              </a:rPr>
              <a:t>Color and Lines</a:t>
            </a:r>
            <a:r>
              <a:rPr lang="en-GB" sz="1000" dirty="0" smtClean="0">
                <a:latin typeface="Arial" pitchFamily="34" charset="0"/>
              </a:rPr>
              <a:t> tab, click on the drop-down arrow next to </a:t>
            </a:r>
            <a:r>
              <a:rPr lang="en-GB" sz="1000" b="1" dirty="0" smtClean="0">
                <a:latin typeface="Arial" pitchFamily="34" charset="0"/>
              </a:rPr>
              <a:t>Color</a:t>
            </a:r>
            <a:r>
              <a:rPr lang="en-GB" sz="1000" dirty="0" smtClean="0">
                <a:latin typeface="Arial" pitchFamily="34" charset="0"/>
              </a:rPr>
              <a:t> and select the </a:t>
            </a:r>
            <a:r>
              <a:rPr lang="en-GB" sz="1000" b="1" dirty="0" smtClean="0">
                <a:latin typeface="Arial" pitchFamily="34" charset="0"/>
              </a:rPr>
              <a:t>Fill Effects</a:t>
            </a:r>
            <a:r>
              <a:rPr lang="en-GB" sz="1000" dirty="0" smtClean="0">
                <a:latin typeface="Arial" pitchFamily="34" charset="0"/>
              </a:rPr>
              <a:t> menu</a:t>
            </a:r>
          </a:p>
          <a:p>
            <a:pPr lvl="1" eaLnBrk="1" hangingPunct="1"/>
            <a:r>
              <a:rPr lang="en-GB" sz="1000" dirty="0" smtClean="0">
                <a:latin typeface="Arial" pitchFamily="34" charset="0"/>
              </a:rPr>
              <a:t>From the </a:t>
            </a:r>
            <a:r>
              <a:rPr lang="en-GB" sz="1000" b="1" dirty="0" smtClean="0">
                <a:latin typeface="Arial" pitchFamily="34" charset="0"/>
              </a:rPr>
              <a:t>Picture</a:t>
            </a:r>
            <a:r>
              <a:rPr lang="en-GB" sz="1000" dirty="0" smtClean="0">
                <a:latin typeface="Arial" pitchFamily="34" charset="0"/>
              </a:rPr>
              <a:t> tab, click on </a:t>
            </a:r>
            <a:r>
              <a:rPr lang="en-GB" sz="1000" b="1" dirty="0" smtClean="0">
                <a:latin typeface="Arial" pitchFamily="34" charset="0"/>
              </a:rPr>
              <a:t>Select Picture</a:t>
            </a:r>
            <a:r>
              <a:rPr lang="en-GB" sz="1000" dirty="0" smtClean="0">
                <a:latin typeface="Arial" pitchFamily="34" charset="0"/>
              </a:rPr>
              <a:t>. Navigate to the folder containing the image you wish to insert in the Input area. Highlight the image and tick the </a:t>
            </a:r>
            <a:r>
              <a:rPr lang="en-GB" sz="1000" b="1" dirty="0" smtClean="0">
                <a:latin typeface="Arial" pitchFamily="34" charset="0"/>
              </a:rPr>
              <a:t>Lock picture aspect ratio</a:t>
            </a:r>
            <a:r>
              <a:rPr lang="en-GB" sz="1000" dirty="0" smtClean="0">
                <a:latin typeface="Arial" pitchFamily="34" charset="0"/>
              </a:rPr>
              <a:t> box. Click on </a:t>
            </a:r>
            <a:r>
              <a:rPr lang="en-GB" sz="1000" b="1" dirty="0" smtClean="0">
                <a:latin typeface="Arial" pitchFamily="34" charset="0"/>
              </a:rPr>
              <a:t>Insert</a:t>
            </a:r>
            <a:r>
              <a:rPr lang="en-GB" sz="1000" dirty="0" smtClean="0">
                <a:latin typeface="Arial" pitchFamily="34" charset="0"/>
              </a:rPr>
              <a:t>.</a:t>
            </a:r>
          </a:p>
          <a:p>
            <a:pPr lvl="1" eaLnBrk="1" hangingPunct="1"/>
            <a:r>
              <a:rPr lang="en-GB" sz="1000" dirty="0" smtClean="0">
                <a:latin typeface="Arial" pitchFamily="34" charset="0"/>
              </a:rPr>
              <a:t>Click </a:t>
            </a:r>
            <a:r>
              <a:rPr lang="en-GB" sz="1000" b="1" dirty="0" smtClean="0">
                <a:latin typeface="Arial" pitchFamily="34" charset="0"/>
              </a:rPr>
              <a:t>Ok</a:t>
            </a:r>
            <a:r>
              <a:rPr lang="en-GB" sz="1000" dirty="0" smtClean="0">
                <a:latin typeface="Arial" pitchFamily="34" charset="0"/>
              </a:rPr>
              <a:t>. You can now preview the image before continuing. If you are happy with how it looks, click </a:t>
            </a:r>
            <a:r>
              <a:rPr lang="en-GB" sz="1000" b="1" dirty="0" smtClean="0">
                <a:latin typeface="Arial" pitchFamily="34" charset="0"/>
              </a:rPr>
              <a:t>Ok</a:t>
            </a:r>
            <a:r>
              <a:rPr lang="en-GB" sz="1000" dirty="0" smtClean="0">
                <a:latin typeface="Arial" pitchFamily="34" charset="0"/>
              </a:rPr>
              <a:t> to continue. Otherwise, repeat the process until you are happy with your selected image</a:t>
            </a:r>
          </a:p>
          <a:p>
            <a:pPr lvl="1" eaLnBrk="1" hangingPunct="1"/>
            <a:r>
              <a:rPr lang="en-GB" sz="1000" dirty="0" smtClean="0">
                <a:latin typeface="Arial" pitchFamily="34" charset="0"/>
              </a:rPr>
              <a:t>To exit from </a:t>
            </a:r>
            <a:r>
              <a:rPr lang="en-GB" sz="1000" b="1" dirty="0" smtClean="0">
                <a:latin typeface="Arial" pitchFamily="34" charset="0"/>
              </a:rPr>
              <a:t>Master View</a:t>
            </a:r>
            <a:r>
              <a:rPr lang="en-GB" sz="1000" dirty="0" smtClean="0">
                <a:latin typeface="Arial" pitchFamily="34" charset="0"/>
              </a:rPr>
              <a:t>, click on </a:t>
            </a:r>
            <a:r>
              <a:rPr lang="en-GB" sz="1000" b="1" dirty="0" smtClean="0">
                <a:latin typeface="Arial" pitchFamily="34" charset="0"/>
              </a:rPr>
              <a:t>View&gt;Normal</a:t>
            </a:r>
            <a:r>
              <a:rPr lang="en-GB" sz="1000" dirty="0" smtClean="0">
                <a:latin typeface="Arial" pitchFamily="34" charset="0"/>
              </a:rPr>
              <a:t>. The change you made to the Input graphic should now be visible on the title slide</a:t>
            </a:r>
            <a:endParaRPr lang="en-US" sz="1000" dirty="0" smtClean="0">
              <a:latin typeface="Arial" pitchFamily="34" charset="0"/>
            </a:endParaRPr>
          </a:p>
        </p:txBody>
      </p:sp>
    </p:spTree>
    <p:extLst>
      <p:ext uri="{BB962C8B-B14F-4D97-AF65-F5344CB8AC3E}">
        <p14:creationId xmlns:p14="http://schemas.microsoft.com/office/powerpoint/2010/main" val="28449426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wmf"/><Relationship Id="rId1" Type="http://schemas.openxmlformats.org/officeDocument/2006/relationships/slideMaster" Target="../slideMasters/slideMaster2.xml"/><Relationship Id="rId4" Type="http://schemas.openxmlformats.org/officeDocument/2006/relationships/image" Target="../media/image4.w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wmf"/><Relationship Id="rId1" Type="http://schemas.openxmlformats.org/officeDocument/2006/relationships/slideMaster" Target="../slideMasters/slideMaster1.xml"/><Relationship Id="rId4" Type="http://schemas.openxmlformats.org/officeDocument/2006/relationships/image" Target="../media/image4.w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9.wmf"/><Relationship Id="rId1" Type="http://schemas.openxmlformats.org/officeDocument/2006/relationships/slideMaster" Target="../slideMasters/slideMaster2.xml"/><Relationship Id="rId4" Type="http://schemas.openxmlformats.org/officeDocument/2006/relationships/image" Target="../media/image8.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0"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2" name="Title 1"/>
          <p:cNvSpPr>
            <a:spLocks noGrp="1"/>
          </p:cNvSpPr>
          <p:nvPr>
            <p:ph type="ctrTitle"/>
          </p:nvPr>
        </p:nvSpPr>
        <p:spPr>
          <a:xfrm>
            <a:off x="2212847" y="2240280"/>
            <a:ext cx="6217920" cy="860400"/>
          </a:xfrm>
        </p:spPr>
        <p:txBody>
          <a:bodyPr/>
          <a:lstStyle>
            <a:lvl1pPr>
              <a:defRPr>
                <a:solidFill>
                  <a:srgbClr val="404040"/>
                </a:solidFill>
                <a:latin typeface="+mn-lt"/>
                <a:cs typeface="Arial" pitchFamily="34" charset="0"/>
              </a:defRPr>
            </a:lvl1pPr>
          </a:lstStyle>
          <a:p>
            <a:r>
              <a:rPr lang="en-US" smtClean="0"/>
              <a:t>Click to edit Master title style</a:t>
            </a:r>
            <a:endParaRPr lang="en-GB" dirty="0"/>
          </a:p>
        </p:txBody>
      </p:sp>
      <p:sp>
        <p:nvSpPr>
          <p:cNvPr id="15" name="Subtitle 2"/>
          <p:cNvSpPr>
            <a:spLocks noGrp="1"/>
          </p:cNvSpPr>
          <p:nvPr>
            <p:ph type="subTitle" idx="1"/>
          </p:nvPr>
        </p:nvSpPr>
        <p:spPr>
          <a:xfrm>
            <a:off x="2212848" y="3220754"/>
            <a:ext cx="621792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4128"/>
            <a:ext cx="8229600" cy="1643063"/>
          </a:xfrm>
          <a:prstGeom prst="rect">
            <a:avLst/>
          </a:prstGeom>
        </p:spPr>
        <p:txBody>
          <a:bodyPr/>
          <a:lstStyle>
            <a:lvl1pPr marL="0" indent="0" algn="l">
              <a:lnSpc>
                <a:spcPct val="85000"/>
              </a:lnSpc>
              <a:spcBef>
                <a:spcPts val="0"/>
              </a:spcBef>
              <a:buNone/>
              <a:defRPr sz="5000" b="1">
                <a:solidFill>
                  <a:schemeClr val="bg2"/>
                </a:solidFill>
                <a:latin typeface="+mn-lt"/>
                <a:cs typeface="Arial" pitchFamily="34" charset="0"/>
              </a:defRPr>
            </a:lvl1pPr>
            <a:lvl2pPr marL="0" indent="0">
              <a:buNone/>
              <a:defRPr/>
            </a:lvl2pPr>
            <a:lvl3pPr marL="0" indent="0">
              <a:buNone/>
              <a:defRPr/>
            </a:lvl3pPr>
            <a:lvl4pPr marL="0" indent="0">
              <a:buNone/>
              <a:defRPr/>
            </a:lvl4pPr>
            <a:lvl5pPr marL="0" indent="0">
              <a:buNone/>
              <a:defRPr/>
            </a:lvl5pPr>
          </a:lstStyle>
          <a:p>
            <a:pPr lvl="0"/>
            <a:r>
              <a:rPr lang="en-US" smtClean="0"/>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extLst>
      <p:ext uri="{BB962C8B-B14F-4D97-AF65-F5344CB8AC3E}">
        <p14:creationId xmlns:p14="http://schemas.microsoft.com/office/powerpoint/2010/main" val="3913011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en-US" smtClean="0"/>
              <a:t>Click to edit Master title style</a:t>
            </a:r>
            <a:endParaRPr lang="en-US" dirty="0"/>
          </a:p>
        </p:txBody>
      </p:sp>
      <p:sp>
        <p:nvSpPr>
          <p:cNvPr id="3077"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Tree>
    <p:extLst>
      <p:ext uri="{BB962C8B-B14F-4D97-AF65-F5344CB8AC3E}">
        <p14:creationId xmlns:p14="http://schemas.microsoft.com/office/powerpoint/2010/main" val="1999940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en-US" smtClean="0"/>
              <a:t>Click to edit Master title style</a:t>
            </a:r>
            <a:endParaRPr lang="en-US" dirty="0"/>
          </a:p>
        </p:txBody>
      </p:sp>
      <p:sp>
        <p:nvSpPr>
          <p:cNvPr id="4101"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Tree>
    <p:extLst>
      <p:ext uri="{BB962C8B-B14F-4D97-AF65-F5344CB8AC3E}">
        <p14:creationId xmlns:p14="http://schemas.microsoft.com/office/powerpoint/2010/main" val="2528647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en-US" smtClean="0"/>
              <a:t>Click to edit Master title style</a:t>
            </a:r>
            <a:endParaRPr lang="en-US" dirty="0"/>
          </a:p>
        </p:txBody>
      </p:sp>
      <p:sp>
        <p:nvSpPr>
          <p:cNvPr id="4101"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Tree>
    <p:extLst>
      <p:ext uri="{BB962C8B-B14F-4D97-AF65-F5344CB8AC3E}">
        <p14:creationId xmlns:p14="http://schemas.microsoft.com/office/powerpoint/2010/main" val="2528647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chemeClr val="bg1"/>
            </a:solidFill>
            <a:round/>
            <a:headEnd/>
            <a:tailEnd/>
          </a:ln>
          <a:effectLst/>
        </p:spPr>
        <p:txBody>
          <a:bodyPr wrap="none" anchor="ctr"/>
          <a:lstStyle/>
          <a:p>
            <a:endParaRPr lang="en-US" noProof="0" dirty="0">
              <a:solidFill>
                <a:schemeClr val="bg1"/>
              </a:solidFill>
              <a:latin typeface="+mn-lt"/>
              <a:cs typeface="Arial" pitchFamily="34" charset="0"/>
            </a:endParaRPr>
          </a:p>
        </p:txBody>
      </p:sp>
    </p:spTree>
    <p:extLst>
      <p:ext uri="{BB962C8B-B14F-4D97-AF65-F5344CB8AC3E}">
        <p14:creationId xmlns:p14="http://schemas.microsoft.com/office/powerpoint/2010/main" val="3350680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a:prstGeom prst="rect">
            <a:avLst/>
          </a:prstGeo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1090007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
        <p:nvSpPr>
          <p:cNvPr id="16"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7" name="Title 1"/>
          <p:cNvSpPr>
            <a:spLocks noGrp="1"/>
          </p:cNvSpPr>
          <p:nvPr>
            <p:ph type="ctrTitle"/>
          </p:nvPr>
        </p:nvSpPr>
        <p:spPr>
          <a:xfrm>
            <a:off x="2212847" y="2240280"/>
            <a:ext cx="6217920" cy="860400"/>
          </a:xfrm>
        </p:spPr>
        <p:txBody>
          <a:bodyPr/>
          <a:lstStyle>
            <a:lvl1pPr>
              <a:defRPr>
                <a:solidFill>
                  <a:srgbClr val="404040"/>
                </a:solidFill>
                <a:latin typeface="+mn-lt"/>
                <a:cs typeface="Arial" pitchFamily="34" charset="0"/>
              </a:defRPr>
            </a:lvl1pPr>
          </a:lstStyle>
          <a:p>
            <a:r>
              <a:rPr lang="en-US" dirty="0" smtClean="0"/>
              <a:t>Click to edit Master title style</a:t>
            </a:r>
            <a:endParaRPr lang="en-GB" dirty="0"/>
          </a:p>
        </p:txBody>
      </p:sp>
      <p:sp>
        <p:nvSpPr>
          <p:cNvPr id="18" name="Subtitle 2"/>
          <p:cNvSpPr>
            <a:spLocks noGrp="1"/>
          </p:cNvSpPr>
          <p:nvPr>
            <p:ph type="subTitle" idx="1"/>
          </p:nvPr>
        </p:nvSpPr>
        <p:spPr>
          <a:xfrm>
            <a:off x="2212848" y="3220754"/>
            <a:ext cx="621792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0" indent="0" algn="l">
              <a:buNone/>
              <a:defRPr sz="1600">
                <a:solidFill>
                  <a:srgbClr val="404040"/>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1"/>
            <a:r>
              <a:rPr lang="en-US" dirty="0" smtClean="0"/>
              <a:t>Click to edit Master subtitle style</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Cover alterna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
        <p:nvSpPr>
          <p:cNvPr id="7" name="Freeform 5"/>
          <p:cNvSpPr>
            <a:spLocks noChangeAspect="1"/>
          </p:cNvSpPr>
          <p:nvPr userDrawn="1"/>
        </p:nvSpPr>
        <p:spPr bwMode="gray">
          <a:xfrm rot="10800000">
            <a:off x="3277045" y="457200"/>
            <a:ext cx="5413248"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p:nvPr>
        </p:nvSpPr>
        <p:spPr>
          <a:xfrm>
            <a:off x="3557109" y="1677507"/>
            <a:ext cx="4937760" cy="860400"/>
          </a:xfrm>
        </p:spPr>
        <p:txBody>
          <a:bodyPr/>
          <a:lstStyle>
            <a:lvl1pPr>
              <a:defRPr>
                <a:solidFill>
                  <a:srgbClr val="404040"/>
                </a:solidFill>
                <a:latin typeface="+mn-lt"/>
                <a:cs typeface="Arial" pitchFamily="34" charset="0"/>
              </a:defRPr>
            </a:lvl1pPr>
          </a:lstStyle>
          <a:p>
            <a:r>
              <a:rPr lang="en-US" dirty="0" smtClean="0"/>
              <a:t>Click to edit Master title style</a:t>
            </a:r>
            <a:endParaRPr lang="en-GB" dirty="0"/>
          </a:p>
        </p:txBody>
      </p:sp>
      <p:sp>
        <p:nvSpPr>
          <p:cNvPr id="12" name="Subtitle 2"/>
          <p:cNvSpPr>
            <a:spLocks noGrp="1"/>
          </p:cNvSpPr>
          <p:nvPr>
            <p:ph type="subTitle" idx="1"/>
          </p:nvPr>
        </p:nvSpPr>
        <p:spPr>
          <a:xfrm>
            <a:off x="3557109" y="2685128"/>
            <a:ext cx="493776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2121626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Approved question w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200" y="777240"/>
            <a:ext cx="6753225" cy="3400425"/>
          </a:xfrm>
          <a:prstGeom prst="rect">
            <a:avLst/>
          </a:prstGeom>
        </p:spPr>
      </p:pic>
      <p:sp>
        <p:nvSpPr>
          <p:cNvPr id="8" name="Subtitle 2"/>
          <p:cNvSpPr>
            <a:spLocks noGrp="1"/>
          </p:cNvSpPr>
          <p:nvPr>
            <p:ph type="subTitle" idx="1"/>
          </p:nvPr>
        </p:nvSpPr>
        <p:spPr>
          <a:xfrm>
            <a:off x="888191" y="3258529"/>
            <a:ext cx="5943432"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FFFFFF"/>
                </a:solidFill>
              </a:defRPr>
            </a:lvl2pPr>
            <a:lvl3pPr marL="0" indent="0" algn="l">
              <a:buNone/>
              <a:defRPr sz="1600">
                <a:solidFill>
                  <a:srgbClr val="FFFFFF"/>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
        <p:nvSpPr>
          <p:cNvPr id="9" name="Title 1"/>
          <p:cNvSpPr>
            <a:spLocks noGrp="1"/>
          </p:cNvSpPr>
          <p:nvPr>
            <p:ph type="ctrTitle"/>
          </p:nvPr>
        </p:nvSpPr>
        <p:spPr>
          <a:xfrm>
            <a:off x="888191" y="2288083"/>
            <a:ext cx="5943432" cy="860400"/>
          </a:xfrm>
          <a:prstGeom prst="rect">
            <a:avLst/>
          </a:prstGeom>
        </p:spPr>
        <p:txBody>
          <a:bodyPr/>
          <a:lstStyle>
            <a:lvl1pPr>
              <a:defRPr>
                <a:solidFill>
                  <a:srgbClr val="FFFFFF"/>
                </a:solidFill>
                <a:latin typeface="+mn-lt"/>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722358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Approved question w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5675" y="5879592"/>
            <a:ext cx="3780000" cy="618750"/>
          </a:xfrm>
          <a:prstGeom prst="rect">
            <a:avLst/>
          </a:prstGeom>
        </p:spPr>
      </p:pic>
      <p:pic>
        <p:nvPicPr>
          <p:cNvPr id="16" name="Picture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200" y="777240"/>
            <a:ext cx="6753225" cy="3400425"/>
          </a:xfrm>
          <a:prstGeom prst="rect">
            <a:avLst/>
          </a:prstGeom>
        </p:spPr>
      </p:pic>
      <p:sp>
        <p:nvSpPr>
          <p:cNvPr id="17" name="Subtitle 2"/>
          <p:cNvSpPr>
            <a:spLocks noGrp="1"/>
          </p:cNvSpPr>
          <p:nvPr>
            <p:ph type="subTitle" idx="1"/>
          </p:nvPr>
        </p:nvSpPr>
        <p:spPr>
          <a:xfrm>
            <a:off x="886968" y="3258529"/>
            <a:ext cx="5943432" cy="645742"/>
          </a:xfrm>
          <a:prstGeom prst="rect">
            <a:avLst/>
          </a:prstGeo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GB" dirty="0"/>
          </a:p>
        </p:txBody>
      </p:sp>
      <p:sp>
        <p:nvSpPr>
          <p:cNvPr id="18" name="Title 1"/>
          <p:cNvSpPr>
            <a:spLocks noGrp="1"/>
          </p:cNvSpPr>
          <p:nvPr>
            <p:ph type="ctrTitle"/>
          </p:nvPr>
        </p:nvSpPr>
        <p:spPr>
          <a:xfrm>
            <a:off x="886968" y="2288083"/>
            <a:ext cx="5943432" cy="860400"/>
          </a:xfrm>
          <a:prstGeom prst="rect">
            <a:avLst/>
          </a:prstGeom>
        </p:spPr>
        <p:txBody>
          <a:bodyPr/>
          <a:lstStyle>
            <a:lvl1pPr>
              <a:defRPr>
                <a:solidFill>
                  <a:srgbClr val="404040"/>
                </a:solidFill>
                <a:latin typeface="+mn-lt"/>
                <a:cs typeface="Arial" pitchFamily="34" charset="0"/>
              </a:defRPr>
            </a:lvl1pPr>
          </a:lstStyle>
          <a:p>
            <a:r>
              <a:rPr lang="en-US" smtClean="0"/>
              <a:t>Click to edit Master title style</a:t>
            </a:r>
            <a:endParaRPr lang="en-GB" dirty="0"/>
          </a:p>
        </p:txBody>
      </p:sp>
    </p:spTree>
    <p:extLst>
      <p:ext uri="{BB962C8B-B14F-4D97-AF65-F5344CB8AC3E}">
        <p14:creationId xmlns:p14="http://schemas.microsoft.com/office/powerpoint/2010/main" val="3722358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Approved question tal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57200"/>
            <a:ext cx="5413375" cy="4572000"/>
          </a:xfrm>
          <a:prstGeom prst="rect">
            <a:avLst/>
          </a:prstGeom>
        </p:spPr>
      </p:pic>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sp>
        <p:nvSpPr>
          <p:cNvPr id="7" name="Title 1"/>
          <p:cNvSpPr>
            <a:spLocks noGrp="1"/>
          </p:cNvSpPr>
          <p:nvPr>
            <p:ph type="ctrTitle"/>
          </p:nvPr>
        </p:nvSpPr>
        <p:spPr>
          <a:xfrm>
            <a:off x="886968" y="1799130"/>
            <a:ext cx="4643060" cy="860400"/>
          </a:xfrm>
          <a:prstGeom prst="rect">
            <a:avLst/>
          </a:prstGeom>
        </p:spPr>
        <p:txBody>
          <a:bodyPr/>
          <a:lstStyle>
            <a:lvl1pPr>
              <a:defRPr>
                <a:solidFill>
                  <a:srgbClr val="FFFFFF"/>
                </a:solidFill>
                <a:latin typeface="+mn-lt"/>
                <a:cs typeface="Arial" pitchFamily="34" charset="0"/>
              </a:defRPr>
            </a:lvl1pPr>
          </a:lstStyle>
          <a:p>
            <a:r>
              <a:rPr lang="en-US" dirty="0" smtClean="0"/>
              <a:t>Click to edit Master title style</a:t>
            </a:r>
            <a:endParaRPr lang="en-GB" dirty="0"/>
          </a:p>
        </p:txBody>
      </p:sp>
      <p:sp>
        <p:nvSpPr>
          <p:cNvPr id="8" name="Subtitle 2"/>
          <p:cNvSpPr>
            <a:spLocks noGrp="1"/>
          </p:cNvSpPr>
          <p:nvPr>
            <p:ph type="subTitle" idx="1"/>
          </p:nvPr>
        </p:nvSpPr>
        <p:spPr>
          <a:xfrm>
            <a:off x="886968" y="2769576"/>
            <a:ext cx="4643060"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159729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600"/>
            <a:ext cx="8229600" cy="4698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1289109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461901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817397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426464"/>
            <a:ext cx="4038600" cy="4691061"/>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426464"/>
            <a:ext cx="4038600" cy="4691061"/>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2121113"/>
            <a:ext cx="4042800" cy="3994963"/>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51200" y="2121113"/>
            <a:ext cx="4042800" cy="3994963"/>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0" name="Text Placeholder 9"/>
          <p:cNvSpPr>
            <a:spLocks noGrp="1"/>
          </p:cNvSpPr>
          <p:nvPr>
            <p:ph type="body" sz="quarter" idx="12"/>
          </p:nvPr>
        </p:nvSpPr>
        <p:spPr>
          <a:xfrm>
            <a:off x="457200" y="1426464"/>
            <a:ext cx="4042800" cy="640800"/>
          </a:xfrm>
        </p:spPr>
        <p:txBody>
          <a:bodyPr anchor="t" anchorCtr="0"/>
          <a:lstStyle>
            <a:lvl1pPr>
              <a:buNone/>
              <a:defRPr b="1">
                <a:solidFill>
                  <a:schemeClr val="bg1"/>
                </a:solidFill>
              </a:defRPr>
            </a:lvl1pPr>
          </a:lstStyle>
          <a:p>
            <a:pPr lvl="0"/>
            <a:endParaRPr lang="en-GB" dirty="0"/>
          </a:p>
        </p:txBody>
      </p:sp>
      <p:sp>
        <p:nvSpPr>
          <p:cNvPr id="11" name="Text Placeholder 9"/>
          <p:cNvSpPr>
            <a:spLocks noGrp="1"/>
          </p:cNvSpPr>
          <p:nvPr>
            <p:ph type="body" sz="quarter" idx="13"/>
          </p:nvPr>
        </p:nvSpPr>
        <p:spPr>
          <a:xfrm>
            <a:off x="4651200" y="1426464"/>
            <a:ext cx="4042800" cy="640800"/>
          </a:xfrm>
        </p:spPr>
        <p:txBody>
          <a:bodyPr anchor="t" anchorCtr="0"/>
          <a:lstStyle>
            <a:lvl1pPr>
              <a:buNone/>
              <a:defRPr b="1">
                <a:solidFill>
                  <a:schemeClr val="bg1"/>
                </a:solidFill>
              </a:defRPr>
            </a:lvl1pPr>
          </a:lstStyle>
          <a:p>
            <a:pPr lvl="0"/>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5525"/>
            <a:ext cx="8229600" cy="1643063"/>
          </a:xfrm>
        </p:spPr>
        <p:txBody>
          <a:bodyPr/>
          <a:lstStyle>
            <a:lvl1pPr marL="0" indent="0" algn="l">
              <a:lnSpc>
                <a:spcPct val="85000"/>
              </a:lnSpc>
              <a:spcBef>
                <a:spcPts val="0"/>
              </a:spcBef>
              <a:buNone/>
              <a:defRPr sz="5000" b="1">
                <a:solidFill>
                  <a:schemeClr val="bg2"/>
                </a:solidFill>
                <a:latin typeface="+mn-lt"/>
              </a:defRPr>
            </a:lvl1pPr>
            <a:lvl2pPr marL="0" indent="0">
              <a:buNone/>
              <a:defRPr/>
            </a:lvl2pPr>
            <a:lvl3pPr marL="0" indent="0">
              <a:buNone/>
              <a:defRPr/>
            </a:lvl3pPr>
            <a:lvl4pPr marL="0" indent="0">
              <a:buNone/>
              <a:defRPr/>
            </a:lvl4pPr>
            <a:lvl5pPr marL="0" indent="0">
              <a:buNone/>
              <a:defRPr/>
            </a:lvl5pPr>
          </a:lstStyle>
          <a:p>
            <a:pPr lvl="0"/>
            <a:r>
              <a:rPr lang="en-US" dirty="0" smtClean="0"/>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endParaRPr>
          </a:p>
        </p:txBody>
      </p:sp>
    </p:spTree>
    <p:extLst>
      <p:ext uri="{BB962C8B-B14F-4D97-AF65-F5344CB8AC3E}">
        <p14:creationId xmlns:p14="http://schemas.microsoft.com/office/powerpoint/2010/main" val="3913011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Tree>
    <p:extLst>
      <p:ext uri="{BB962C8B-B14F-4D97-AF65-F5344CB8AC3E}">
        <p14:creationId xmlns:p14="http://schemas.microsoft.com/office/powerpoint/2010/main" val="1999940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smtClean="0"/>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a:defRPr>
                <a:solidFill>
                  <a:schemeClr val="bg1"/>
                </a:solidFill>
                <a:latin typeface="+mn-lt"/>
                <a:cs typeface="Arial" pitchFamily="34" charset="0"/>
              </a:defRPr>
            </a:lvl1pPr>
            <a:lvl2pPr>
              <a:defRPr>
                <a:solidFill>
                  <a:schemeClr val="bg1"/>
                </a:solidFill>
                <a:latin typeface="+mn-lt"/>
                <a:cs typeface="Arial" pitchFamily="34" charset="0"/>
              </a:defRPr>
            </a:lvl2pPr>
            <a:lvl3pPr>
              <a:defRPr>
                <a:solidFill>
                  <a:schemeClr val="bg1"/>
                </a:solidFill>
                <a:latin typeface="+mn-lt"/>
                <a:cs typeface="Arial" pitchFamily="34" charset="0"/>
              </a:defRPr>
            </a:lvl3pPr>
            <a:lvl4pPr>
              <a:defRPr>
                <a:solidFill>
                  <a:schemeClr val="bg1"/>
                </a:solidFill>
                <a:latin typeface="+mn-lt"/>
                <a:cs typeface="Arial" pitchFamily="34" charset="0"/>
              </a:defRPr>
            </a:lvl4pPr>
            <a:lvl5pPr>
              <a:defRPr>
                <a:solidFill>
                  <a:schemeClr val="bg1"/>
                </a:solidFill>
                <a:latin typeface="+mn-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Tree>
    <p:extLst>
      <p:ext uri="{BB962C8B-B14F-4D97-AF65-F5344CB8AC3E}">
        <p14:creationId xmlns:p14="http://schemas.microsoft.com/office/powerpoint/2010/main" val="2528647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5"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Tree>
    <p:extLst>
      <p:ext uri="{BB962C8B-B14F-4D97-AF65-F5344CB8AC3E}">
        <p14:creationId xmlns:p14="http://schemas.microsoft.com/office/powerpoint/2010/main" val="2528647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rgbClr val="808080"/>
            </a:solidFill>
            <a:round/>
            <a:headEnd/>
            <a:tailEnd/>
          </a:ln>
          <a:effectLst/>
        </p:spPr>
        <p:txBody>
          <a:bodyPr wrap="none" anchor="ctr"/>
          <a:lstStyle/>
          <a:p>
            <a:endParaRPr lang="en-US" noProof="0" dirty="0">
              <a:solidFill>
                <a:schemeClr val="bg1"/>
              </a:solidFill>
            </a:endParaRPr>
          </a:p>
        </p:txBody>
      </p:sp>
    </p:spTree>
    <p:extLst>
      <p:ext uri="{BB962C8B-B14F-4D97-AF65-F5344CB8AC3E}">
        <p14:creationId xmlns:p14="http://schemas.microsoft.com/office/powerpoint/2010/main" val="3350680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1090007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smtClean="0"/>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extLst>
      <p:ext uri="{BB962C8B-B14F-4D97-AF65-F5344CB8AC3E}">
        <p14:creationId xmlns:p14="http://schemas.microsoft.com/office/powerpoint/2010/main" val="3563151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smtClean="0"/>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extLst>
      <p:ext uri="{BB962C8B-B14F-4D97-AF65-F5344CB8AC3E}">
        <p14:creationId xmlns:p14="http://schemas.microsoft.com/office/powerpoint/2010/main" val="3045454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Title 5"/>
          <p:cNvSpPr>
            <a:spLocks noGrp="1"/>
          </p:cNvSpPr>
          <p:nvPr>
            <p:ph type="title"/>
          </p:nvPr>
        </p:nvSpPr>
        <p:spPr>
          <a:xfrm>
            <a:off x="457200" y="201600"/>
            <a:ext cx="8232775" cy="860400"/>
          </a:xfrm>
          <a:prstGeom prst="rect">
            <a:avLst/>
          </a:prstGeom>
        </p:spPr>
        <p:txBody>
          <a:body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Title 5"/>
          <p:cNvSpPr>
            <a:spLocks noGrp="1"/>
          </p:cNvSpPr>
          <p:nvPr>
            <p:ph type="title"/>
          </p:nvPr>
        </p:nvSpPr>
        <p:spPr>
          <a:xfrm>
            <a:off x="457200" y="201600"/>
            <a:ext cx="8232775" cy="860400"/>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872817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426464"/>
            <a:ext cx="4038600" cy="4698111"/>
          </a:xfrm>
          <a:prstGeom prst="rect">
            <a:avLst/>
          </a:prstGeo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426464"/>
            <a:ext cx="4038600" cy="4698111"/>
          </a:xfrm>
          <a:prstGeom prst="rect">
            <a:avLst/>
          </a:prstGeo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12"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smtClean="0"/>
              <a:t>Click to edit Master title style</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9"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13" name="Content Placeholder 2"/>
          <p:cNvSpPr>
            <a:spLocks noGrp="1"/>
          </p:cNvSpPr>
          <p:nvPr>
            <p:ph sz="half" idx="1"/>
          </p:nvPr>
        </p:nvSpPr>
        <p:spPr>
          <a:xfrm>
            <a:off x="457200" y="2121113"/>
            <a:ext cx="4042800" cy="3994963"/>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4" name="Content Placeholder 3"/>
          <p:cNvSpPr>
            <a:spLocks noGrp="1"/>
          </p:cNvSpPr>
          <p:nvPr>
            <p:ph sz="half" idx="2"/>
          </p:nvPr>
        </p:nvSpPr>
        <p:spPr>
          <a:xfrm>
            <a:off x="4651200" y="2121113"/>
            <a:ext cx="4042800" cy="3994963"/>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5" name="Text Placeholder 9"/>
          <p:cNvSpPr>
            <a:spLocks noGrp="1"/>
          </p:cNvSpPr>
          <p:nvPr>
            <p:ph type="body" sz="quarter" idx="12"/>
          </p:nvPr>
        </p:nvSpPr>
        <p:spPr>
          <a:xfrm>
            <a:off x="457200" y="1426464"/>
            <a:ext cx="4042800" cy="640800"/>
          </a:xfrm>
          <a:prstGeom prst="rect">
            <a:avLst/>
          </a:prstGeom>
        </p:spPr>
        <p:txBody>
          <a:bodyPr anchor="t" anchorCtr="0"/>
          <a:lstStyle>
            <a:lvl1pPr>
              <a:buNone/>
              <a:defRPr b="1">
                <a:solidFill>
                  <a:schemeClr val="bg1"/>
                </a:solidFill>
              </a:defRPr>
            </a:lvl1pPr>
          </a:lstStyle>
          <a:p>
            <a:pPr lvl="0"/>
            <a:endParaRPr lang="en-GB" dirty="0"/>
          </a:p>
        </p:txBody>
      </p:sp>
      <p:sp>
        <p:nvSpPr>
          <p:cNvPr id="16" name="Text Placeholder 9"/>
          <p:cNvSpPr>
            <a:spLocks noGrp="1"/>
          </p:cNvSpPr>
          <p:nvPr>
            <p:ph type="body" sz="quarter" idx="13"/>
          </p:nvPr>
        </p:nvSpPr>
        <p:spPr>
          <a:xfrm>
            <a:off x="4651200" y="1426464"/>
            <a:ext cx="4042800" cy="640800"/>
          </a:xfrm>
          <a:prstGeom prst="rect">
            <a:avLst/>
          </a:prstGeom>
        </p:spPr>
        <p:txBody>
          <a:bodyPr anchor="t" anchorCtr="0"/>
          <a:lstStyle>
            <a:lvl1pPr>
              <a:buNone/>
              <a:defRPr b="1">
                <a:solidFill>
                  <a:schemeClr val="bg1"/>
                </a:solidFill>
              </a:defRPr>
            </a:lvl1pPr>
          </a:lstStyle>
          <a:p>
            <a:pPr lvl="0"/>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image" Target="../media/image6.wmf"/><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theme" Target="../theme/theme2.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457200" y="201600"/>
            <a:ext cx="8232775" cy="860400"/>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13" name="Text Placeholder 2"/>
          <p:cNvSpPr>
            <a:spLocks noGrp="1"/>
          </p:cNvSpPr>
          <p:nvPr>
            <p:ph type="body" idx="1"/>
          </p:nvPr>
        </p:nvSpPr>
        <p:spPr>
          <a:xfrm>
            <a:off x="457200" y="1425600"/>
            <a:ext cx="8229600" cy="4698976"/>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5" name="TextBox 14"/>
          <p:cNvSpPr txBox="1"/>
          <p:nvPr/>
        </p:nvSpPr>
        <p:spPr>
          <a:xfrm>
            <a:off x="457200" y="6496184"/>
            <a:ext cx="722376" cy="201168"/>
          </a:xfrm>
          <a:prstGeom prst="rect">
            <a:avLst/>
          </a:prstGeom>
          <a:noFill/>
        </p:spPr>
        <p:txBody>
          <a:bodyPr vert="horz" wrap="square" lIns="0" tIns="0" rIns="0" bIns="0" rtlCol="0" anchor="t" anchorCtr="0">
            <a:noAutofit/>
          </a:bodyPr>
          <a:lstStyle/>
          <a:p>
            <a:r>
              <a:rPr lang="en-GB" sz="1100" dirty="0" smtClean="0">
                <a:solidFill>
                  <a:schemeClr val="bg1"/>
                </a:solidFill>
                <a:latin typeface="+mn-lt"/>
                <a:cs typeface="Arial" pitchFamily="34" charset="0"/>
              </a:rPr>
              <a:t>Page </a:t>
            </a:r>
            <a:fld id="{9AE4D82F-B047-469B-AC52-A46321747EAF}" type="slidenum">
              <a:rPr lang="en-GB" sz="1100" smtClean="0">
                <a:solidFill>
                  <a:schemeClr val="bg1"/>
                </a:solidFill>
                <a:latin typeface="+mn-lt"/>
                <a:cs typeface="Arial" pitchFamily="34" charset="0"/>
              </a:rPr>
              <a:pPr/>
              <a:t>‹#›</a:t>
            </a:fld>
            <a:endParaRPr lang="en-GB" sz="1100" dirty="0">
              <a:solidFill>
                <a:schemeClr val="bg1"/>
              </a:solidFill>
              <a:latin typeface="+mn-lt"/>
              <a:cs typeface="Arial" pitchFamily="34" charset="0"/>
            </a:endParaRPr>
          </a:p>
        </p:txBody>
      </p:sp>
      <p:pic>
        <p:nvPicPr>
          <p:cNvPr id="17" name="Picture 1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284464" y="6327648"/>
            <a:ext cx="399919" cy="408838"/>
          </a:xfrm>
          <a:prstGeom prst="rect">
            <a:avLst/>
          </a:prstGeom>
        </p:spPr>
      </p:pic>
      <p:sp>
        <p:nvSpPr>
          <p:cNvPr id="11" name="Date Placeholder 12"/>
          <p:cNvSpPr txBox="1">
            <a:spLocks/>
          </p:cNvSpPr>
          <p:nvPr userDrawn="1"/>
        </p:nvSpPr>
        <p:spPr>
          <a:xfrm>
            <a:off x="1217792" y="6496184"/>
            <a:ext cx="1188720" cy="201168"/>
          </a:xfrm>
          <a:prstGeom prst="rect">
            <a:avLst/>
          </a:prstGeom>
        </p:spPr>
        <p:txBody>
          <a:bodyPr vert="horz" wrap="none" lIns="0" tIns="0" rIns="0" bIns="0" rtlCol="0" anchor="t" anchorCtr="0">
            <a:noAutofit/>
          </a:bodyPr>
          <a:lstStyle>
            <a:defPPr>
              <a:defRPr lang="en-US"/>
            </a:defPPr>
            <a:lvl1pPr>
              <a:defRPr sz="1100">
                <a:solidFill>
                  <a:schemeClr val="bg1"/>
                </a:solidFill>
                <a:cs typeface="Arial" pitchFamily="34" charset="0"/>
              </a:defRPr>
            </a:lvl1pPr>
          </a:lstStyle>
          <a:p>
            <a:pPr lvl="0"/>
            <a:fld id="{F908784D-7D7C-4932-9E68-E2D40B5EE647}" type="datetime3">
              <a:rPr lang="en-US" smtClean="0"/>
              <a:t>14 August 2018</a:t>
            </a:fld>
            <a:endParaRPr lang="en-US" dirty="0"/>
          </a:p>
        </p:txBody>
      </p:sp>
      <p:sp>
        <p:nvSpPr>
          <p:cNvPr id="18" name="Footer Placeholder 13"/>
          <p:cNvSpPr txBox="1">
            <a:spLocks/>
          </p:cNvSpPr>
          <p:nvPr userDrawn="1"/>
        </p:nvSpPr>
        <p:spPr>
          <a:xfrm>
            <a:off x="2588400" y="6496184"/>
            <a:ext cx="3434400" cy="201168"/>
          </a:xfrm>
          <a:prstGeom prst="rect">
            <a:avLst/>
          </a:prstGeom>
        </p:spPr>
        <p:txBody>
          <a:bodyPr vert="horz" lIns="0" tIns="0" rIns="0" bIns="0" rtlCol="0" anchor="t" anchorCtr="0">
            <a:noAutofit/>
          </a:bodyPr>
          <a:lstStyle>
            <a:defPPr>
              <a:defRPr lang="en-US"/>
            </a:defPPr>
            <a:lvl1pPr>
              <a:defRPr sz="1100">
                <a:solidFill>
                  <a:schemeClr val="bg1"/>
                </a:solidFill>
                <a:cs typeface="Arial" pitchFamily="34" charset="0"/>
              </a:defRPr>
            </a:lvl1pPr>
          </a:lstStyle>
          <a:p>
            <a:pPr lvl="0"/>
            <a:r>
              <a:rPr lang="en-GB" smtClean="0"/>
              <a:t>Presentation title</a:t>
            </a:r>
            <a:endParaRPr lang="en-GB" dirty="0"/>
          </a:p>
        </p:txBody>
      </p:sp>
    </p:spTree>
  </p:cSld>
  <p:clrMap bg1="lt1" tx1="dk1" bg2="lt2" tx2="dk2" accent1="accent1" accent2="accent2" accent3="accent3" accent4="accent4" accent5="accent5" accent6="accent6" hlink="hlink" folHlink="folHlink"/>
  <p:sldLayoutIdLst>
    <p:sldLayoutId id="2147483667" r:id="rId1"/>
    <p:sldLayoutId id="2147483758" r:id="rId2"/>
    <p:sldLayoutId id="2147483668" r:id="rId3"/>
    <p:sldLayoutId id="2147483748" r:id="rId4"/>
    <p:sldLayoutId id="2147483749" r:id="rId5"/>
    <p:sldLayoutId id="2147483669" r:id="rId6"/>
    <p:sldLayoutId id="2147483780" r:id="rId7"/>
    <p:sldLayoutId id="2147483670" r:id="rId8"/>
    <p:sldLayoutId id="2147483671" r:id="rId9"/>
    <p:sldLayoutId id="2147483672" r:id="rId10"/>
    <p:sldLayoutId id="2147483673" r:id="rId11"/>
    <p:sldLayoutId id="2147483674" r:id="rId12"/>
    <p:sldLayoutId id="2147483726" r:id="rId13"/>
    <p:sldLayoutId id="2147483677" r:id="rId14"/>
    <p:sldLayoutId id="2147483678" r:id="rId15"/>
    <p:sldLayoutId id="2147483679" r:id="rId16"/>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p:txStyles>
    <p:titleStyle>
      <a:lvl1pPr algn="l" defTabSz="914400" rtl="0" eaLnBrk="1" latinLnBrk="0" hangingPunct="1">
        <a:lnSpc>
          <a:spcPct val="85000"/>
        </a:lnSpc>
        <a:spcBef>
          <a:spcPct val="0"/>
        </a:spcBef>
        <a:buNone/>
        <a:defRPr sz="3000" b="1" kern="1200">
          <a:solidFill>
            <a:schemeClr val="bg1"/>
          </a:solidFill>
          <a:latin typeface="+mn-lt"/>
          <a:ea typeface="+mj-ea"/>
          <a:cs typeface="Arial" pitchFamily="34" charset="0"/>
        </a:defRPr>
      </a:lvl1pPr>
    </p:titleStyle>
    <p:body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600"/>
            <a:ext cx="8229600" cy="860400"/>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425600"/>
            <a:ext cx="8229600" cy="4698975"/>
          </a:xfrm>
          <a:prstGeom prst="rect">
            <a:avLst/>
          </a:prstGeom>
        </p:spPr>
        <p:txBody>
          <a:bodyPr vert="horz" lIns="0" tIns="0" rIns="0" bIns="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7" name="TextBox 16"/>
          <p:cNvSpPr txBox="1"/>
          <p:nvPr/>
        </p:nvSpPr>
        <p:spPr>
          <a:xfrm>
            <a:off x="457200" y="6501764"/>
            <a:ext cx="720000" cy="201168"/>
          </a:xfrm>
          <a:prstGeom prst="rect">
            <a:avLst/>
          </a:prstGeom>
          <a:noFill/>
        </p:spPr>
        <p:txBody>
          <a:bodyPr wrap="square" lIns="0" tIns="0" rIns="0" bIns="0" rtlCol="0" anchor="t" anchorCtr="0">
            <a:noAutofit/>
          </a:bodyPr>
          <a:lstStyle/>
          <a:p>
            <a:r>
              <a:rPr lang="en-GB" sz="1100" dirty="0" smtClean="0">
                <a:solidFill>
                  <a:schemeClr val="bg1"/>
                </a:solidFill>
                <a:latin typeface="+mn-lt"/>
              </a:rPr>
              <a:t>Page </a:t>
            </a:r>
            <a:fld id="{9AE4D82F-B047-469B-AC52-A46321747EAF}" type="slidenum">
              <a:rPr lang="en-GB" sz="1100" smtClean="0">
                <a:solidFill>
                  <a:schemeClr val="bg1"/>
                </a:solidFill>
                <a:latin typeface="+mn-lt"/>
              </a:rPr>
              <a:pPr/>
              <a:t>‹#›</a:t>
            </a:fld>
            <a:endParaRPr lang="en-GB" sz="1100" dirty="0">
              <a:solidFill>
                <a:schemeClr val="bg1"/>
              </a:solidFill>
              <a:latin typeface="+mn-lt"/>
            </a:endParaRPr>
          </a:p>
        </p:txBody>
      </p:sp>
      <p:pic>
        <p:nvPicPr>
          <p:cNvPr id="13" name="Picture 12"/>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
        <p:nvSpPr>
          <p:cNvPr id="8" name="Date Placeholder 12"/>
          <p:cNvSpPr txBox="1">
            <a:spLocks/>
          </p:cNvSpPr>
          <p:nvPr userDrawn="1"/>
        </p:nvSpPr>
        <p:spPr>
          <a:xfrm>
            <a:off x="1217792" y="6496184"/>
            <a:ext cx="1188720" cy="201168"/>
          </a:xfrm>
          <a:prstGeom prst="rect">
            <a:avLst/>
          </a:prstGeom>
        </p:spPr>
        <p:txBody>
          <a:bodyPr vert="horz" wrap="none" lIns="0" tIns="0" rIns="0" bIns="0" rtlCol="0" anchor="t" anchorCtr="0">
            <a:noAutofit/>
          </a:bodyPr>
          <a:lstStyle>
            <a:defPPr>
              <a:defRPr lang="en-US"/>
            </a:defPPr>
            <a:lvl1pPr>
              <a:defRPr sz="1100">
                <a:solidFill>
                  <a:schemeClr val="bg1"/>
                </a:solidFill>
                <a:cs typeface="Arial" pitchFamily="34" charset="0"/>
              </a:defRPr>
            </a:lvl1pPr>
          </a:lstStyle>
          <a:p>
            <a:pPr lvl="0"/>
            <a:fld id="{4203A536-6F0E-49B8-AF2B-6B6A026F0FCE}" type="datetime3">
              <a:rPr lang="en-US" smtClean="0"/>
              <a:t>14 August 2018</a:t>
            </a:fld>
            <a:endParaRPr lang="en-US" dirty="0"/>
          </a:p>
        </p:txBody>
      </p:sp>
      <p:sp>
        <p:nvSpPr>
          <p:cNvPr id="9" name="Footer Placeholder 13"/>
          <p:cNvSpPr txBox="1">
            <a:spLocks/>
          </p:cNvSpPr>
          <p:nvPr userDrawn="1"/>
        </p:nvSpPr>
        <p:spPr>
          <a:xfrm>
            <a:off x="2588400" y="6496184"/>
            <a:ext cx="3434400" cy="201168"/>
          </a:xfrm>
          <a:prstGeom prst="rect">
            <a:avLst/>
          </a:prstGeom>
        </p:spPr>
        <p:txBody>
          <a:bodyPr vert="horz" lIns="0" tIns="0" rIns="0" bIns="0" rtlCol="0" anchor="t" anchorCtr="0">
            <a:noAutofit/>
          </a:bodyPr>
          <a:lstStyle>
            <a:defPPr>
              <a:defRPr lang="en-US"/>
            </a:defPPr>
            <a:lvl1pPr>
              <a:defRPr sz="1100">
                <a:solidFill>
                  <a:schemeClr val="bg1"/>
                </a:solidFill>
                <a:cs typeface="Arial" pitchFamily="34" charset="0"/>
              </a:defRPr>
            </a:lvl1pPr>
          </a:lstStyle>
          <a:p>
            <a:pPr lvl="0"/>
            <a:r>
              <a:rPr lang="en-GB" smtClean="0"/>
              <a:t>Presentation title</a:t>
            </a:r>
            <a:endParaRPr lang="en-GB" dirty="0"/>
          </a:p>
        </p:txBody>
      </p:sp>
    </p:spTree>
  </p:cSld>
  <p:clrMap bg1="lt1" tx1="dk1" bg2="lt2" tx2="dk2" accent1="accent1" accent2="accent2" accent3="accent3" accent4="accent4" accent5="accent5" accent6="accent6" hlink="hlink" folHlink="folHlink"/>
  <p:sldLayoutIdLst>
    <p:sldLayoutId id="2147483681" r:id="rId1"/>
    <p:sldLayoutId id="2147483778" r:id="rId2"/>
    <p:sldLayoutId id="2147483768" r:id="rId3"/>
    <p:sldLayoutId id="2147483770" r:id="rId4"/>
    <p:sldLayoutId id="2147483682" r:id="rId5"/>
    <p:sldLayoutId id="2147483752" r:id="rId6"/>
    <p:sldLayoutId id="2147483753" r:id="rId7"/>
    <p:sldLayoutId id="2147483683" r:id="rId8"/>
    <p:sldLayoutId id="2147483782" r:id="rId9"/>
    <p:sldLayoutId id="2147483684" r:id="rId10"/>
    <p:sldLayoutId id="2147483685" r:id="rId11"/>
    <p:sldLayoutId id="2147483686" r:id="rId12"/>
    <p:sldLayoutId id="2147483687" r:id="rId13"/>
    <p:sldLayoutId id="2147483688" r:id="rId14"/>
    <p:sldLayoutId id="2147483728" r:id="rId15"/>
    <p:sldLayoutId id="2147483691" r:id="rId16"/>
    <p:sldLayoutId id="2147483692" r:id="rId17"/>
    <p:sldLayoutId id="2147483693" r:id="rId18"/>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p:txStyles>
    <p:titleStyle>
      <a:lvl1pPr algn="l" defTabSz="914400" rtl="0" eaLnBrk="1" latinLnBrk="0" hangingPunct="1">
        <a:lnSpc>
          <a:spcPct val="85000"/>
        </a:lnSpc>
        <a:spcBef>
          <a:spcPct val="0"/>
        </a:spcBef>
        <a:buNone/>
        <a:defRPr sz="3000" b="1" kern="1200">
          <a:solidFill>
            <a:schemeClr val="bg1"/>
          </a:solidFill>
          <a:latin typeface="+mn-lt"/>
          <a:ea typeface="+mj-ea"/>
          <a:cs typeface="Arial" pitchFamily="34" charset="0"/>
        </a:defRPr>
      </a:lvl1pPr>
    </p:titleStyle>
    <p:body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docs.ansible.com/ansible/2.5/modules/list_of_windows_modules.html"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s://www.ansible.com/products/tower/pricing"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86968" y="3167089"/>
            <a:ext cx="5943432" cy="645742"/>
          </a:xfrm>
        </p:spPr>
        <p:txBody>
          <a:bodyPr/>
          <a:lstStyle/>
          <a:p>
            <a:r>
              <a:rPr lang="en-GB" sz="1600" dirty="0" smtClean="0">
                <a:latin typeface="Calibri" panose="020F0502020204030204" pitchFamily="34" charset="0"/>
                <a:cs typeface="Calibri" panose="020F0502020204030204" pitchFamily="34" charset="0"/>
              </a:rPr>
              <a:t>Shiju Punoose</a:t>
            </a:r>
          </a:p>
          <a:p>
            <a:r>
              <a:rPr lang="en-GB" sz="1600" dirty="0" smtClean="0">
                <a:latin typeface="Calibri" panose="020F0502020204030204" pitchFamily="34" charset="0"/>
                <a:cs typeface="Calibri" panose="020F0502020204030204" pitchFamily="34" charset="0"/>
              </a:rPr>
              <a:t>Rajinikamu Pitchumani</a:t>
            </a:r>
          </a:p>
          <a:p>
            <a:r>
              <a:rPr lang="en-GB" sz="1600" dirty="0">
                <a:latin typeface="Calibri" panose="020F0502020204030204" pitchFamily="34" charset="0"/>
                <a:cs typeface="Calibri" panose="020F0502020204030204" pitchFamily="34" charset="0"/>
              </a:rPr>
              <a:t>Sindhuja Talusani</a:t>
            </a:r>
            <a:endParaRPr lang="en-GB" sz="1600" dirty="0" smtClean="0">
              <a:latin typeface="Calibri" panose="020F0502020204030204" pitchFamily="34" charset="0"/>
              <a:cs typeface="Calibri" panose="020F0502020204030204" pitchFamily="34" charset="0"/>
            </a:endParaRPr>
          </a:p>
        </p:txBody>
      </p:sp>
      <p:sp>
        <p:nvSpPr>
          <p:cNvPr id="2" name="Title 1"/>
          <p:cNvSpPr>
            <a:spLocks noGrp="1"/>
          </p:cNvSpPr>
          <p:nvPr>
            <p:ph type="ctrTitle"/>
          </p:nvPr>
        </p:nvSpPr>
        <p:spPr>
          <a:xfrm>
            <a:off x="886968" y="2288082"/>
            <a:ext cx="5824728" cy="360000"/>
          </a:xfrm>
        </p:spPr>
        <p:txBody>
          <a:bodyPr/>
          <a:lstStyle/>
          <a:p>
            <a:r>
              <a:rPr lang="en-GB" dirty="0" smtClean="0">
                <a:latin typeface="Calibri" panose="020F0502020204030204" pitchFamily="34" charset="0"/>
                <a:cs typeface="Calibri" panose="020F0502020204030204" pitchFamily="34" charset="0"/>
              </a:rPr>
              <a:t>Ansible</a:t>
            </a:r>
            <a:br>
              <a:rPr lang="en-GB" dirty="0" smtClean="0">
                <a:latin typeface="Calibri" panose="020F0502020204030204" pitchFamily="34" charset="0"/>
                <a:cs typeface="Calibri" panose="020F0502020204030204" pitchFamily="34" charset="0"/>
              </a:rPr>
            </a:br>
            <a:r>
              <a:rPr lang="en-IN" sz="1600" b="0" dirty="0">
                <a:latin typeface="Calibri" panose="020F0502020204030204" pitchFamily="34" charset="0"/>
                <a:cs typeface="Calibri" panose="020F0502020204030204" pitchFamily="34" charset="0"/>
              </a:rPr>
              <a:t>Continuous Integration, Delivery and Deployment Services</a:t>
            </a:r>
            <a:endParaRPr lang="en-GB" sz="1600" b="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1503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ctrTitle"/>
          </p:nvPr>
        </p:nvSpPr>
        <p:spPr>
          <a:xfrm>
            <a:off x="2050922" y="2468880"/>
            <a:ext cx="6217920" cy="860400"/>
          </a:xfrm>
        </p:spPr>
        <p:txBody>
          <a:bodyPr/>
          <a:lstStyle/>
          <a:p>
            <a:r>
              <a:rPr lang="en-GB" dirty="0" smtClean="0"/>
              <a:t>Thank you</a:t>
            </a:r>
            <a:br>
              <a:rPr lang="en-GB" dirty="0" smtClean="0"/>
            </a:br>
            <a:r>
              <a:rPr lang="en-GB" dirty="0" smtClean="0"/>
              <a:t/>
            </a:r>
            <a:br>
              <a:rPr lang="en-GB" dirty="0" smtClean="0"/>
            </a:br>
            <a:r>
              <a:rPr lang="en-GB" dirty="0"/>
              <a:t/>
            </a:r>
            <a:br>
              <a:rPr lang="en-GB" dirty="0"/>
            </a:br>
            <a:endParaRPr lang="en-US" dirty="0"/>
          </a:p>
        </p:txBody>
      </p:sp>
    </p:spTree>
    <p:extLst>
      <p:ext uri="{BB962C8B-B14F-4D97-AF65-F5344CB8AC3E}">
        <p14:creationId xmlns:p14="http://schemas.microsoft.com/office/powerpoint/2010/main" val="3981489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380744"/>
            <a:ext cx="8229600" cy="4743831"/>
          </a:xfrm>
        </p:spPr>
        <p:txBody>
          <a:bodyPr/>
          <a:lstStyle/>
          <a:p>
            <a:endParaRPr lang="en-IN" dirty="0" smtClean="0"/>
          </a:p>
          <a:p>
            <a:r>
              <a:rPr lang="en-IN" sz="2000" dirty="0">
                <a:latin typeface="Calibri" panose="020F0502020204030204" pitchFamily="34" charset="0"/>
                <a:cs typeface="Calibri" panose="020F0502020204030204" pitchFamily="34" charset="0"/>
              </a:rPr>
              <a:t>Ansible is a radically </a:t>
            </a:r>
            <a:r>
              <a:rPr lang="en-IN" sz="2000" dirty="0" smtClean="0">
                <a:latin typeface="Calibri" panose="020F0502020204030204" pitchFamily="34" charset="0"/>
                <a:cs typeface="Calibri" panose="020F0502020204030204" pitchFamily="34" charset="0"/>
              </a:rPr>
              <a:t>used </a:t>
            </a:r>
            <a:r>
              <a:rPr lang="en-IN" sz="2000" dirty="0">
                <a:latin typeface="Calibri" panose="020F0502020204030204" pitchFamily="34" charset="0"/>
                <a:cs typeface="Calibri" panose="020F0502020204030204" pitchFamily="34" charset="0"/>
              </a:rPr>
              <a:t>IT automation platform that makes your applications and systems easier to deploy</a:t>
            </a:r>
            <a:r>
              <a:rPr lang="en-IN" sz="2000" dirty="0" smtClean="0">
                <a:latin typeface="Calibri" panose="020F0502020204030204" pitchFamily="34" charset="0"/>
                <a:cs typeface="Calibri" panose="020F0502020204030204" pitchFamily="34" charset="0"/>
              </a:rPr>
              <a:t>.</a:t>
            </a:r>
          </a:p>
          <a:p>
            <a:r>
              <a:rPr lang="en-IN" sz="2000" dirty="0" err="1" smtClean="0">
                <a:latin typeface="Calibri" panose="020F0502020204030204" pitchFamily="34" charset="0"/>
                <a:cs typeface="Calibri" panose="020F0502020204030204" pitchFamily="34" charset="0"/>
              </a:rPr>
              <a:t>Ansible</a:t>
            </a:r>
            <a:r>
              <a:rPr lang="en-IN" sz="2000" dirty="0" smtClean="0">
                <a:latin typeface="Calibri" panose="020F0502020204030204" pitchFamily="34" charset="0"/>
                <a:cs typeface="Calibri" panose="020F0502020204030204" pitchFamily="34" charset="0"/>
              </a:rPr>
              <a:t> is </a:t>
            </a:r>
            <a:r>
              <a:rPr lang="en-IN" sz="2000" dirty="0" err="1" smtClean="0">
                <a:latin typeface="Calibri" panose="020F0502020204030204" pitchFamily="34" charset="0"/>
                <a:cs typeface="Calibri" panose="020F0502020204030204" pitchFamily="34" charset="0"/>
              </a:rPr>
              <a:t>OpenSouce</a:t>
            </a:r>
            <a:r>
              <a:rPr lang="en-IN" sz="2000" dirty="0" smtClean="0">
                <a:latin typeface="Calibri" panose="020F0502020204030204" pitchFamily="34" charset="0"/>
                <a:cs typeface="Calibri" panose="020F0502020204030204" pitchFamily="34" charset="0"/>
              </a:rPr>
              <a:t>, Agentless, Idempotent automation tool.</a:t>
            </a:r>
          </a:p>
          <a:p>
            <a:r>
              <a:rPr lang="en-IN" sz="2000" dirty="0" smtClean="0">
                <a:latin typeface="Calibri" panose="020F0502020204030204" pitchFamily="34" charset="0"/>
                <a:cs typeface="Calibri" panose="020F0502020204030204" pitchFamily="34" charset="0"/>
              </a:rPr>
              <a:t>Faster </a:t>
            </a:r>
            <a:r>
              <a:rPr lang="en-IN" sz="2000" dirty="0">
                <a:latin typeface="Calibri" panose="020F0502020204030204" pitchFamily="34" charset="0"/>
                <a:cs typeface="Calibri" panose="020F0502020204030204" pitchFamily="34" charset="0"/>
              </a:rPr>
              <a:t>deployment of service offerings and infrastructure patterns</a:t>
            </a:r>
          </a:p>
          <a:p>
            <a:r>
              <a:rPr lang="en-IN" sz="2000" dirty="0" smtClean="0">
                <a:latin typeface="Calibri" panose="020F0502020204030204" pitchFamily="34" charset="0"/>
                <a:cs typeface="Calibri" panose="020F0502020204030204" pitchFamily="34" charset="0"/>
              </a:rPr>
              <a:t>Standardization </a:t>
            </a:r>
            <a:r>
              <a:rPr lang="en-IN" sz="2000" dirty="0">
                <a:latin typeface="Calibri" panose="020F0502020204030204" pitchFamily="34" charset="0"/>
                <a:cs typeface="Calibri" panose="020F0502020204030204" pitchFamily="34" charset="0"/>
              </a:rPr>
              <a:t>and automation of provisioning cycles </a:t>
            </a:r>
            <a:r>
              <a:rPr lang="en-IN" sz="2000" dirty="0" smtClean="0">
                <a:latin typeface="Calibri" panose="020F0502020204030204" pitchFamily="34" charset="0"/>
                <a:cs typeface="Calibri" panose="020F0502020204030204" pitchFamily="34" charset="0"/>
              </a:rPr>
              <a:t>eliminates </a:t>
            </a:r>
            <a:r>
              <a:rPr lang="en-IN" sz="2000" dirty="0">
                <a:latin typeface="Calibri" panose="020F0502020204030204" pitchFamily="34" charset="0"/>
                <a:cs typeface="Calibri" panose="020F0502020204030204" pitchFamily="34" charset="0"/>
              </a:rPr>
              <a:t>human </a:t>
            </a:r>
            <a:r>
              <a:rPr lang="en-IN" sz="2000" dirty="0" smtClean="0">
                <a:latin typeface="Calibri" panose="020F0502020204030204" pitchFamily="34" charset="0"/>
                <a:cs typeface="Calibri" panose="020F0502020204030204" pitchFamily="34" charset="0"/>
              </a:rPr>
              <a:t>error.</a:t>
            </a:r>
            <a:endParaRPr lang="en-IN" sz="2000" dirty="0">
              <a:latin typeface="Calibri" panose="020F0502020204030204" pitchFamily="34" charset="0"/>
              <a:cs typeface="Calibri" panose="020F0502020204030204" pitchFamily="34" charset="0"/>
            </a:endParaRPr>
          </a:p>
          <a:p>
            <a:r>
              <a:rPr lang="en-IN" sz="2000" dirty="0" smtClean="0">
                <a:latin typeface="Calibri" panose="020F0502020204030204" pitchFamily="34" charset="0"/>
                <a:cs typeface="Calibri" panose="020F0502020204030204" pitchFamily="34" charset="0"/>
              </a:rPr>
              <a:t>Automated infrastructure delivery – CI/CD</a:t>
            </a:r>
          </a:p>
          <a:p>
            <a:r>
              <a:rPr lang="en-IN" sz="2000" dirty="0" smtClean="0">
                <a:latin typeface="Calibri" panose="020F0502020204030204" pitchFamily="34" charset="0"/>
                <a:cs typeface="Calibri" panose="020F0502020204030204" pitchFamily="34" charset="0"/>
              </a:rPr>
              <a:t>Integrate with VSTS and AD </a:t>
            </a:r>
          </a:p>
          <a:p>
            <a:r>
              <a:rPr lang="en-IN" sz="2000" dirty="0" smtClean="0">
                <a:latin typeface="Calibri" panose="020F0502020204030204" pitchFamily="34" charset="0"/>
                <a:cs typeface="Calibri" panose="020F0502020204030204" pitchFamily="34" charset="0"/>
              </a:rPr>
              <a:t>Code reusability and self service work flow</a:t>
            </a:r>
            <a:r>
              <a:rPr lang="en-IN" sz="2000" dirty="0">
                <a:latin typeface="Calibri" panose="020F0502020204030204" pitchFamily="34" charset="0"/>
                <a:cs typeface="Calibri" panose="020F0502020204030204" pitchFamily="34" charset="0"/>
              </a:rPr>
              <a:t>	</a:t>
            </a:r>
            <a:endParaRPr lang="en-IN" sz="2000" dirty="0" smtClean="0">
              <a:latin typeface="Calibri" panose="020F0502020204030204" pitchFamily="34" charset="0"/>
              <a:cs typeface="Calibri" panose="020F0502020204030204" pitchFamily="34" charset="0"/>
            </a:endParaRPr>
          </a:p>
          <a:p>
            <a:r>
              <a:rPr lang="en-IN" sz="2000" dirty="0" err="1" smtClean="0">
                <a:latin typeface="Calibri" panose="020F0502020204030204" pitchFamily="34" charset="0"/>
                <a:cs typeface="Calibri" panose="020F0502020204030204" pitchFamily="34" charset="0"/>
              </a:rPr>
              <a:t>Ansible</a:t>
            </a:r>
            <a:r>
              <a:rPr lang="en-IN" sz="2000" dirty="0" smtClean="0">
                <a:latin typeface="Calibri" panose="020F0502020204030204" pitchFamily="34" charset="0"/>
                <a:cs typeface="Calibri" panose="020F0502020204030204" pitchFamily="34" charset="0"/>
              </a:rPr>
              <a:t> Tower for Enterprise users</a:t>
            </a:r>
            <a:endParaRPr lang="en-IN" sz="1800" dirty="0" smtClean="0">
              <a:latin typeface="Calibri" panose="020F0502020204030204" pitchFamily="34" charset="0"/>
              <a:cs typeface="Calibri" panose="020F0502020204030204" pitchFamily="34" charset="0"/>
            </a:endParaRPr>
          </a:p>
          <a:p>
            <a:endParaRPr lang="en-IN" sz="1800" dirty="0" smtClean="0">
              <a:latin typeface="Calibri" panose="020F0502020204030204" pitchFamily="34" charset="0"/>
              <a:cs typeface="Calibri" panose="020F0502020204030204" pitchFamily="34" charset="0"/>
            </a:endParaRPr>
          </a:p>
          <a:p>
            <a:endParaRPr lang="en-IN" dirty="0" smtClean="0"/>
          </a:p>
          <a:p>
            <a:pPr marL="0" indent="0">
              <a:buNone/>
            </a:pPr>
            <a:endParaRPr lang="en-IN" dirty="0"/>
          </a:p>
          <a:p>
            <a:pPr marL="0" indent="0">
              <a:buNone/>
            </a:pPr>
            <a:endParaRPr lang="en-IN" dirty="0" smtClean="0"/>
          </a:p>
          <a:p>
            <a:pPr marL="0" indent="0">
              <a:buNone/>
            </a:pPr>
            <a:r>
              <a:rPr lang="en-IN" dirty="0"/>
              <a:t> </a:t>
            </a:r>
            <a:r>
              <a:rPr lang="en-IN" dirty="0" smtClean="0"/>
              <a:t> </a:t>
            </a:r>
            <a:endParaRPr lang="en-IN" dirty="0"/>
          </a:p>
        </p:txBody>
      </p:sp>
      <p:sp>
        <p:nvSpPr>
          <p:cNvPr id="5" name="Title 4"/>
          <p:cNvSpPr>
            <a:spLocks noGrp="1"/>
          </p:cNvSpPr>
          <p:nvPr>
            <p:ph type="title"/>
          </p:nvPr>
        </p:nvSpPr>
        <p:spPr>
          <a:xfrm>
            <a:off x="454025" y="631800"/>
            <a:ext cx="8232775" cy="355752"/>
          </a:xfrm>
        </p:spPr>
        <p:txBody>
          <a:bodyPr/>
          <a:lstStyle/>
          <a:p>
            <a:r>
              <a:rPr lang="en-IN" dirty="0" smtClean="0"/>
              <a:t> </a:t>
            </a:r>
            <a:r>
              <a:rPr lang="en-IN" dirty="0" smtClean="0">
                <a:latin typeface="Calibri" panose="020F0502020204030204" pitchFamily="34" charset="0"/>
                <a:cs typeface="Calibri" panose="020F0502020204030204" pitchFamily="34" charset="0"/>
              </a:rPr>
              <a:t>Benefits of Ansible</a:t>
            </a:r>
            <a:r>
              <a:rPr lang="en-IN" dirty="0" smtClean="0"/>
              <a:t/>
            </a:r>
            <a:br>
              <a:rPr lang="en-IN" dirty="0" smtClean="0"/>
            </a:b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1800"/>
            <a:ext cx="8232775" cy="860400"/>
          </a:xfrm>
        </p:spPr>
        <p:txBody>
          <a:bodyPr/>
          <a:lstStyle/>
          <a:p>
            <a:r>
              <a:rPr lang="en-GB" dirty="0" smtClean="0">
                <a:latin typeface="Calibri" panose="020F0502020204030204" pitchFamily="34" charset="0"/>
                <a:cs typeface="Calibri" panose="020F0502020204030204" pitchFamily="34" charset="0"/>
              </a:rPr>
              <a:t>POC Initiatives</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7200" y="1014118"/>
            <a:ext cx="8229600" cy="4698977"/>
          </a:xfrm>
        </p:spPr>
        <p:txBody>
          <a:bodyPr/>
          <a:lstStyle/>
          <a:p>
            <a:pPr marL="285750" indent="-285750">
              <a:buFont typeface="Wingdings" panose="05000000000000000000" pitchFamily="2" charset="2"/>
              <a:buChar char="Ø"/>
            </a:pPr>
            <a:endParaRPr lang="en-US" sz="1600"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600" dirty="0" smtClean="0">
                <a:latin typeface="Calibri" panose="020F0502020204030204" pitchFamily="34" charset="0"/>
                <a:cs typeface="Calibri" panose="020F0502020204030204" pitchFamily="34" charset="0"/>
              </a:rPr>
              <a:t>Automated installation and deployment of  Apache and Tomcat in EY on-</a:t>
            </a:r>
            <a:r>
              <a:rPr lang="en-US" sz="1600" dirty="0" err="1" smtClean="0">
                <a:latin typeface="Calibri" panose="020F0502020204030204" pitchFamily="34" charset="0"/>
                <a:cs typeface="Calibri" panose="020F0502020204030204" pitchFamily="34" charset="0"/>
              </a:rPr>
              <a:t>prem</a:t>
            </a:r>
            <a:r>
              <a:rPr lang="en-US" sz="1600" dirty="0" smtClean="0">
                <a:latin typeface="Calibri" panose="020F0502020204030204" pitchFamily="34" charset="0"/>
                <a:cs typeface="Calibri" panose="020F0502020204030204" pitchFamily="34" charset="0"/>
              </a:rPr>
              <a:t> and cloud infrastructure</a:t>
            </a:r>
          </a:p>
          <a:p>
            <a:pPr marL="285750" indent="-285750">
              <a:buFont typeface="Wingdings" panose="05000000000000000000" pitchFamily="2" charset="2"/>
              <a:buChar char="Ø"/>
            </a:pPr>
            <a:r>
              <a:rPr lang="en-US" sz="1600" dirty="0">
                <a:latin typeface="Calibri" panose="020F0502020204030204" pitchFamily="34" charset="0"/>
                <a:cs typeface="Calibri" panose="020F0502020204030204" pitchFamily="34" charset="0"/>
              </a:rPr>
              <a:t>Ansible Roles – Multiple tasks together into one playbook</a:t>
            </a:r>
          </a:p>
          <a:p>
            <a:pPr marL="285750" indent="-285750">
              <a:buFont typeface="Wingdings" panose="05000000000000000000" pitchFamily="2" charset="2"/>
              <a:buChar char="Ø"/>
            </a:pPr>
            <a:r>
              <a:rPr lang="en-US" sz="1600" dirty="0" smtClean="0">
                <a:latin typeface="Calibri" panose="020F0502020204030204" pitchFamily="34" charset="0"/>
                <a:cs typeface="Calibri" panose="020F0502020204030204" pitchFamily="34" charset="0"/>
              </a:rPr>
              <a:t>VSTS integration / AD integration</a:t>
            </a:r>
          </a:p>
          <a:p>
            <a:pPr marL="285750" indent="-285750">
              <a:buFont typeface="Wingdings" panose="05000000000000000000" pitchFamily="2" charset="2"/>
              <a:buChar char="Ø"/>
            </a:pPr>
            <a:r>
              <a:rPr lang="en-US" sz="1600" dirty="0" smtClean="0">
                <a:latin typeface="Calibri" panose="020F0502020204030204" pitchFamily="34" charset="0"/>
                <a:cs typeface="Calibri" panose="020F0502020204030204" pitchFamily="34" charset="0"/>
              </a:rPr>
              <a:t>Ansible Workflow </a:t>
            </a:r>
          </a:p>
          <a:p>
            <a:pPr marL="285750" indent="-285750">
              <a:buFont typeface="Wingdings" panose="05000000000000000000" pitchFamily="2" charset="2"/>
              <a:buChar char="Ø"/>
            </a:pPr>
            <a:r>
              <a:rPr lang="en-US" sz="1600" dirty="0" smtClean="0">
                <a:latin typeface="Calibri" panose="020F0502020204030204" pitchFamily="34" charset="0"/>
                <a:cs typeface="Calibri" panose="020F0502020204030204" pitchFamily="34" charset="0"/>
              </a:rPr>
              <a:t>IIS Installation and deployment</a:t>
            </a:r>
          </a:p>
          <a:p>
            <a:pPr marL="285750" indent="-285750">
              <a:buFont typeface="Wingdings" panose="05000000000000000000" pitchFamily="2" charset="2"/>
              <a:buChar char="Ø"/>
            </a:pPr>
            <a:r>
              <a:rPr lang="en-US" sz="1600" dirty="0" smtClean="0">
                <a:latin typeface="Calibri" panose="020F0502020204030204" pitchFamily="34" charset="0"/>
                <a:cs typeface="Calibri" panose="020F0502020204030204" pitchFamily="34" charset="0"/>
              </a:rPr>
              <a:t>Manage </a:t>
            </a:r>
            <a:r>
              <a:rPr lang="en-US" sz="1600" dirty="0">
                <a:latin typeface="Calibri" panose="020F0502020204030204" pitchFamily="34" charset="0"/>
                <a:cs typeface="Calibri" panose="020F0502020204030204" pitchFamily="34" charset="0"/>
              </a:rPr>
              <a:t>configuration drift in IIS </a:t>
            </a:r>
            <a:r>
              <a:rPr lang="en-US" sz="1600" dirty="0" smtClean="0">
                <a:latin typeface="Calibri" panose="020F0502020204030204" pitchFamily="34" charset="0"/>
                <a:cs typeface="Calibri" panose="020F0502020204030204" pitchFamily="34" charset="0"/>
              </a:rPr>
              <a:t>environment</a:t>
            </a:r>
          </a:p>
          <a:p>
            <a:pPr marL="285750" indent="-285750">
              <a:buFont typeface="Wingdings" panose="05000000000000000000" pitchFamily="2" charset="2"/>
              <a:buChar char="Ø"/>
            </a:pPr>
            <a:r>
              <a:rPr lang="en-US" sz="1600" dirty="0" smtClean="0">
                <a:latin typeface="Calibri" panose="020F0502020204030204" pitchFamily="34" charset="0"/>
                <a:cs typeface="Calibri" panose="020F0502020204030204" pitchFamily="34" charset="0"/>
              </a:rPr>
              <a:t>Automated SSL Certificate renewal</a:t>
            </a:r>
          </a:p>
          <a:p>
            <a:pPr marL="285750" indent="-285750">
              <a:buFont typeface="Wingdings" panose="05000000000000000000" pitchFamily="2" charset="2"/>
              <a:buChar char="Ø"/>
            </a:pPr>
            <a:r>
              <a:rPr lang="en-US" sz="1600" dirty="0" smtClean="0">
                <a:latin typeface="Calibri" panose="020F0502020204030204" pitchFamily="34" charset="0"/>
                <a:cs typeface="Calibri" panose="020F0502020204030204" pitchFamily="34" charset="0"/>
              </a:rPr>
              <a:t>Deploy Docker Container on Windows  using Ansible</a:t>
            </a:r>
          </a:p>
          <a:p>
            <a:pPr marL="285750" indent="-285750">
              <a:buFont typeface="Wingdings" panose="05000000000000000000" pitchFamily="2" charset="2"/>
              <a:buChar char="Ø"/>
            </a:pPr>
            <a:r>
              <a:rPr lang="en-US" sz="1600" dirty="0" err="1" smtClean="0">
                <a:latin typeface="Calibri" panose="020F0502020204030204" pitchFamily="34" charset="0"/>
                <a:cs typeface="Calibri" panose="020F0502020204030204" pitchFamily="34" charset="0"/>
              </a:rPr>
              <a:t>Ansible</a:t>
            </a:r>
            <a:r>
              <a:rPr lang="en-US" sz="1600" dirty="0" smtClean="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Modules(</a:t>
            </a:r>
            <a:r>
              <a:rPr lang="en-US" sz="1600" dirty="0" smtClean="0">
                <a:latin typeface="Calibri" panose="020F0502020204030204" pitchFamily="34" charset="0"/>
                <a:cs typeface="Calibri" panose="020F0502020204030204" pitchFamily="34" charset="0"/>
                <a:hlinkClick r:id="rId2"/>
              </a:rPr>
              <a:t>https</a:t>
            </a:r>
            <a:r>
              <a:rPr lang="en-US" sz="1600" dirty="0">
                <a:latin typeface="Calibri" panose="020F0502020204030204" pitchFamily="34" charset="0"/>
                <a:cs typeface="Calibri" panose="020F0502020204030204" pitchFamily="34" charset="0"/>
                <a:hlinkClick r:id="rId2"/>
              </a:rPr>
              <a:t>://</a:t>
            </a:r>
            <a:r>
              <a:rPr lang="en-US" sz="1600" dirty="0" smtClean="0">
                <a:latin typeface="Calibri" panose="020F0502020204030204" pitchFamily="34" charset="0"/>
                <a:cs typeface="Calibri" panose="020F0502020204030204" pitchFamily="34" charset="0"/>
                <a:hlinkClick r:id="rId2"/>
              </a:rPr>
              <a:t>docs.ansible.com/ansible/2.5/modules/list_of_windows_modules.html</a:t>
            </a:r>
            <a:r>
              <a:rPr lang="en-US" sz="1600" dirty="0" smtClean="0">
                <a:latin typeface="Calibri" panose="020F0502020204030204" pitchFamily="34" charset="0"/>
                <a:cs typeface="Calibri" panose="020F0502020204030204" pitchFamily="34" charset="0"/>
              </a:rPr>
              <a:t>)</a:t>
            </a:r>
            <a:endParaRPr lang="en-US" sz="1600"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600" dirty="0" smtClean="0">
                <a:latin typeface="Calibri" panose="020F0502020204030204" pitchFamily="34" charset="0"/>
                <a:cs typeface="Calibri" panose="020F0502020204030204" pitchFamily="34" charset="0"/>
              </a:rPr>
              <a:t>Ansible TDD </a:t>
            </a:r>
          </a:p>
          <a:p>
            <a:pPr marL="285750" indent="-285750">
              <a:buFont typeface="Wingdings" panose="05000000000000000000" pitchFamily="2" charset="2"/>
              <a:buChar char="Ø"/>
            </a:pPr>
            <a:r>
              <a:rPr lang="en-IN" sz="1600" dirty="0">
                <a:latin typeface="Calibri" panose="020F0502020204030204" pitchFamily="34" charset="0"/>
                <a:cs typeface="Calibri" panose="020F0502020204030204" pitchFamily="34" charset="0"/>
              </a:rPr>
              <a:t>Deploy </a:t>
            </a:r>
            <a:r>
              <a:rPr lang="en-IN" sz="1600" dirty="0" err="1">
                <a:latin typeface="Calibri" panose="020F0502020204030204" pitchFamily="34" charset="0"/>
                <a:cs typeface="Calibri" panose="020F0502020204030204" pitchFamily="34" charset="0"/>
              </a:rPr>
              <a:t>wordpress</a:t>
            </a:r>
            <a:r>
              <a:rPr lang="en-IN" sz="1600" dirty="0">
                <a:latin typeface="Calibri" panose="020F0502020204030204" pitchFamily="34" charset="0"/>
                <a:cs typeface="Calibri" panose="020F0502020204030204" pitchFamily="34" charset="0"/>
              </a:rPr>
              <a:t> on Nginx web server using </a:t>
            </a:r>
            <a:r>
              <a:rPr lang="en-IN" sz="1600" dirty="0" err="1">
                <a:latin typeface="Calibri" panose="020F0502020204030204" pitchFamily="34" charset="0"/>
                <a:cs typeface="Calibri" panose="020F0502020204030204" pitchFamily="34" charset="0"/>
              </a:rPr>
              <a:t>Ansible</a:t>
            </a:r>
            <a:r>
              <a:rPr lang="en-IN" sz="1600" dirty="0">
                <a:latin typeface="Calibri" panose="020F0502020204030204" pitchFamily="34" charset="0"/>
                <a:cs typeface="Calibri" panose="020F0502020204030204" pitchFamily="34" charset="0"/>
              </a:rPr>
              <a:t> scripts </a:t>
            </a:r>
          </a:p>
          <a:p>
            <a:pPr marL="285750" indent="-285750">
              <a:buFont typeface="Wingdings" panose="05000000000000000000" pitchFamily="2" charset="2"/>
              <a:buChar char="Ø"/>
            </a:pPr>
            <a:r>
              <a:rPr lang="en-US" sz="1600" dirty="0" smtClean="0">
                <a:latin typeface="Calibri" panose="020F0502020204030204" pitchFamily="34" charset="0"/>
                <a:cs typeface="Calibri" panose="020F0502020204030204" pitchFamily="34" charset="0"/>
              </a:rPr>
              <a:t>Light </a:t>
            </a:r>
            <a:r>
              <a:rPr lang="en-US" sz="1600" dirty="0" smtClean="0">
                <a:latin typeface="Calibri" panose="020F0502020204030204" pitchFamily="34" charset="0"/>
                <a:cs typeface="Calibri" panose="020F0502020204030204" pitchFamily="34" charset="0"/>
              </a:rPr>
              <a:t>deployment</a:t>
            </a:r>
            <a:endParaRPr lang="en-US" dirty="0">
              <a:latin typeface="Calibri" panose="020F0502020204030204" pitchFamily="34" charset="0"/>
              <a:cs typeface="Calibri" panose="020F0502020204030204" pitchFamily="34" charset="0"/>
            </a:endParaRPr>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1800"/>
            <a:ext cx="8232775" cy="860400"/>
          </a:xfrm>
        </p:spPr>
        <p:txBody>
          <a:bodyPr/>
          <a:lstStyle/>
          <a:p>
            <a:r>
              <a:rPr lang="en-GB" dirty="0" smtClean="0">
                <a:latin typeface="Calibri" panose="020F0502020204030204" pitchFamily="34" charset="0"/>
                <a:cs typeface="Calibri" panose="020F0502020204030204" pitchFamily="34" charset="0"/>
              </a:rPr>
              <a:t>Project Initiatives</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7200" y="1014118"/>
            <a:ext cx="8229600" cy="4698977"/>
          </a:xfrm>
        </p:spPr>
        <p:txBody>
          <a:bodyPr/>
          <a:lstStyle/>
          <a:p>
            <a:pPr marL="285750" indent="-285750">
              <a:buFont typeface="Wingdings" panose="05000000000000000000" pitchFamily="2" charset="2"/>
              <a:buChar char="Ø"/>
            </a:pPr>
            <a:endParaRPr lang="en-US" sz="1600" dirty="0" smtClean="0">
              <a:latin typeface="Calibri" panose="020F0502020204030204" pitchFamily="34" charset="0"/>
              <a:cs typeface="Calibri" panose="020F0502020204030204" pitchFamily="34" charset="0"/>
            </a:endParaRPr>
          </a:p>
          <a:p>
            <a:r>
              <a:rPr lang="en-US" sz="1600" dirty="0" smtClean="0">
                <a:latin typeface="Calibri" panose="020F0502020204030204" pitchFamily="34" charset="0"/>
                <a:cs typeface="Calibri" panose="020F0502020204030204" pitchFamily="34" charset="0"/>
              </a:rPr>
              <a:t>Project and Initiative</a:t>
            </a:r>
          </a:p>
          <a:p>
            <a:endParaRPr lang="en-US" sz="1600"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600" dirty="0" smtClean="0">
                <a:latin typeface="Calibri" panose="020F0502020204030204" pitchFamily="34" charset="0"/>
                <a:cs typeface="Calibri" panose="020F0502020204030204" pitchFamily="34" charset="0"/>
              </a:rPr>
              <a:t>TRAC NXGN project – Tax application – KLA and RBC ( Ansible , Terraform , Docker and SWAM)</a:t>
            </a:r>
          </a:p>
          <a:p>
            <a:pPr marL="285750" indent="-285750">
              <a:buFont typeface="Wingdings" panose="05000000000000000000" pitchFamily="2" charset="2"/>
              <a:buChar char="Ø"/>
            </a:pPr>
            <a:r>
              <a:rPr lang="en-US" sz="1600" dirty="0" smtClean="0">
                <a:latin typeface="Calibri" panose="020F0502020204030204" pitchFamily="34" charset="0"/>
                <a:cs typeface="Calibri" panose="020F0502020204030204" pitchFamily="34" charset="0"/>
              </a:rPr>
              <a:t>Ansible Terraform script for Provisioning VM’s for projects</a:t>
            </a:r>
          </a:p>
          <a:p>
            <a:pPr marL="285750" indent="-285750">
              <a:buFont typeface="Wingdings" panose="05000000000000000000" pitchFamily="2" charset="2"/>
              <a:buChar char="Ø"/>
            </a:pPr>
            <a:r>
              <a:rPr lang="en-US" sz="1600" dirty="0">
                <a:latin typeface="Calibri" panose="020F0502020204030204" pitchFamily="34" charset="0"/>
                <a:cs typeface="Calibri" panose="020F0502020204030204" pitchFamily="34" charset="0"/>
              </a:rPr>
              <a:t>Manage Veeam agents installation </a:t>
            </a:r>
            <a:r>
              <a:rPr lang="en-US" sz="1600" dirty="0" smtClean="0">
                <a:latin typeface="Calibri" panose="020F0502020204030204" pitchFamily="34" charset="0"/>
                <a:cs typeface="Calibri" panose="020F0502020204030204" pitchFamily="34" charset="0"/>
              </a:rPr>
              <a:t>and client backup </a:t>
            </a:r>
            <a:r>
              <a:rPr lang="en-US" sz="1600" dirty="0">
                <a:latin typeface="Calibri" panose="020F0502020204030204" pitchFamily="34" charset="0"/>
                <a:cs typeface="Calibri" panose="020F0502020204030204" pitchFamily="34" charset="0"/>
              </a:rPr>
              <a:t>configuration</a:t>
            </a:r>
            <a:r>
              <a:rPr lang="en-US" sz="1600" dirty="0" smtClean="0">
                <a:latin typeface="Calibri" panose="020F0502020204030204" pitchFamily="34" charset="0"/>
                <a:cs typeface="Calibri" panose="020F0502020204030204" pitchFamily="34" charset="0"/>
              </a:rPr>
              <a:t>.</a:t>
            </a:r>
          </a:p>
          <a:p>
            <a:pPr marL="285750" indent="-285750">
              <a:buFont typeface="Wingdings" panose="05000000000000000000" pitchFamily="2" charset="2"/>
              <a:buChar char="Ø"/>
            </a:pPr>
            <a:r>
              <a:rPr lang="en-US" sz="1600" dirty="0" err="1" smtClean="0">
                <a:latin typeface="Calibri" panose="020F0502020204030204" pitchFamily="34" charset="0"/>
                <a:cs typeface="Calibri" panose="020F0502020204030204" pitchFamily="34" charset="0"/>
              </a:rPr>
              <a:t>Apprenda</a:t>
            </a:r>
            <a:r>
              <a:rPr lang="en-US" sz="1600" dirty="0" smtClean="0">
                <a:latin typeface="Calibri" panose="020F0502020204030204" pitchFamily="34" charset="0"/>
                <a:cs typeface="Calibri" panose="020F0502020204030204" pitchFamily="34" charset="0"/>
              </a:rPr>
              <a:t> ARR MSI installation and configuration</a:t>
            </a:r>
          </a:p>
          <a:p>
            <a:pPr marL="285750" indent="-285750">
              <a:buFont typeface="Wingdings" panose="05000000000000000000" pitchFamily="2" charset="2"/>
              <a:buChar char="Ø"/>
            </a:pPr>
            <a:endParaRPr lang="en-US" sz="1600"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54186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025" y="631800"/>
            <a:ext cx="8232775" cy="860400"/>
          </a:xfrm>
        </p:spPr>
        <p:txBody>
          <a:bodyPr/>
          <a:lstStyle/>
          <a:p>
            <a:r>
              <a:rPr lang="en-GB" dirty="0" err="1" smtClean="0">
                <a:latin typeface="Calibri" panose="020F0502020204030204" pitchFamily="34" charset="0"/>
                <a:cs typeface="Calibri" panose="020F0502020204030204" pitchFamily="34" charset="0"/>
              </a:rPr>
              <a:t>Ansible</a:t>
            </a:r>
            <a:r>
              <a:rPr lang="en-GB" dirty="0" smtClean="0">
                <a:latin typeface="Calibri" panose="020F0502020204030204" pitchFamily="34" charset="0"/>
                <a:cs typeface="Calibri" panose="020F0502020204030204" pitchFamily="34" charset="0"/>
              </a:rPr>
              <a:t> Tower</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7200" y="1352446"/>
            <a:ext cx="8229600" cy="4698977"/>
          </a:xfrm>
        </p:spPr>
        <p:txBody>
          <a:bodyPr/>
          <a:lstStyle/>
          <a:p>
            <a:pPr marL="285750" indent="-285750">
              <a:buFont typeface="Wingdings" panose="05000000000000000000" pitchFamily="2" charset="2"/>
              <a:buChar char="Ø"/>
            </a:pPr>
            <a:endParaRPr lang="en-US" sz="1600"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600" dirty="0" smtClean="0">
                <a:latin typeface="Calibri" panose="020F0502020204030204" pitchFamily="34" charset="0"/>
                <a:cs typeface="Calibri" panose="020F0502020204030204" pitchFamily="34" charset="0"/>
              </a:rPr>
              <a:t>Installed Ansible Tower in Azure dev subscription</a:t>
            </a:r>
          </a:p>
          <a:p>
            <a:pPr marL="285750" indent="-285750">
              <a:buFont typeface="Wingdings" panose="05000000000000000000" pitchFamily="2" charset="2"/>
              <a:buChar char="Ø"/>
            </a:pPr>
            <a:r>
              <a:rPr lang="en-US" sz="1600" dirty="0" smtClean="0">
                <a:latin typeface="Calibri" panose="020F0502020204030204" pitchFamily="34" charset="0"/>
                <a:cs typeface="Calibri" panose="020F0502020204030204" pitchFamily="34" charset="0"/>
              </a:rPr>
              <a:t>Integrated VSTS-</a:t>
            </a:r>
            <a:r>
              <a:rPr lang="en-US" sz="1600" dirty="0" err="1" smtClean="0">
                <a:latin typeface="Calibri" panose="020F0502020204030204" pitchFamily="34" charset="0"/>
                <a:cs typeface="Calibri" panose="020F0502020204030204" pitchFamily="34" charset="0"/>
              </a:rPr>
              <a:t>Git</a:t>
            </a:r>
            <a:r>
              <a:rPr lang="en-US" sz="1600" dirty="0" smtClean="0">
                <a:latin typeface="Calibri" panose="020F0502020204030204" pitchFamily="34" charset="0"/>
                <a:cs typeface="Calibri" panose="020F0502020204030204" pitchFamily="34" charset="0"/>
              </a:rPr>
              <a:t> with Ansible Tower and Manage repository based on roles</a:t>
            </a:r>
          </a:p>
          <a:p>
            <a:pPr marL="285750" indent="-285750">
              <a:buFont typeface="Wingdings" panose="05000000000000000000" pitchFamily="2" charset="2"/>
              <a:buChar char="Ø"/>
            </a:pPr>
            <a:r>
              <a:rPr lang="en-US" sz="1600" dirty="0" smtClean="0">
                <a:latin typeface="Calibri" panose="020F0502020204030204" pitchFamily="34" charset="0"/>
                <a:cs typeface="Calibri" panose="020F0502020204030204" pitchFamily="34" charset="0"/>
              </a:rPr>
              <a:t>Role based Inventory management using Active Directory , </a:t>
            </a:r>
            <a:r>
              <a:rPr lang="en-US" sz="1600" dirty="0" err="1" smtClean="0">
                <a:latin typeface="Calibri" panose="020F0502020204030204" pitchFamily="34" charset="0"/>
                <a:cs typeface="Calibri" panose="020F0502020204030204" pitchFamily="34" charset="0"/>
              </a:rPr>
              <a:t>Kerberos,CredSSP</a:t>
            </a:r>
            <a:r>
              <a:rPr lang="en-US" sz="1600" dirty="0" smtClean="0">
                <a:latin typeface="Calibri" panose="020F0502020204030204" pitchFamily="34" charset="0"/>
                <a:cs typeface="Calibri" panose="020F0502020204030204" pitchFamily="34" charset="0"/>
              </a:rPr>
              <a:t>, Ansible Vault</a:t>
            </a:r>
          </a:p>
          <a:p>
            <a:pPr marL="285750" indent="-285750">
              <a:buFont typeface="Wingdings" panose="05000000000000000000" pitchFamily="2" charset="2"/>
              <a:buChar char="Ø"/>
            </a:pPr>
            <a:r>
              <a:rPr lang="en-US" sz="1600" dirty="0" smtClean="0">
                <a:latin typeface="Calibri" panose="020F0502020204030204" pitchFamily="34" charset="0"/>
                <a:cs typeface="Calibri" panose="020F0502020204030204" pitchFamily="34" charset="0"/>
              </a:rPr>
              <a:t>Ansible Job templates – Run / Check Mode</a:t>
            </a:r>
          </a:p>
          <a:p>
            <a:pPr marL="285750" indent="-285750">
              <a:buFont typeface="Wingdings" panose="05000000000000000000" pitchFamily="2" charset="2"/>
              <a:buChar char="Ø"/>
            </a:pPr>
            <a:r>
              <a:rPr lang="en-US" sz="1600" dirty="0" smtClean="0">
                <a:latin typeface="Calibri" panose="020F0502020204030204" pitchFamily="34" charset="0"/>
                <a:cs typeface="Calibri" panose="020F0502020204030204" pitchFamily="34" charset="0"/>
              </a:rPr>
              <a:t>Ansible Workflow Template – CI/CD</a:t>
            </a:r>
          </a:p>
          <a:p>
            <a:pPr marL="285750" indent="-285750">
              <a:buFont typeface="Wingdings" panose="05000000000000000000" pitchFamily="2" charset="2"/>
              <a:buChar char="Ø"/>
            </a:pPr>
            <a:r>
              <a:rPr lang="en-US" sz="1600" dirty="0" smtClean="0">
                <a:latin typeface="Calibri" panose="020F0502020204030204" pitchFamily="34" charset="0"/>
                <a:cs typeface="Calibri" panose="020F0502020204030204" pitchFamily="34" charset="0"/>
              </a:rPr>
              <a:t>Clustering</a:t>
            </a:r>
          </a:p>
          <a:p>
            <a:pPr marL="285750" indent="-285750">
              <a:buFont typeface="Wingdings" panose="05000000000000000000" pitchFamily="2" charset="2"/>
              <a:buChar char="Ø"/>
            </a:pPr>
            <a:r>
              <a:rPr lang="en-US" sz="1600" dirty="0" smtClean="0">
                <a:latin typeface="Calibri" panose="020F0502020204030204" pitchFamily="34" charset="0"/>
                <a:cs typeface="Calibri" panose="020F0502020204030204" pitchFamily="34" charset="0"/>
              </a:rPr>
              <a:t>Self Service IT </a:t>
            </a:r>
          </a:p>
          <a:p>
            <a:pPr marL="285750" indent="-285750">
              <a:buFont typeface="Wingdings" panose="05000000000000000000" pitchFamily="2" charset="2"/>
              <a:buChar char="Ø"/>
            </a:pPr>
            <a:r>
              <a:rPr lang="en-IN" sz="1600" dirty="0" smtClean="0">
                <a:latin typeface="Calibri" panose="020F0502020204030204" pitchFamily="34" charset="0"/>
                <a:cs typeface="Calibri" panose="020F0502020204030204" pitchFamily="34" charset="0"/>
              </a:rPr>
              <a:t>Full Documented </a:t>
            </a:r>
            <a:r>
              <a:rPr lang="en-IN" sz="1600" dirty="0">
                <a:latin typeface="Calibri" panose="020F0502020204030204" pitchFamily="34" charset="0"/>
                <a:cs typeface="Calibri" panose="020F0502020204030204" pitchFamily="34" charset="0"/>
              </a:rPr>
              <a:t>REST </a:t>
            </a:r>
            <a:r>
              <a:rPr lang="en-IN" sz="1600" dirty="0" smtClean="0">
                <a:latin typeface="Calibri" panose="020F0502020204030204" pitchFamily="34" charset="0"/>
                <a:cs typeface="Calibri" panose="020F0502020204030204" pitchFamily="34" charset="0"/>
              </a:rPr>
              <a:t>API</a:t>
            </a:r>
            <a:endParaRPr lang="en-US" sz="1600"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600" dirty="0" smtClean="0">
                <a:latin typeface="Calibri" panose="020F0502020204030204" pitchFamily="34" charset="0"/>
                <a:cs typeface="Calibri" panose="020F0502020204030204" pitchFamily="34" charset="0"/>
              </a:rPr>
              <a:t>Cross platform job scheduling (Portal mode)</a:t>
            </a:r>
          </a:p>
          <a:p>
            <a:pPr marL="285750" indent="-285750">
              <a:buFont typeface="Wingdings" panose="05000000000000000000" pitchFamily="2" charset="2"/>
              <a:buChar char="Ø"/>
            </a:pPr>
            <a:r>
              <a:rPr lang="en-IN" sz="1600" dirty="0">
                <a:latin typeface="Calibri" panose="020F0502020204030204" pitchFamily="34" charset="0"/>
                <a:cs typeface="Calibri" panose="020F0502020204030204" pitchFamily="34" charset="0"/>
              </a:rPr>
              <a:t>Notifications to Slack, </a:t>
            </a:r>
            <a:r>
              <a:rPr lang="en-IN" sz="1600" dirty="0" err="1">
                <a:latin typeface="Calibri" panose="020F0502020204030204" pitchFamily="34" charset="0"/>
                <a:cs typeface="Calibri" panose="020F0502020204030204" pitchFamily="34" charset="0"/>
              </a:rPr>
              <a:t>Hipchat</a:t>
            </a: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PagerDuty</a:t>
            </a:r>
            <a:r>
              <a:rPr lang="en-IN" sz="1600" dirty="0">
                <a:latin typeface="Calibri" panose="020F0502020204030204" pitchFamily="34" charset="0"/>
                <a:cs typeface="Calibri" panose="020F0502020204030204" pitchFamily="34" charset="0"/>
              </a:rPr>
              <a:t>, SMS, </a:t>
            </a:r>
            <a:r>
              <a:rPr lang="en-IN" sz="1600" dirty="0" smtClean="0">
                <a:latin typeface="Calibri" panose="020F0502020204030204" pitchFamily="34" charset="0"/>
                <a:cs typeface="Calibri" panose="020F0502020204030204" pitchFamily="34" charset="0"/>
              </a:rPr>
              <a:t>email</a:t>
            </a:r>
          </a:p>
          <a:p>
            <a:pPr marL="285750" indent="-285750">
              <a:buFont typeface="Wingdings" panose="05000000000000000000" pitchFamily="2" charset="2"/>
              <a:buChar char="Ø"/>
            </a:pPr>
            <a:r>
              <a:rPr lang="en-IN" sz="1600" dirty="0" smtClean="0">
                <a:latin typeface="Calibri" panose="020F0502020204030204" pitchFamily="34" charset="0"/>
                <a:cs typeface="Calibri" panose="020F0502020204030204" pitchFamily="34" charset="0"/>
              </a:rPr>
              <a:t>Tower Dashboard</a:t>
            </a:r>
          </a:p>
          <a:p>
            <a:pPr marL="285750" indent="-285750">
              <a:buFont typeface="Wingdings" panose="05000000000000000000" pitchFamily="2" charset="2"/>
              <a:buChar char="Ø"/>
            </a:pPr>
            <a:r>
              <a:rPr lang="en-IN" sz="1600" dirty="0" smtClean="0">
                <a:latin typeface="Calibri" panose="020F0502020204030204" pitchFamily="34" charset="0"/>
                <a:cs typeface="Calibri" panose="020F0502020204030204" pitchFamily="34" charset="0"/>
              </a:rPr>
              <a:t>Cloud integration</a:t>
            </a:r>
          </a:p>
          <a:p>
            <a:pPr marL="285750" indent="-285750">
              <a:buFont typeface="Wingdings" panose="05000000000000000000" pitchFamily="2" charset="2"/>
              <a:buChar char="Ø"/>
            </a:pPr>
            <a:r>
              <a:rPr lang="en-IN" sz="1600" dirty="0" smtClean="0">
                <a:latin typeface="Calibri" panose="020F0502020204030204" pitchFamily="34" charset="0"/>
                <a:cs typeface="Calibri" panose="020F0502020204030204" pitchFamily="34" charset="0"/>
              </a:rPr>
              <a:t>Remote command Execution</a:t>
            </a:r>
          </a:p>
          <a:p>
            <a:r>
              <a:rPr lang="en-US" sz="1600" b="1" dirty="0" smtClean="0">
                <a:latin typeface="Calibri" panose="020F0502020204030204" pitchFamily="34" charset="0"/>
                <a:cs typeface="Calibri" panose="020F0502020204030204" pitchFamily="34" charset="0"/>
              </a:rPr>
              <a:t> </a:t>
            </a:r>
            <a:r>
              <a:rPr lang="en-US" sz="1600" b="1" dirty="0" err="1" smtClean="0">
                <a:latin typeface="Calibri" panose="020F0502020204030204" pitchFamily="34" charset="0"/>
                <a:cs typeface="Calibri" panose="020F0502020204030204" pitchFamily="34" charset="0"/>
              </a:rPr>
              <a:t>Ansible</a:t>
            </a:r>
            <a:r>
              <a:rPr lang="en-US" sz="1600" b="1" dirty="0" smtClean="0">
                <a:latin typeface="Calibri" panose="020F0502020204030204" pitchFamily="34" charset="0"/>
                <a:cs typeface="Calibri" panose="020F0502020204030204" pitchFamily="34" charset="0"/>
              </a:rPr>
              <a:t>  License</a:t>
            </a:r>
          </a:p>
          <a:p>
            <a:pPr marL="285750" indent="-285750">
              <a:buFont typeface="Wingdings" panose="05000000000000000000" pitchFamily="2" charset="2"/>
              <a:buChar char="Ø"/>
            </a:pPr>
            <a:r>
              <a:rPr lang="en-US" sz="1600" dirty="0" smtClean="0">
                <a:latin typeface="Calibri" panose="020F0502020204030204" pitchFamily="34" charset="0"/>
                <a:cs typeface="Calibri" panose="020F0502020204030204" pitchFamily="34" charset="0"/>
              </a:rPr>
              <a:t>Ansible has two versions </a:t>
            </a:r>
          </a:p>
          <a:p>
            <a:pPr marL="285750" indent="-285750">
              <a:buFont typeface="Wingdings" panose="05000000000000000000" pitchFamily="2" charset="2"/>
              <a:buChar char="Ø"/>
            </a:pPr>
            <a:r>
              <a:rPr lang="en-US" sz="1600" dirty="0" smtClean="0">
                <a:latin typeface="Calibri" panose="020F0502020204030204" pitchFamily="34" charset="0"/>
                <a:cs typeface="Calibri" panose="020F0502020204030204" pitchFamily="34" charset="0"/>
              </a:rPr>
              <a:t>Open Source and Enterprise versions</a:t>
            </a:r>
          </a:p>
          <a:p>
            <a:pPr marL="285750" indent="-285750">
              <a:buFont typeface="Wingdings" panose="05000000000000000000" pitchFamily="2" charset="2"/>
              <a:buChar char="Ø"/>
            </a:pPr>
            <a:r>
              <a:rPr lang="en-US" sz="1600" dirty="0" smtClean="0">
                <a:latin typeface="Calibri" panose="020F0502020204030204" pitchFamily="34" charset="0"/>
                <a:cs typeface="Calibri" panose="020F0502020204030204" pitchFamily="34" charset="0"/>
              </a:rPr>
              <a:t>Host based license and </a:t>
            </a:r>
            <a:r>
              <a:rPr lang="en-US" sz="1600" dirty="0" err="1" smtClean="0">
                <a:latin typeface="Calibri" panose="020F0502020204030204" pitchFamily="34" charset="0"/>
                <a:cs typeface="Calibri" panose="020F0502020204030204" pitchFamily="34" charset="0"/>
              </a:rPr>
              <a:t>Redhat</a:t>
            </a:r>
            <a:r>
              <a:rPr lang="en-US" sz="1600" dirty="0" smtClean="0">
                <a:latin typeface="Calibri" panose="020F0502020204030204" pitchFamily="34" charset="0"/>
                <a:cs typeface="Calibri" panose="020F0502020204030204" pitchFamily="34" charset="0"/>
              </a:rPr>
              <a:t> support</a:t>
            </a: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234531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025" y="631800"/>
            <a:ext cx="8232775" cy="860400"/>
          </a:xfrm>
        </p:spPr>
        <p:txBody>
          <a:bodyPr/>
          <a:lstStyle/>
          <a:p>
            <a:r>
              <a:rPr lang="en-GB" dirty="0" err="1" smtClean="0">
                <a:latin typeface="Calibri" panose="020F0502020204030204" pitchFamily="34" charset="0"/>
                <a:cs typeface="Calibri" panose="020F0502020204030204" pitchFamily="34" charset="0"/>
              </a:rPr>
              <a:t>Ansible</a:t>
            </a:r>
            <a:r>
              <a:rPr lang="en-GB" dirty="0">
                <a:latin typeface="Calibri" panose="020F0502020204030204" pitchFamily="34" charset="0"/>
                <a:cs typeface="Calibri" panose="020F0502020204030204" pitchFamily="34" charset="0"/>
              </a:rPr>
              <a:t> </a:t>
            </a:r>
            <a:r>
              <a:rPr lang="en-GB" dirty="0" smtClean="0">
                <a:latin typeface="Calibri" panose="020F0502020204030204" pitchFamily="34" charset="0"/>
                <a:cs typeface="Calibri" panose="020F0502020204030204" pitchFamily="34" charset="0"/>
              </a:rPr>
              <a:t>Architecture</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pPr marL="285750" indent="-285750">
              <a:buFont typeface="Wingdings" panose="05000000000000000000" pitchFamily="2" charset="2"/>
              <a:buChar char="Ø"/>
            </a:pPr>
            <a:endParaRPr lang="en-US" sz="1600"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endParaRPr lang="en-IN" dirty="0"/>
          </a:p>
        </p:txBody>
      </p:sp>
      <p:pic>
        <p:nvPicPr>
          <p:cNvPr id="8" name="Picture 7"/>
          <p:cNvPicPr>
            <a:picLocks noChangeAspect="1"/>
          </p:cNvPicPr>
          <p:nvPr/>
        </p:nvPicPr>
        <p:blipFill>
          <a:blip r:embed="rId2"/>
          <a:stretch>
            <a:fillRect/>
          </a:stretch>
        </p:blipFill>
        <p:spPr>
          <a:xfrm>
            <a:off x="868108" y="1174432"/>
            <a:ext cx="6867716" cy="4950143"/>
          </a:xfrm>
          <a:prstGeom prst="rect">
            <a:avLst/>
          </a:prstGeom>
        </p:spPr>
      </p:pic>
    </p:spTree>
    <p:extLst>
      <p:ext uri="{BB962C8B-B14F-4D97-AF65-F5344CB8AC3E}">
        <p14:creationId xmlns:p14="http://schemas.microsoft.com/office/powerpoint/2010/main" val="2534351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025" y="631800"/>
            <a:ext cx="8232775" cy="860400"/>
          </a:xfrm>
        </p:spPr>
        <p:txBody>
          <a:bodyPr/>
          <a:lstStyle/>
          <a:p>
            <a:r>
              <a:rPr lang="en-GB" dirty="0" err="1" smtClean="0">
                <a:latin typeface="Calibri" panose="020F0502020204030204" pitchFamily="34" charset="0"/>
                <a:cs typeface="Calibri" panose="020F0502020204030204" pitchFamily="34" charset="0"/>
              </a:rPr>
              <a:t>Ansible</a:t>
            </a:r>
            <a:r>
              <a:rPr lang="en-GB" dirty="0">
                <a:latin typeface="Calibri" panose="020F0502020204030204" pitchFamily="34" charset="0"/>
                <a:cs typeface="Calibri" panose="020F0502020204030204" pitchFamily="34" charset="0"/>
              </a:rPr>
              <a:t> </a:t>
            </a:r>
            <a:r>
              <a:rPr lang="en-GB" dirty="0" smtClean="0">
                <a:latin typeface="Calibri" panose="020F0502020204030204" pitchFamily="34" charset="0"/>
                <a:cs typeface="Calibri" panose="020F0502020204030204" pitchFamily="34" charset="0"/>
              </a:rPr>
              <a:t>CI/CD</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pPr marL="285750" indent="-285750">
              <a:buFont typeface="Wingdings" panose="05000000000000000000" pitchFamily="2" charset="2"/>
              <a:buChar char="Ø"/>
            </a:pPr>
            <a:endParaRPr lang="en-US" sz="1600"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endParaRPr lang="en-IN" dirty="0"/>
          </a:p>
        </p:txBody>
      </p:sp>
      <p:pic>
        <p:nvPicPr>
          <p:cNvPr id="6" name="Picture 5"/>
          <p:cNvPicPr>
            <a:picLocks noChangeAspect="1"/>
          </p:cNvPicPr>
          <p:nvPr/>
        </p:nvPicPr>
        <p:blipFill>
          <a:blip r:embed="rId2"/>
          <a:stretch>
            <a:fillRect/>
          </a:stretch>
        </p:blipFill>
        <p:spPr>
          <a:xfrm>
            <a:off x="304736" y="1772727"/>
            <a:ext cx="8531352" cy="3568828"/>
          </a:xfrm>
          <a:prstGeom prst="rect">
            <a:avLst/>
          </a:prstGeom>
        </p:spPr>
      </p:pic>
    </p:spTree>
    <p:extLst>
      <p:ext uri="{BB962C8B-B14F-4D97-AF65-F5344CB8AC3E}">
        <p14:creationId xmlns:p14="http://schemas.microsoft.com/office/powerpoint/2010/main" val="1001120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025" y="631800"/>
            <a:ext cx="8232775" cy="860400"/>
          </a:xfrm>
        </p:spPr>
        <p:txBody>
          <a:bodyPr/>
          <a:lstStyle/>
          <a:p>
            <a:r>
              <a:rPr lang="en-GB" dirty="0" err="1" smtClean="0">
                <a:latin typeface="Calibri" panose="020F0502020204030204" pitchFamily="34" charset="0"/>
                <a:cs typeface="Calibri" panose="020F0502020204030204" pitchFamily="34" charset="0"/>
              </a:rPr>
              <a:t>Ansible</a:t>
            </a:r>
            <a:r>
              <a:rPr lang="en-GB" dirty="0" smtClean="0">
                <a:latin typeface="Calibri" panose="020F0502020204030204" pitchFamily="34" charset="0"/>
                <a:cs typeface="Calibri" panose="020F0502020204030204" pitchFamily="34" charset="0"/>
              </a:rPr>
              <a:t> Work Flow</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pPr marL="285750" indent="-285750">
              <a:buFont typeface="Wingdings" panose="05000000000000000000" pitchFamily="2" charset="2"/>
              <a:buChar char="Ø"/>
            </a:pPr>
            <a:endParaRPr lang="en-US" sz="1600"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endParaRPr lang="en-IN" dirty="0"/>
          </a:p>
        </p:txBody>
      </p:sp>
      <p:pic>
        <p:nvPicPr>
          <p:cNvPr id="4" name="Picture 3"/>
          <p:cNvPicPr>
            <a:picLocks noChangeAspect="1"/>
          </p:cNvPicPr>
          <p:nvPr/>
        </p:nvPicPr>
        <p:blipFill>
          <a:blip r:embed="rId2"/>
          <a:stretch>
            <a:fillRect/>
          </a:stretch>
        </p:blipFill>
        <p:spPr>
          <a:xfrm>
            <a:off x="332168" y="1224021"/>
            <a:ext cx="8235760" cy="4956567"/>
          </a:xfrm>
          <a:prstGeom prst="rect">
            <a:avLst/>
          </a:prstGeom>
        </p:spPr>
      </p:pic>
    </p:spTree>
    <p:extLst>
      <p:ext uri="{BB962C8B-B14F-4D97-AF65-F5344CB8AC3E}">
        <p14:creationId xmlns:p14="http://schemas.microsoft.com/office/powerpoint/2010/main" val="2295562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025" y="631800"/>
            <a:ext cx="8232775" cy="860400"/>
          </a:xfrm>
        </p:spPr>
        <p:txBody>
          <a:bodyPr/>
          <a:lstStyle/>
          <a:p>
            <a:r>
              <a:rPr lang="en-GB" dirty="0" smtClean="0">
                <a:latin typeface="Calibri" panose="020F0502020204030204" pitchFamily="34" charset="0"/>
                <a:cs typeface="Calibri" panose="020F0502020204030204" pitchFamily="34" charset="0"/>
              </a:rPr>
              <a:t>Recommendations</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pPr marL="285750" indent="-285750">
              <a:buFont typeface="Wingdings" panose="05000000000000000000" pitchFamily="2" charset="2"/>
              <a:buChar char="Ø"/>
            </a:pPr>
            <a:endParaRPr lang="en-US" sz="1600"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600" dirty="0" smtClean="0">
                <a:latin typeface="Calibri" panose="020F0502020204030204" pitchFamily="34" charset="0"/>
                <a:cs typeface="Calibri" panose="020F0502020204030204" pitchFamily="34" charset="0"/>
              </a:rPr>
              <a:t>Request business to use Open source version for POC’s</a:t>
            </a:r>
          </a:p>
          <a:p>
            <a:pPr marL="285750" indent="-285750">
              <a:buFont typeface="Wingdings" panose="05000000000000000000" pitchFamily="2" charset="2"/>
              <a:buChar char="Ø"/>
            </a:pPr>
            <a:r>
              <a:rPr lang="en-US" sz="1600" dirty="0" smtClean="0">
                <a:latin typeface="Calibri" panose="020F0502020204030204" pitchFamily="34" charset="0"/>
                <a:cs typeface="Calibri" panose="020F0502020204030204" pitchFamily="34" charset="0"/>
              </a:rPr>
              <a:t>Bases on the Business requirement we can promote code to Tower environment.</a:t>
            </a:r>
          </a:p>
          <a:p>
            <a:pPr marL="285750" indent="-285750">
              <a:buFont typeface="Wingdings" panose="05000000000000000000" pitchFamily="2" charset="2"/>
              <a:buChar char="Ø"/>
            </a:pPr>
            <a:r>
              <a:rPr lang="en-US" sz="1600" dirty="0" smtClean="0">
                <a:latin typeface="Calibri" panose="020F0502020204030204" pitchFamily="34" charset="0"/>
                <a:cs typeface="Calibri" panose="020F0502020204030204" pitchFamily="34" charset="0"/>
              </a:rPr>
              <a:t>Easy code migration from Open source to Tower</a:t>
            </a:r>
          </a:p>
          <a:p>
            <a:pPr marL="285750" indent="-285750">
              <a:buFont typeface="Wingdings" panose="05000000000000000000" pitchFamily="2" charset="2"/>
              <a:buChar char="Ø"/>
            </a:pPr>
            <a:r>
              <a:rPr lang="en-US" sz="1600" dirty="0" err="1" smtClean="0">
                <a:latin typeface="Calibri" panose="020F0502020204030204" pitchFamily="34" charset="0"/>
                <a:cs typeface="Calibri" panose="020F0502020204030204" pitchFamily="34" charset="0"/>
              </a:rPr>
              <a:t>Redhat</a:t>
            </a:r>
            <a:r>
              <a:rPr lang="en-US" sz="1600" dirty="0" smtClean="0">
                <a:latin typeface="Calibri" panose="020F0502020204030204" pitchFamily="34" charset="0"/>
                <a:cs typeface="Calibri" panose="020F0502020204030204" pitchFamily="34" charset="0"/>
              </a:rPr>
              <a:t> Support for Tower (24/7)</a:t>
            </a:r>
          </a:p>
          <a:p>
            <a:pPr marL="285750" indent="-285750">
              <a:buFont typeface="Wingdings" panose="05000000000000000000" pitchFamily="2" charset="2"/>
              <a:buChar char="Ø"/>
            </a:pPr>
            <a:r>
              <a:rPr lang="en-US" sz="1600" dirty="0" smtClean="0">
                <a:latin typeface="Calibri" panose="020F0502020204030204" pitchFamily="34" charset="0"/>
                <a:cs typeface="Calibri" panose="020F0502020204030204" pitchFamily="34" charset="0"/>
              </a:rPr>
              <a:t>Maintenance &amp; upgrades will be easy.</a:t>
            </a:r>
          </a:p>
          <a:p>
            <a:pPr marL="285750" indent="-285750">
              <a:buFont typeface="Wingdings" panose="05000000000000000000" pitchFamily="2" charset="2"/>
              <a:buChar char="Ø"/>
            </a:pPr>
            <a:r>
              <a:rPr lang="en-US" sz="1600" dirty="0" smtClean="0">
                <a:latin typeface="Calibri" panose="020F0502020204030204" pitchFamily="34" charset="0"/>
                <a:cs typeface="Calibri" panose="020F0502020204030204" pitchFamily="34" charset="0"/>
              </a:rPr>
              <a:t>Save lot of time of OPS team.</a:t>
            </a:r>
          </a:p>
          <a:p>
            <a:pPr marL="285750" indent="-285750">
              <a:buFont typeface="Wingdings" panose="05000000000000000000" pitchFamily="2" charset="2"/>
              <a:buChar char="Ø"/>
            </a:pPr>
            <a:endParaRPr lang="en-US" sz="1600" dirty="0" smtClean="0">
              <a:latin typeface="Calibri" panose="020F0502020204030204" pitchFamily="34" charset="0"/>
              <a:cs typeface="Calibri" panose="020F0502020204030204" pitchFamily="34" charset="0"/>
            </a:endParaRPr>
          </a:p>
          <a:p>
            <a:r>
              <a:rPr lang="en-US" sz="1600" b="1" dirty="0" smtClean="0">
                <a:latin typeface="Calibri" panose="020F0502020204030204" pitchFamily="34" charset="0"/>
                <a:cs typeface="Calibri" panose="020F0502020204030204" pitchFamily="34" charset="0"/>
              </a:rPr>
              <a:t>Ansible  License Cost</a:t>
            </a:r>
          </a:p>
          <a:p>
            <a:pPr marL="285750" indent="-285750">
              <a:buFont typeface="Wingdings" panose="05000000000000000000" pitchFamily="2" charset="2"/>
              <a:buChar char="Ø"/>
            </a:pPr>
            <a:endParaRPr lang="en-US" sz="1600"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hlinkClick r:id="rId2"/>
              </a:rPr>
              <a:t>https://</a:t>
            </a:r>
            <a:r>
              <a:rPr lang="en-US" sz="1600" dirty="0" smtClean="0">
                <a:latin typeface="Calibri" panose="020F0502020204030204" pitchFamily="34" charset="0"/>
                <a:cs typeface="Calibri" panose="020F0502020204030204" pitchFamily="34" charset="0"/>
                <a:hlinkClick r:id="rId2"/>
              </a:rPr>
              <a:t>www.ansible.com/products/tower/pricing</a:t>
            </a:r>
            <a:endParaRPr lang="en-US" sz="1600"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450344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EY regular presentation 2015 v1">
  <a:themeElements>
    <a:clrScheme name="EY light print">
      <a:dk1>
        <a:srgbClr val="000000"/>
      </a:dk1>
      <a:lt1>
        <a:srgbClr val="646464"/>
      </a:lt1>
      <a:dk2>
        <a:srgbClr val="FFFFFF"/>
      </a:dk2>
      <a:lt2>
        <a:srgbClr val="646464"/>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2.xml><?xml version="1.0" encoding="utf-8"?>
<a:theme xmlns:a="http://schemas.openxmlformats.org/drawingml/2006/main" name="EY dark print">
  <a:themeElements>
    <a:clrScheme name="EY dark print">
      <a:dk1>
        <a:srgbClr val="FFFFFF"/>
      </a:dk1>
      <a:lt1>
        <a:srgbClr val="FFFFFF"/>
      </a:lt1>
      <a:dk2>
        <a:srgbClr val="333333"/>
      </a:dk2>
      <a:lt2>
        <a:srgbClr val="FFE60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EY regular presentation 2015 v1</Template>
  <TotalTime>0</TotalTime>
  <Words>400</Words>
  <Application>Microsoft Office PowerPoint</Application>
  <PresentationFormat>On-screen Show (4:3)</PresentationFormat>
  <Paragraphs>103</Paragraphs>
  <Slides>10</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vt:i4>
      </vt:variant>
    </vt:vector>
  </HeadingPairs>
  <TitlesOfParts>
    <vt:vector size="15" baseType="lpstr">
      <vt:lpstr>Arial</vt:lpstr>
      <vt:lpstr>Calibri</vt:lpstr>
      <vt:lpstr>Wingdings</vt:lpstr>
      <vt:lpstr>EY regular presentation 2015 v1</vt:lpstr>
      <vt:lpstr>EY dark print</vt:lpstr>
      <vt:lpstr>Ansible Continuous Integration, Delivery and Deployment Services</vt:lpstr>
      <vt:lpstr> Benefits of Ansible </vt:lpstr>
      <vt:lpstr>POC Initiatives</vt:lpstr>
      <vt:lpstr>Project Initiatives</vt:lpstr>
      <vt:lpstr>Ansible Tower</vt:lpstr>
      <vt:lpstr>Ansible Architecture</vt:lpstr>
      <vt:lpstr>Ansible CI/CD</vt:lpstr>
      <vt:lpstr>Ansible Work Flow</vt:lpstr>
      <vt:lpstr>Recommendations</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2016-12-19T11:32:50Z</dcterms:created>
  <dcterms:modified xsi:type="dcterms:W3CDTF">2018-08-14T22:09:30Z</dcterms:modified>
  <cp:contentStatus/>
</cp:coreProperties>
</file>