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68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5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1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45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47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354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3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94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2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5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8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5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0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1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1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7C0F-B5A6-9944-B68B-9F0C9345E1EC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2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653" y="1207329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Ukkonen’s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836709"/>
            <a:ext cx="8089420" cy="14140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Group </a:t>
            </a:r>
            <a:r>
              <a:rPr lang="en-US"/>
              <a:t>#</a:t>
            </a:r>
            <a:r>
              <a:rPr lang="en-US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5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String </a:t>
            </a:r>
            <a:r>
              <a:rPr lang="en-US" dirty="0" err="1"/>
              <a:t>xyzxyaxyz</a:t>
            </a:r>
            <a:r>
              <a:rPr lang="en-US" dirty="0"/>
              <a:t>$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4" name="Content Placeholder 3" descr="../../../../../../../Downloads/Photos%20(2)/IMG_20170416_155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5026" y="1930400"/>
            <a:ext cx="6275023" cy="4300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14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node: root</a:t>
            </a:r>
          </a:p>
          <a:p>
            <a:r>
              <a:rPr lang="en-US" dirty="0"/>
              <a:t>Active edge: -1</a:t>
            </a:r>
          </a:p>
          <a:p>
            <a:r>
              <a:rPr lang="en-US" dirty="0"/>
              <a:t>Active length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0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time complexity to O(n) from</a:t>
            </a:r>
            <a:r>
              <a:rPr lang="en-US" i="1" dirty="0"/>
              <a:t> 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and O(</a:t>
            </a:r>
            <a:r>
              <a:rPr lang="en-US" dirty="0" err="1"/>
              <a:t>nlogn</a:t>
            </a:r>
            <a:r>
              <a:rPr lang="en-US" dirty="0"/>
              <a:t>).</a:t>
            </a:r>
          </a:p>
          <a:p>
            <a:r>
              <a:rPr lang="en-US" dirty="0"/>
              <a:t>Cannot reduce it to O(1)</a:t>
            </a:r>
          </a:p>
        </p:txBody>
      </p:sp>
    </p:spTree>
    <p:extLst>
      <p:ext uri="{BB962C8B-B14F-4D97-AF65-F5344CB8AC3E}">
        <p14:creationId xmlns:p14="http://schemas.microsoft.com/office/powerpoint/2010/main" val="405655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016244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dirty="0"/>
              <a:t>Thank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4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Construction of suffix tree using Ukkonen's algorithm</a:t>
            </a:r>
            <a:r>
              <a:rPr lang="en-US" sz="2800" b="1" dirty="0">
                <a:effectLst/>
              </a:rPr>
              <a:t>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Ukkonen’s algorithm was developed in 1995.</a:t>
            </a:r>
          </a:p>
          <a:p>
            <a:r>
              <a:rPr lang="en-US" dirty="0"/>
              <a:t>Ukkonen's algorithm is also referred as linear algorithm.</a:t>
            </a:r>
          </a:p>
          <a:p>
            <a:r>
              <a:rPr lang="en-US" dirty="0"/>
              <a:t> This on-line algorithm was developed to reduce the processing from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to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1086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Suffix trees are used to find repetition of longest substring</a:t>
            </a:r>
          </a:p>
          <a:p>
            <a:r>
              <a:rPr lang="en-US" dirty="0"/>
              <a:t>To find lengthiest common substring</a:t>
            </a:r>
          </a:p>
          <a:p>
            <a:r>
              <a:rPr lang="en-US" dirty="0"/>
              <a:t>To find lengthy palindrome in a string</a:t>
            </a:r>
          </a:p>
          <a:p>
            <a:r>
              <a:rPr lang="en-US" dirty="0"/>
              <a:t>Depth of the substring </a:t>
            </a:r>
          </a:p>
        </p:txBody>
      </p:sp>
    </p:spTree>
    <p:extLst>
      <p:ext uri="{BB962C8B-B14F-4D97-AF65-F5344CB8AC3E}">
        <p14:creationId xmlns:p14="http://schemas.microsoft.com/office/powerpoint/2010/main" val="37339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the path add new character at the end.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If there is no path with certain label, create a leaf node.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If the path already exists, then we don't have to do anything.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8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After applying above mentioned 3 rules suffix tree looks like the following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059" y="2231755"/>
            <a:ext cx="4197590" cy="3852108"/>
          </a:xfrm>
        </p:spPr>
      </p:pic>
    </p:spTree>
    <p:extLst>
      <p:ext uri="{BB962C8B-B14F-4D97-AF65-F5344CB8AC3E}">
        <p14:creationId xmlns:p14="http://schemas.microsoft.com/office/powerpoint/2010/main" val="314415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 count and edge label compression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Rule 3 extension is a show stopper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Global end for leaves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9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XYZX$                        </a:t>
            </a:r>
          </a:p>
          <a:p>
            <a:endParaRPr lang="en-US" dirty="0"/>
          </a:p>
        </p:txBody>
      </p:sp>
      <p:pic>
        <p:nvPicPr>
          <p:cNvPr id="4" name="Picture 3" descr="../../../../../../../Downloads/Photos%20(2)/IMG_20170416_144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867" y="1825625"/>
            <a:ext cx="6993466" cy="3796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096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O(n</a:t>
            </a:r>
            <a:r>
              <a:rPr lang="en-US" baseline="30000" dirty="0"/>
              <a:t>3</a:t>
            </a:r>
            <a:r>
              <a:rPr lang="en-US" dirty="0"/>
              <a:t>) time into linear O(n) </a:t>
            </a:r>
          </a:p>
        </p:txBody>
      </p:sp>
      <p:pic>
        <p:nvPicPr>
          <p:cNvPr id="4" name="Content Placeholder 3" descr="../../../../../../../Downloads/IMG_20170416_18303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15" y="1527141"/>
            <a:ext cx="7450667" cy="4199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7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Suffix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internal node ‘A’ with path ‘t𝜶’, there is another internal node ‘</a:t>
            </a:r>
            <a:r>
              <a:rPr lang="en-US" dirty="0" err="1"/>
              <a:t>sv</a:t>
            </a:r>
            <a:r>
              <a:rPr lang="en-US" dirty="0"/>
              <a:t>’ with 𝜶 which is suffix link of ‘v’. If 𝜶 is null, then the suffix link is root. Here, t holds a single element where 𝜶 varies from 0 to infinity. </a:t>
            </a:r>
          </a:p>
        </p:txBody>
      </p:sp>
    </p:spTree>
    <p:extLst>
      <p:ext uri="{BB962C8B-B14F-4D97-AF65-F5344CB8AC3E}">
        <p14:creationId xmlns:p14="http://schemas.microsoft.com/office/powerpoint/2010/main" val="14691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256</Words>
  <Application>Microsoft Macintosh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Ukkonen’s Algorithm</vt:lpstr>
      <vt:lpstr>Construction of suffix tree using Ukkonen's algorithm </vt:lpstr>
      <vt:lpstr>Applications :</vt:lpstr>
      <vt:lpstr>Rules</vt:lpstr>
      <vt:lpstr>After applying above mentioned 3 rules suffix tree looks like the following </vt:lpstr>
      <vt:lpstr>Tricks</vt:lpstr>
      <vt:lpstr>Example</vt:lpstr>
      <vt:lpstr>Converting O(n3) time into linear O(n) </vt:lpstr>
      <vt:lpstr>Suffix links</vt:lpstr>
      <vt:lpstr>Example: String xyzxyaxyz$ </vt:lpstr>
      <vt:lpstr>Active points</vt:lpstr>
      <vt:lpstr>Pros and Cons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Ukkonen’s Tree</dc:title>
  <dc:creator>Sindhuja Gudi</dc:creator>
  <cp:lastModifiedBy>Sindhuja Gudi</cp:lastModifiedBy>
  <cp:revision>13</cp:revision>
  <dcterms:created xsi:type="dcterms:W3CDTF">2017-04-20T22:59:58Z</dcterms:created>
  <dcterms:modified xsi:type="dcterms:W3CDTF">2017-09-11T17:29:44Z</dcterms:modified>
</cp:coreProperties>
</file>