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87" d="100"/>
          <a:sy n="187" d="100"/>
        </p:scale>
        <p:origin x="-104"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3536351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You see a meme on the Internet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396025" y="1844100"/>
            <a:ext cx="5944925" cy="1600200"/>
          </a:xfrm>
          <a:prstGeom prst="rect">
            <a:avLst/>
          </a:prstGeom>
          <a:noFill/>
          <a:ln>
            <a:noFill/>
          </a:ln>
        </p:spPr>
      </p:pic>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ctrTitle"/>
          </p:nvPr>
        </p:nvSpPr>
        <p:spPr>
          <a:xfrm>
            <a:off x="3957525" y="2335625"/>
            <a:ext cx="4652099" cy="1008300"/>
          </a:xfrm>
          <a:prstGeom prst="rect">
            <a:avLst/>
          </a:prstGeom>
        </p:spPr>
        <p:txBody>
          <a:bodyPr lIns="91425" tIns="91425" rIns="91425" bIns="91425" anchor="b" anchorCtr="0">
            <a:noAutofit/>
          </a:bodyPr>
          <a:lstStyle/>
          <a:p>
            <a:pPr lvl="0" rtl="0">
              <a:spcBef>
                <a:spcPts val="0"/>
              </a:spcBef>
              <a:buNone/>
            </a:pPr>
            <a:r>
              <a:rPr lang="en" sz="6000">
                <a:solidFill>
                  <a:srgbClr val="66C067"/>
                </a:solidFill>
                <a:latin typeface="Proxima Nova"/>
                <a:ea typeface="Proxima Nova"/>
                <a:cs typeface="Proxima Nova"/>
                <a:sym typeface="Proxima Nova"/>
              </a:rPr>
              <a:t>DEMO-OKE!</a:t>
            </a:r>
          </a:p>
        </p:txBody>
      </p:sp>
      <p:sp>
        <p:nvSpPr>
          <p:cNvPr id="412" name="Shape 412"/>
          <p:cNvSpPr txBox="1"/>
          <p:nvPr/>
        </p:nvSpPr>
        <p:spPr>
          <a:xfrm>
            <a:off x="2707721" y="0"/>
            <a:ext cx="1015800" cy="968099"/>
          </a:xfrm>
          <a:prstGeom prst="rect">
            <a:avLst/>
          </a:prstGeom>
          <a:noFill/>
          <a:ln>
            <a:noFill/>
          </a:ln>
        </p:spPr>
        <p:txBody>
          <a:bodyPr lIns="91425" tIns="91425" rIns="91425" bIns="91425" anchor="ctr" anchorCtr="0">
            <a:noAutofit/>
          </a:bodyPr>
          <a:lstStyle/>
          <a:p>
            <a:pPr lvl="0" rtl="0">
              <a:spcBef>
                <a:spcPts val="0"/>
              </a:spcBef>
              <a:buNone/>
            </a:pPr>
            <a:r>
              <a:rPr lang="en" sz="4800">
                <a:solidFill>
                  <a:srgbClr val="FFFFFF"/>
                </a:solidFill>
              </a:rPr>
              <a:t>♫</a:t>
            </a:r>
          </a:p>
        </p:txBody>
      </p:sp>
      <p:sp>
        <p:nvSpPr>
          <p:cNvPr id="413" name="Shape 413"/>
          <p:cNvSpPr txBox="1"/>
          <p:nvPr/>
        </p:nvSpPr>
        <p:spPr>
          <a:xfrm>
            <a:off x="3881321" y="968100"/>
            <a:ext cx="844799" cy="727500"/>
          </a:xfrm>
          <a:prstGeom prst="rect">
            <a:avLst/>
          </a:prstGeom>
          <a:noFill/>
          <a:ln>
            <a:noFill/>
          </a:ln>
        </p:spPr>
        <p:txBody>
          <a:bodyPr lIns="91425" tIns="91425" rIns="91425" bIns="91425" anchor="ctr" anchorCtr="0">
            <a:noAutofit/>
          </a:bodyPr>
          <a:lstStyle/>
          <a:p>
            <a:pPr lvl="0" rtl="0">
              <a:spcBef>
                <a:spcPts val="0"/>
              </a:spcBef>
              <a:buNone/>
            </a:pPr>
            <a:r>
              <a:rPr lang="en" sz="3600">
                <a:solidFill>
                  <a:srgbClr val="FFFFFF"/>
                </a:solidFill>
              </a:rPr>
              <a:t>♩</a:t>
            </a:r>
          </a:p>
        </p:txBody>
      </p:sp>
      <p:sp>
        <p:nvSpPr>
          <p:cNvPr id="414" name="Shape 414"/>
          <p:cNvSpPr txBox="1"/>
          <p:nvPr/>
        </p:nvSpPr>
        <p:spPr>
          <a:xfrm>
            <a:off x="4386421" y="614200"/>
            <a:ext cx="1015800" cy="968099"/>
          </a:xfrm>
          <a:prstGeom prst="rect">
            <a:avLst/>
          </a:prstGeom>
          <a:noFill/>
          <a:ln>
            <a:noFill/>
          </a:ln>
        </p:spPr>
        <p:txBody>
          <a:bodyPr lIns="91425" tIns="91425" rIns="91425" bIns="91425" anchor="ctr" anchorCtr="0">
            <a:noAutofit/>
          </a:bodyPr>
          <a:lstStyle/>
          <a:p>
            <a:pPr lvl="0" rtl="0">
              <a:spcBef>
                <a:spcPts val="0"/>
              </a:spcBef>
              <a:buNone/>
            </a:pPr>
            <a:r>
              <a:rPr lang="en" sz="3600">
                <a:solidFill>
                  <a:srgbClr val="FFFFFF"/>
                </a:solidFill>
              </a:rPr>
              <a:t>♬</a:t>
            </a:r>
          </a:p>
        </p:txBody>
      </p:sp>
      <p:pic>
        <p:nvPicPr>
          <p:cNvPr id="415" name="Shape 41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27000" y="877025"/>
            <a:ext cx="2996525" cy="3925499"/>
          </a:xfrm>
          <a:prstGeom prst="rect">
            <a:avLst/>
          </a:prstGeom>
          <a:noFill/>
          <a:ln>
            <a:noFill/>
          </a:ln>
        </p:spPr>
      </p:pic>
      <p:pic>
        <p:nvPicPr>
          <p:cNvPr id="416" name="Shape 416"/>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rot="-5558309">
            <a:off x="1697527" y="172134"/>
            <a:ext cx="2629750" cy="2629750"/>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457200" y="1200150"/>
            <a:ext cx="3994500" cy="3725699"/>
          </a:xfrm>
          <a:prstGeom prst="rect">
            <a:avLst/>
          </a:prstGeom>
        </p:spPr>
        <p:txBody>
          <a:bodyPr lIns="91425" tIns="91425" rIns="91425" bIns="91425" anchor="t" anchorCtr="0">
            <a:noAutofit/>
          </a:bodyPr>
          <a:lstStyle/>
          <a:p>
            <a:pPr marL="457200" lvl="0" indent="-342900" rtl="0">
              <a:spcBef>
                <a:spcPts val="0"/>
              </a:spcBef>
              <a:spcAft>
                <a:spcPts val="1000"/>
              </a:spcAft>
              <a:buClr>
                <a:schemeClr val="lt1"/>
              </a:buClr>
              <a:buSzPct val="100000"/>
              <a:buFont typeface="Arial"/>
              <a:buChar char="●"/>
            </a:pPr>
            <a:r>
              <a:rPr lang="en" sz="1800">
                <a:latin typeface="Proxima Nova"/>
                <a:ea typeface="Proxima Nova"/>
                <a:cs typeface="Proxima Nova"/>
                <a:sym typeface="Proxima Nova"/>
              </a:rPr>
              <a:t>Originally used Spotify, but ran into technical issues (requires Spotify login always) </a:t>
            </a:r>
            <a:r>
              <a:rPr lang="en" sz="1800">
                <a:solidFill>
                  <a:srgbClr val="66C067"/>
                </a:solidFill>
                <a:latin typeface="Proxima Nova"/>
                <a:ea typeface="Proxima Nova"/>
                <a:cs typeface="Proxima Nova"/>
                <a:sym typeface="Proxima Nova"/>
              </a:rPr>
              <a:t>→ changed to Soundcloud </a:t>
            </a:r>
          </a:p>
          <a:p>
            <a:pPr marL="457200" lvl="0" indent="-342900" rtl="0">
              <a:spcBef>
                <a:spcPts val="0"/>
              </a:spcBef>
              <a:spcAft>
                <a:spcPts val="1000"/>
              </a:spcAft>
              <a:buClr>
                <a:schemeClr val="lt1"/>
              </a:buClr>
              <a:buSzPct val="100000"/>
              <a:buFont typeface="Arial"/>
              <a:buChar char="●"/>
            </a:pPr>
            <a:r>
              <a:rPr lang="en" sz="1800">
                <a:latin typeface="Proxima Nova"/>
                <a:ea typeface="Proxima Nova"/>
                <a:cs typeface="Proxima Nova"/>
                <a:sym typeface="Proxima Nova"/>
              </a:rPr>
              <a:t>Originally used Echonest, but requires special approval from Lyricfind sales team </a:t>
            </a:r>
            <a:r>
              <a:rPr lang="en" sz="1800">
                <a:solidFill>
                  <a:srgbClr val="66C067"/>
                </a:solidFill>
                <a:latin typeface="Proxima Nova"/>
                <a:ea typeface="Proxima Nova"/>
                <a:cs typeface="Proxima Nova"/>
                <a:sym typeface="Proxima Nova"/>
              </a:rPr>
              <a:t>→ changed to Musixmatch</a:t>
            </a:r>
          </a:p>
          <a:p>
            <a:pPr marL="457200" lvl="0" indent="-342900" rtl="0">
              <a:spcBef>
                <a:spcPts val="0"/>
              </a:spcBef>
              <a:spcAft>
                <a:spcPts val="1000"/>
              </a:spcAft>
              <a:buClr>
                <a:schemeClr val="lt1"/>
              </a:buClr>
              <a:buSzPct val="100000"/>
              <a:buFont typeface="Arial"/>
              <a:buChar char="●"/>
            </a:pPr>
            <a:r>
              <a:rPr lang="en" sz="1800">
                <a:latin typeface="Proxima Nova"/>
                <a:ea typeface="Proxima Nova"/>
                <a:cs typeface="Proxima Nova"/>
                <a:sym typeface="Proxima Nova"/>
              </a:rPr>
              <a:t>Needed to ensure that enough content existed for each artist and track across </a:t>
            </a:r>
            <a:r>
              <a:rPr lang="en" sz="1800" b="1" u="sng">
                <a:solidFill>
                  <a:srgbClr val="66C067"/>
                </a:solidFill>
                <a:latin typeface="Proxima Nova"/>
                <a:ea typeface="Proxima Nova"/>
                <a:cs typeface="Proxima Nova"/>
                <a:sym typeface="Proxima Nova"/>
              </a:rPr>
              <a:t>ALL</a:t>
            </a:r>
            <a:r>
              <a:rPr lang="en" sz="1800">
                <a:latin typeface="Proxima Nova"/>
                <a:ea typeface="Proxima Nova"/>
                <a:cs typeface="Proxima Nova"/>
                <a:sym typeface="Proxima Nova"/>
              </a:rPr>
              <a:t> APIs (audio, lyrics, GIFs)</a:t>
            </a:r>
          </a:p>
        </p:txBody>
      </p:sp>
      <p:sp>
        <p:nvSpPr>
          <p:cNvPr id="422" name="Shape 422"/>
          <p:cNvSpPr txBox="1">
            <a:spLocks noGrp="1"/>
          </p:cNvSpPr>
          <p:nvPr>
            <p:ph type="title"/>
          </p:nvPr>
        </p:nvSpPr>
        <p:spPr>
          <a:xfrm>
            <a:off x="457200" y="205975"/>
            <a:ext cx="7581899" cy="857400"/>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CHALLENGES FACED</a:t>
            </a:r>
          </a:p>
        </p:txBody>
      </p:sp>
      <p:sp>
        <p:nvSpPr>
          <p:cNvPr id="423" name="Shape 423"/>
          <p:cNvSpPr txBox="1">
            <a:spLocks noGrp="1"/>
          </p:cNvSpPr>
          <p:nvPr>
            <p:ph type="body" idx="2"/>
          </p:nvPr>
        </p:nvSpPr>
        <p:spPr>
          <a:xfrm>
            <a:off x="4692273" y="1200150"/>
            <a:ext cx="3994500" cy="3725699"/>
          </a:xfrm>
          <a:prstGeom prst="rect">
            <a:avLst/>
          </a:prstGeom>
        </p:spPr>
        <p:txBody>
          <a:bodyPr lIns="91425" tIns="91425" rIns="91425" bIns="91425" anchor="t" anchorCtr="0">
            <a:noAutofit/>
          </a:bodyPr>
          <a:lstStyle/>
          <a:p>
            <a:pPr marL="457200" marR="0" lvl="0" indent="-342900" algn="l" rtl="0">
              <a:lnSpc>
                <a:spcPct val="100000"/>
              </a:lnSpc>
              <a:spcBef>
                <a:spcPts val="0"/>
              </a:spcBef>
              <a:spcAft>
                <a:spcPts val="1000"/>
              </a:spcAft>
              <a:buClr>
                <a:schemeClr val="lt1"/>
              </a:buClr>
              <a:buSzPct val="100000"/>
              <a:buFont typeface="Arial"/>
              <a:buChar char="●"/>
            </a:pPr>
            <a:r>
              <a:rPr lang="en" sz="1800">
                <a:latin typeface="Proxima Nova"/>
                <a:ea typeface="Proxima Nova"/>
                <a:cs typeface="Proxima Nova"/>
                <a:sym typeface="Proxima Nova"/>
              </a:rPr>
              <a:t>LRC files (timed lyrics) - no API provides them for free </a:t>
            </a:r>
            <a:r>
              <a:rPr lang="en" sz="1800">
                <a:solidFill>
                  <a:srgbClr val="66C067"/>
                </a:solidFill>
                <a:latin typeface="Proxima Nova"/>
                <a:ea typeface="Proxima Nova"/>
                <a:cs typeface="Proxima Nova"/>
                <a:sym typeface="Proxima Nova"/>
              </a:rPr>
              <a:t>→ reverted to static lyrics </a:t>
            </a:r>
          </a:p>
          <a:p>
            <a:pPr marL="457200" marR="0" lvl="0" indent="-342900" algn="l" rtl="0">
              <a:lnSpc>
                <a:spcPct val="100000"/>
              </a:lnSpc>
              <a:spcBef>
                <a:spcPts val="0"/>
              </a:spcBef>
              <a:spcAft>
                <a:spcPts val="1000"/>
              </a:spcAft>
              <a:buClr>
                <a:schemeClr val="lt1"/>
              </a:buClr>
              <a:buSzPct val="100000"/>
              <a:buFont typeface="Arial"/>
              <a:buChar char="●"/>
            </a:pPr>
            <a:r>
              <a:rPr lang="en" sz="1800">
                <a:latin typeface="Proxima Nova"/>
                <a:ea typeface="Proxima Nova"/>
                <a:cs typeface="Proxima Nova"/>
                <a:sym typeface="Proxima Nova"/>
              </a:rPr>
              <a:t>Static lyrics - not 100% available for free </a:t>
            </a:r>
            <a:r>
              <a:rPr lang="en" sz="1800">
                <a:solidFill>
                  <a:srgbClr val="66C067"/>
                </a:solidFill>
                <a:latin typeface="Proxima Nova"/>
                <a:ea typeface="Proxima Nova"/>
                <a:cs typeface="Proxima Nova"/>
                <a:sym typeface="Proxima Nova"/>
              </a:rPr>
              <a:t>→ stuck with the free 30% anyway</a:t>
            </a:r>
          </a:p>
          <a:p>
            <a:pPr marL="457200" marR="0" lvl="0" indent="-342900" algn="l" rtl="0">
              <a:lnSpc>
                <a:spcPct val="100000"/>
              </a:lnSpc>
              <a:spcBef>
                <a:spcPts val="0"/>
              </a:spcBef>
              <a:spcAft>
                <a:spcPts val="1000"/>
              </a:spcAft>
              <a:buClr>
                <a:schemeClr val="lt1"/>
              </a:buClr>
              <a:buSzPct val="100000"/>
              <a:buFont typeface="Arial"/>
              <a:buChar char="●"/>
            </a:pPr>
            <a:r>
              <a:rPr lang="en" sz="1800">
                <a:latin typeface="Proxima Nova"/>
                <a:ea typeface="Proxima Nova"/>
                <a:cs typeface="Proxima Nova"/>
                <a:sym typeface="Proxima Nova"/>
              </a:rPr>
              <a:t>Songs on Soundcloud - not official, mostly covers, multiple versions</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ctrTitle"/>
          </p:nvPr>
        </p:nvSpPr>
        <p:spPr>
          <a:xfrm>
            <a:off x="685800" y="971398"/>
            <a:ext cx="7772400" cy="905099"/>
          </a:xfrm>
          <a:prstGeom prst="rect">
            <a:avLst/>
          </a:prstGeom>
        </p:spPr>
        <p:txBody>
          <a:bodyPr lIns="91425" tIns="91425" rIns="91425" bIns="91425" anchor="b" anchorCtr="0">
            <a:noAutofit/>
          </a:bodyPr>
          <a:lstStyle/>
          <a:p>
            <a:pPr>
              <a:spcBef>
                <a:spcPts val="0"/>
              </a:spcBef>
              <a:buNone/>
            </a:pPr>
            <a:r>
              <a:rPr lang="en">
                <a:solidFill>
                  <a:srgbClr val="42D67E"/>
                </a:solidFill>
                <a:latin typeface="Proxima Nova"/>
                <a:ea typeface="Proxima Nova"/>
                <a:cs typeface="Proxima Nova"/>
                <a:sym typeface="Proxima Nova"/>
              </a:rPr>
              <a:t>THANK YOU</a:t>
            </a:r>
          </a:p>
        </p:txBody>
      </p:sp>
      <p:pic>
        <p:nvPicPr>
          <p:cNvPr id="429" name="Shape 429"/>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554900" y="2442850"/>
            <a:ext cx="1852199" cy="1852199"/>
          </a:xfrm>
          <a:prstGeom prst="ellipse">
            <a:avLst/>
          </a:prstGeom>
          <a:noFill/>
          <a:ln>
            <a:noFill/>
          </a:ln>
        </p:spPr>
      </p:pic>
      <p:pic>
        <p:nvPicPr>
          <p:cNvPr id="430" name="Shape 430"/>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4676233" y="2442850"/>
            <a:ext cx="1852199" cy="1852199"/>
          </a:xfrm>
          <a:prstGeom prst="ellipse">
            <a:avLst/>
          </a:prstGeom>
          <a:noFill/>
          <a:ln>
            <a:noFill/>
          </a:ln>
        </p:spPr>
      </p:pic>
      <p:pic>
        <p:nvPicPr>
          <p:cNvPr id="431" name="Shape 431"/>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6736900" y="2442850"/>
            <a:ext cx="1852199" cy="1852199"/>
          </a:xfrm>
          <a:prstGeom prst="ellipse">
            <a:avLst/>
          </a:prstGeom>
          <a:noFill/>
          <a:ln>
            <a:noFill/>
          </a:ln>
        </p:spPr>
      </p:pic>
      <p:pic>
        <p:nvPicPr>
          <p:cNvPr id="432" name="Shape 432"/>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615566" y="2442850"/>
            <a:ext cx="1852199" cy="1852199"/>
          </a:xfrm>
          <a:prstGeom prst="ellipse">
            <a:avLst/>
          </a:prstGeom>
          <a:noFill/>
          <a:ln>
            <a:noFill/>
          </a:ln>
        </p:spPr>
      </p:pic>
      <p:pic>
        <p:nvPicPr>
          <p:cNvPr id="433" name="Shape 433"/>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1154900" y="474475"/>
            <a:ext cx="1711801" cy="1711801"/>
          </a:xfrm>
          <a:prstGeom prst="rect">
            <a:avLst/>
          </a:prstGeom>
          <a:noFill/>
          <a:ln>
            <a:noFill/>
          </a:ln>
        </p:spPr>
      </p:pic>
      <p:sp>
        <p:nvSpPr>
          <p:cNvPr id="434" name="Shape 434"/>
          <p:cNvSpPr txBox="1"/>
          <p:nvPr/>
        </p:nvSpPr>
        <p:spPr>
          <a:xfrm>
            <a:off x="704900" y="4381850"/>
            <a:ext cx="1552200" cy="3090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chemeClr val="lt1"/>
                </a:solidFill>
                <a:latin typeface="Proxima Nova"/>
                <a:ea typeface="Proxima Nova"/>
                <a:cs typeface="Proxima Nova"/>
                <a:sym typeface="Proxima Nova"/>
              </a:rPr>
              <a:t>ANUBHAV</a:t>
            </a:r>
          </a:p>
        </p:txBody>
      </p:sp>
      <p:sp>
        <p:nvSpPr>
          <p:cNvPr id="435" name="Shape 435"/>
          <p:cNvSpPr txBox="1"/>
          <p:nvPr/>
        </p:nvSpPr>
        <p:spPr>
          <a:xfrm>
            <a:off x="2765575" y="4381850"/>
            <a:ext cx="1552200" cy="3090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chemeClr val="lt1"/>
                </a:solidFill>
                <a:latin typeface="Proxima Nova"/>
                <a:ea typeface="Proxima Nova"/>
                <a:cs typeface="Proxima Nova"/>
                <a:sym typeface="Proxima Nova"/>
              </a:rPr>
              <a:t>SINDHUJA</a:t>
            </a:r>
          </a:p>
        </p:txBody>
      </p:sp>
      <p:sp>
        <p:nvSpPr>
          <p:cNvPr id="436" name="Shape 436"/>
          <p:cNvSpPr txBox="1"/>
          <p:nvPr/>
        </p:nvSpPr>
        <p:spPr>
          <a:xfrm>
            <a:off x="4826250" y="4381850"/>
            <a:ext cx="1552200" cy="3090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chemeClr val="lt1"/>
                </a:solidFill>
                <a:latin typeface="Proxima Nova"/>
                <a:ea typeface="Proxima Nova"/>
                <a:cs typeface="Proxima Nova"/>
                <a:sym typeface="Proxima Nova"/>
              </a:rPr>
              <a:t>STEPHANIE</a:t>
            </a:r>
          </a:p>
        </p:txBody>
      </p:sp>
      <p:sp>
        <p:nvSpPr>
          <p:cNvPr id="437" name="Shape 437"/>
          <p:cNvSpPr txBox="1"/>
          <p:nvPr/>
        </p:nvSpPr>
        <p:spPr>
          <a:xfrm>
            <a:off x="6886925" y="4381850"/>
            <a:ext cx="1552200" cy="3090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chemeClr val="lt1"/>
                </a:solidFill>
                <a:latin typeface="Proxima Nova"/>
                <a:ea typeface="Proxima Nova"/>
                <a:cs typeface="Proxima Nova"/>
                <a:sym typeface="Proxima Nova"/>
              </a:rPr>
              <a:t>CARLOS</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263350" y="205975"/>
            <a:ext cx="4423499" cy="857400"/>
          </a:xfrm>
          <a:prstGeom prst="rect">
            <a:avLst/>
          </a:prstGeom>
        </p:spPr>
        <p:txBody>
          <a:bodyPr lIns="91425" tIns="91425" rIns="91425" bIns="91425" anchor="b" anchorCtr="0">
            <a:noAutofit/>
          </a:bodyPr>
          <a:lstStyle/>
          <a:p>
            <a:pPr>
              <a:spcBef>
                <a:spcPts val="0"/>
              </a:spcBef>
              <a:buNone/>
            </a:pPr>
            <a:r>
              <a:rPr lang="en">
                <a:solidFill>
                  <a:srgbClr val="66C067"/>
                </a:solidFill>
                <a:latin typeface="Proxima Nova"/>
                <a:ea typeface="Proxima Nova"/>
                <a:cs typeface="Proxima Nova"/>
                <a:sym typeface="Proxima Nova"/>
              </a:rPr>
              <a:t>PROBLEM</a:t>
            </a:r>
          </a:p>
        </p:txBody>
      </p:sp>
      <p:sp>
        <p:nvSpPr>
          <p:cNvPr id="36" name="Shape 36"/>
          <p:cNvSpPr txBox="1">
            <a:spLocks noGrp="1"/>
          </p:cNvSpPr>
          <p:nvPr>
            <p:ph type="body" idx="1"/>
          </p:nvPr>
        </p:nvSpPr>
        <p:spPr>
          <a:xfrm>
            <a:off x="4263395" y="1047750"/>
            <a:ext cx="4423499" cy="3725699"/>
          </a:xfrm>
          <a:prstGeom prst="rect">
            <a:avLst/>
          </a:prstGeom>
        </p:spPr>
        <p:txBody>
          <a:bodyPr lIns="91425" tIns="91425" rIns="91425" bIns="91425" anchor="t" anchorCtr="0">
            <a:noAutofit/>
          </a:bodyPr>
          <a:lstStyle/>
          <a:p>
            <a:pPr rtl="0">
              <a:spcBef>
                <a:spcPts val="0"/>
              </a:spcBef>
              <a:buNone/>
            </a:pPr>
            <a:r>
              <a:rPr lang="en" sz="2800">
                <a:latin typeface="Proxima Nova"/>
                <a:ea typeface="Proxima Nova"/>
                <a:cs typeface="Proxima Nova"/>
                <a:sym typeface="Proxima Nova"/>
              </a:rPr>
              <a:t>You’re surfing the Web, and you just can’t get that damn song out of your head. What to do? Where can you sing your heart out and be entertained by memes and GIFs at the same time?</a:t>
            </a:r>
          </a:p>
          <a:p>
            <a:pPr>
              <a:spcBef>
                <a:spcPts val="0"/>
              </a:spcBef>
              <a:buNone/>
            </a:pPr>
            <a:endParaRPr>
              <a:latin typeface="Proxima Nova"/>
              <a:ea typeface="Proxima Nova"/>
              <a:cs typeface="Proxima Nova"/>
              <a:sym typeface="Proxima Nova"/>
            </a:endParaRPr>
          </a:p>
        </p:txBody>
      </p:sp>
      <p:pic>
        <p:nvPicPr>
          <p:cNvPr id="37" name="Shape 3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27950" y="352425"/>
            <a:ext cx="3732849" cy="4438650"/>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42" name="Shape 4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6758525" y="3973275"/>
            <a:ext cx="1641450" cy="935650"/>
          </a:xfrm>
          <a:prstGeom prst="rect">
            <a:avLst/>
          </a:prstGeom>
          <a:noFill/>
          <a:ln>
            <a:noFill/>
          </a:ln>
        </p:spPr>
      </p:pic>
      <p:pic>
        <p:nvPicPr>
          <p:cNvPr id="43" name="Shape 4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6758525" y="2837337"/>
            <a:ext cx="2080674" cy="424449"/>
          </a:xfrm>
          <a:prstGeom prst="rect">
            <a:avLst/>
          </a:prstGeom>
          <a:noFill/>
          <a:ln>
            <a:noFill/>
          </a:ln>
        </p:spPr>
      </p:pic>
      <p:pic>
        <p:nvPicPr>
          <p:cNvPr id="44" name="Shape 44"/>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6758525" y="836975"/>
            <a:ext cx="1249447" cy="1561799"/>
          </a:xfrm>
          <a:prstGeom prst="rect">
            <a:avLst/>
          </a:prstGeom>
          <a:noFill/>
          <a:ln>
            <a:noFill/>
          </a:ln>
        </p:spPr>
      </p:pic>
      <p:pic>
        <p:nvPicPr>
          <p:cNvPr id="45" name="Shape 45"/>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rot="900001">
            <a:off x="3175825" y="1689750"/>
            <a:ext cx="2233525" cy="2897599"/>
          </a:xfrm>
          <a:prstGeom prst="rect">
            <a:avLst/>
          </a:prstGeom>
          <a:noFill/>
          <a:ln>
            <a:noFill/>
          </a:ln>
        </p:spPr>
      </p:pic>
      <p:cxnSp>
        <p:nvCxnSpPr>
          <p:cNvPr id="46" name="Shape 46"/>
          <p:cNvCxnSpPr/>
          <p:nvPr/>
        </p:nvCxnSpPr>
        <p:spPr>
          <a:xfrm flipH="1">
            <a:off x="5243512" y="1678775"/>
            <a:ext cx="1075199" cy="719999"/>
          </a:xfrm>
          <a:prstGeom prst="straightConnector1">
            <a:avLst/>
          </a:prstGeom>
          <a:noFill/>
          <a:ln w="38100" cap="flat">
            <a:solidFill>
              <a:srgbClr val="FFFFFF"/>
            </a:solidFill>
            <a:prstDash val="solid"/>
            <a:round/>
            <a:headEnd type="none" w="lg" len="lg"/>
            <a:tailEnd type="triangle" w="lg" len="lg"/>
          </a:ln>
        </p:spPr>
      </p:cxnSp>
      <p:cxnSp>
        <p:nvCxnSpPr>
          <p:cNvPr id="47" name="Shape 47"/>
          <p:cNvCxnSpPr/>
          <p:nvPr/>
        </p:nvCxnSpPr>
        <p:spPr>
          <a:xfrm rot="10800000">
            <a:off x="5243512" y="3706075"/>
            <a:ext cx="1075199" cy="719999"/>
          </a:xfrm>
          <a:prstGeom prst="straightConnector1">
            <a:avLst/>
          </a:prstGeom>
          <a:noFill/>
          <a:ln w="38100" cap="flat">
            <a:solidFill>
              <a:srgbClr val="FFFFFF"/>
            </a:solidFill>
            <a:prstDash val="solid"/>
            <a:round/>
            <a:headEnd type="none" w="lg" len="lg"/>
            <a:tailEnd type="triangle" w="lg" len="lg"/>
          </a:ln>
        </p:spPr>
      </p:cxnSp>
      <p:cxnSp>
        <p:nvCxnSpPr>
          <p:cNvPr id="48" name="Shape 48"/>
          <p:cNvCxnSpPr/>
          <p:nvPr/>
        </p:nvCxnSpPr>
        <p:spPr>
          <a:xfrm rot="10800000">
            <a:off x="5243200" y="3052425"/>
            <a:ext cx="1075799" cy="0"/>
          </a:xfrm>
          <a:prstGeom prst="straightConnector1">
            <a:avLst/>
          </a:prstGeom>
          <a:noFill/>
          <a:ln w="38100" cap="flat">
            <a:solidFill>
              <a:srgbClr val="FFFFFF"/>
            </a:solidFill>
            <a:prstDash val="solid"/>
            <a:round/>
            <a:headEnd type="none" w="lg" len="lg"/>
            <a:tailEnd type="triangle" w="lg" len="lg"/>
          </a:ln>
        </p:spPr>
      </p:cxnSp>
      <p:cxnSp>
        <p:nvCxnSpPr>
          <p:cNvPr id="49" name="Shape 49"/>
          <p:cNvCxnSpPr/>
          <p:nvPr/>
        </p:nvCxnSpPr>
        <p:spPr>
          <a:xfrm rot="10800000">
            <a:off x="2416024" y="3052425"/>
            <a:ext cx="1066500" cy="0"/>
          </a:xfrm>
          <a:prstGeom prst="straightConnector1">
            <a:avLst/>
          </a:prstGeom>
          <a:noFill/>
          <a:ln w="38100" cap="flat">
            <a:solidFill>
              <a:srgbClr val="FFFFFF"/>
            </a:solidFill>
            <a:prstDash val="solid"/>
            <a:round/>
            <a:headEnd type="none" w="lg" len="lg"/>
            <a:tailEnd type="triangle" w="lg" len="lg"/>
          </a:ln>
        </p:spPr>
      </p:cxnSp>
      <p:pic>
        <p:nvPicPr>
          <p:cNvPr id="50" name="Shape 50"/>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sp>
        <p:nvSpPr>
          <p:cNvPr id="51" name="Shape 51"/>
          <p:cNvSpPr txBox="1">
            <a:spLocks noGrp="1"/>
          </p:cNvSpPr>
          <p:nvPr>
            <p:ph type="title"/>
          </p:nvPr>
        </p:nvSpPr>
        <p:spPr>
          <a:xfrm>
            <a:off x="301650" y="289803"/>
            <a:ext cx="8229600" cy="857400"/>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HOW IT WORKS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28600" y="259225"/>
            <a:ext cx="3973799" cy="1185299"/>
          </a:xfrm>
          <a:prstGeom prst="rect">
            <a:avLst/>
          </a:prstGeom>
        </p:spPr>
        <p:txBody>
          <a:bodyPr lIns="91425" tIns="91425" rIns="91425" bIns="91425" anchor="b" anchorCtr="0">
            <a:noAutofit/>
          </a:bodyPr>
          <a:lstStyle/>
          <a:p>
            <a:pPr rtl="0">
              <a:spcBef>
                <a:spcPts val="0"/>
              </a:spcBef>
              <a:buNone/>
            </a:pPr>
            <a:r>
              <a:rPr lang="en">
                <a:solidFill>
                  <a:srgbClr val="66C067"/>
                </a:solidFill>
                <a:latin typeface="Proxima Nova"/>
                <a:ea typeface="Proxima Nova"/>
                <a:cs typeface="Proxima Nova"/>
                <a:sym typeface="Proxima Nova"/>
              </a:rPr>
              <a:t>Step 1: </a:t>
            </a:r>
          </a:p>
          <a:p>
            <a:pPr>
              <a:spcBef>
                <a:spcPts val="0"/>
              </a:spcBef>
              <a:buNone/>
            </a:pPr>
            <a:r>
              <a:rPr lang="en" sz="3000">
                <a:solidFill>
                  <a:srgbClr val="66C067"/>
                </a:solidFill>
                <a:latin typeface="Proxima Nova"/>
                <a:ea typeface="Proxima Nova"/>
                <a:cs typeface="Proxima Nova"/>
                <a:sym typeface="Proxima Nova"/>
              </a:rPr>
              <a:t>LOAD TRACKS</a:t>
            </a:r>
          </a:p>
        </p:txBody>
      </p:sp>
      <p:sp>
        <p:nvSpPr>
          <p:cNvPr id="57" name="Shape 57"/>
          <p:cNvSpPr txBox="1">
            <a:spLocks noGrp="1"/>
          </p:cNvSpPr>
          <p:nvPr>
            <p:ph type="body" idx="1"/>
          </p:nvPr>
        </p:nvSpPr>
        <p:spPr>
          <a:xfrm>
            <a:off x="4571425" y="1447950"/>
            <a:ext cx="1171199" cy="1012500"/>
          </a:xfrm>
          <a:prstGeom prst="rect">
            <a:avLst/>
          </a:prstGeom>
        </p:spPr>
        <p:txBody>
          <a:bodyPr lIns="91425" tIns="91425" rIns="91425" bIns="91425" anchor="t" anchorCtr="0">
            <a:noAutofit/>
          </a:bodyPr>
          <a:lstStyle/>
          <a:p>
            <a:pPr rtl="0">
              <a:spcBef>
                <a:spcPts val="0"/>
              </a:spcBef>
              <a:buNone/>
            </a:pPr>
            <a:r>
              <a:rPr lang="en" sz="1200">
                <a:latin typeface="Proxima Nova"/>
                <a:ea typeface="Proxima Nova"/>
                <a:cs typeface="Proxima Nova"/>
                <a:sym typeface="Proxima Nova"/>
              </a:rPr>
              <a:t>Curated list of popular (i.e. meme-worthy) Artists</a:t>
            </a:r>
          </a:p>
          <a:p>
            <a:pPr>
              <a:spcBef>
                <a:spcPts val="0"/>
              </a:spcBef>
              <a:buNone/>
            </a:pPr>
            <a:endParaRPr sz="1200">
              <a:latin typeface="Proxima Nova"/>
              <a:ea typeface="Proxima Nova"/>
              <a:cs typeface="Proxima Nova"/>
              <a:sym typeface="Proxima Nova"/>
            </a:endParaRPr>
          </a:p>
        </p:txBody>
      </p:sp>
      <p:grpSp>
        <p:nvGrpSpPr>
          <p:cNvPr id="58" name="Shape 58"/>
          <p:cNvGrpSpPr/>
          <p:nvPr/>
        </p:nvGrpSpPr>
        <p:grpSpPr>
          <a:xfrm>
            <a:off x="3607737" y="1447949"/>
            <a:ext cx="903924" cy="1012498"/>
            <a:chOff x="807925" y="1147425"/>
            <a:chExt cx="1303799" cy="1748399"/>
          </a:xfrm>
        </p:grpSpPr>
        <p:sp>
          <p:nvSpPr>
            <p:cNvPr id="59" name="Shape 59"/>
            <p:cNvSpPr/>
            <p:nvPr/>
          </p:nvSpPr>
          <p:spPr>
            <a:xfrm>
              <a:off x="807925" y="1147425"/>
              <a:ext cx="1303799" cy="1748399"/>
            </a:xfrm>
            <a:prstGeom prst="rect">
              <a:avLst/>
            </a:prstGeom>
            <a:solidFill>
              <a:srgbClr val="666666"/>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987925" y="150762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87917" y="2440293"/>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pic>
        <p:nvPicPr>
          <p:cNvPr id="67" name="Shape 67"/>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6729200" y="799587"/>
            <a:ext cx="2080674" cy="424449"/>
          </a:xfrm>
          <a:prstGeom prst="rect">
            <a:avLst/>
          </a:prstGeom>
          <a:noFill/>
          <a:ln>
            <a:noFill/>
          </a:ln>
        </p:spPr>
      </p:pic>
      <p:cxnSp>
        <p:nvCxnSpPr>
          <p:cNvPr id="68" name="Shape 68"/>
          <p:cNvCxnSpPr/>
          <p:nvPr/>
        </p:nvCxnSpPr>
        <p:spPr>
          <a:xfrm rot="10800000">
            <a:off x="2341299" y="3857499"/>
            <a:ext cx="1018500" cy="321300"/>
          </a:xfrm>
          <a:prstGeom prst="straightConnector1">
            <a:avLst/>
          </a:prstGeom>
          <a:noFill/>
          <a:ln w="38100" cap="flat">
            <a:solidFill>
              <a:srgbClr val="FFFFFF"/>
            </a:solidFill>
            <a:prstDash val="solid"/>
            <a:round/>
            <a:headEnd type="none" w="lg" len="lg"/>
            <a:tailEnd type="triangle" w="lg" len="lg"/>
          </a:ln>
        </p:spPr>
      </p:cxnSp>
      <p:cxnSp>
        <p:nvCxnSpPr>
          <p:cNvPr id="69" name="Shape 69"/>
          <p:cNvCxnSpPr/>
          <p:nvPr/>
        </p:nvCxnSpPr>
        <p:spPr>
          <a:xfrm>
            <a:off x="5818825" y="1996800"/>
            <a:ext cx="1075500" cy="219600"/>
          </a:xfrm>
          <a:prstGeom prst="straightConnector1">
            <a:avLst/>
          </a:prstGeom>
          <a:noFill/>
          <a:ln w="38100" cap="flat">
            <a:solidFill>
              <a:srgbClr val="FFFFFF"/>
            </a:solidFill>
            <a:prstDash val="solid"/>
            <a:round/>
            <a:headEnd type="none" w="lg" len="lg"/>
            <a:tailEnd type="triangle" w="lg" len="lg"/>
          </a:ln>
        </p:spPr>
      </p:cxnSp>
      <p:pic>
        <p:nvPicPr>
          <p:cNvPr id="70" name="Shape 70"/>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455960" y="731900"/>
            <a:ext cx="2079656" cy="559800"/>
          </a:xfrm>
          <a:prstGeom prst="rect">
            <a:avLst/>
          </a:prstGeom>
          <a:noFill/>
          <a:ln>
            <a:noFill/>
          </a:ln>
        </p:spPr>
      </p:pic>
      <p:pic>
        <p:nvPicPr>
          <p:cNvPr id="71" name="Shape 71"/>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grpSp>
        <p:nvGrpSpPr>
          <p:cNvPr id="72" name="Shape 72"/>
          <p:cNvGrpSpPr/>
          <p:nvPr/>
        </p:nvGrpSpPr>
        <p:grpSpPr>
          <a:xfrm>
            <a:off x="7161345" y="1910024"/>
            <a:ext cx="690950" cy="1011713"/>
            <a:chOff x="7260287" y="1803137"/>
            <a:chExt cx="1018499" cy="1827517"/>
          </a:xfrm>
        </p:grpSpPr>
        <p:pic>
          <p:nvPicPr>
            <p:cNvPr id="73" name="Shape 73"/>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260287" y="1803137"/>
              <a:ext cx="1018499" cy="1410874"/>
            </a:xfrm>
            <a:prstGeom prst="rect">
              <a:avLst/>
            </a:prstGeom>
            <a:noFill/>
            <a:ln>
              <a:noFill/>
            </a:ln>
          </p:spPr>
        </p:pic>
        <p:pic>
          <p:nvPicPr>
            <p:cNvPr id="74" name="Shape 74"/>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7260300" y="2773255"/>
              <a:ext cx="1018475" cy="857400"/>
            </a:xfrm>
            <a:prstGeom prst="rect">
              <a:avLst/>
            </a:prstGeom>
            <a:noFill/>
            <a:ln>
              <a:noFill/>
            </a:ln>
          </p:spPr>
        </p:pic>
      </p:grpSp>
      <p:sp>
        <p:nvSpPr>
          <p:cNvPr id="75" name="Shape 75"/>
          <p:cNvSpPr txBox="1">
            <a:spLocks noGrp="1"/>
          </p:cNvSpPr>
          <p:nvPr>
            <p:ph type="body" idx="2"/>
          </p:nvPr>
        </p:nvSpPr>
        <p:spPr>
          <a:xfrm>
            <a:off x="7911575" y="2045237"/>
            <a:ext cx="953399" cy="741299"/>
          </a:xfrm>
          <a:prstGeom prst="rect">
            <a:avLst/>
          </a:prstGeom>
        </p:spPr>
        <p:txBody>
          <a:bodyPr lIns="91425" tIns="91425" rIns="91425" bIns="91425" anchor="t" anchorCtr="0">
            <a:noAutofit/>
          </a:bodyPr>
          <a:lstStyle/>
          <a:p>
            <a:pPr lvl="0" rtl="0">
              <a:spcBef>
                <a:spcPts val="0"/>
              </a:spcBef>
              <a:buNone/>
            </a:pPr>
            <a:r>
              <a:rPr lang="en" sz="1200" dirty="0">
                <a:solidFill>
                  <a:srgbClr val="FFFFFF"/>
                </a:solidFill>
                <a:latin typeface="Proxima Nova"/>
                <a:ea typeface="Proxima Nova"/>
                <a:cs typeface="Proxima Nova"/>
                <a:sym typeface="Proxima Nova"/>
              </a:rPr>
              <a:t>Artist Database</a:t>
            </a:r>
          </a:p>
          <a:p>
            <a:pPr lvl="0" rtl="0">
              <a:spcBef>
                <a:spcPts val="0"/>
              </a:spcBef>
              <a:buNone/>
            </a:pPr>
            <a:endParaRPr sz="1200" dirty="0">
              <a:solidFill>
                <a:srgbClr val="FFFFFF"/>
              </a:solidFill>
              <a:latin typeface="Proxima Nova"/>
              <a:ea typeface="Proxima Nova"/>
              <a:cs typeface="Proxima Nova"/>
              <a:sym typeface="Proxima Nova"/>
            </a:endParaRPr>
          </a:p>
        </p:txBody>
      </p:sp>
      <p:cxnSp>
        <p:nvCxnSpPr>
          <p:cNvPr id="76" name="Shape 76"/>
          <p:cNvCxnSpPr/>
          <p:nvPr/>
        </p:nvCxnSpPr>
        <p:spPr>
          <a:xfrm flipH="1">
            <a:off x="5818824" y="2584912"/>
            <a:ext cx="1075500" cy="219600"/>
          </a:xfrm>
          <a:prstGeom prst="straightConnector1">
            <a:avLst/>
          </a:prstGeom>
          <a:noFill/>
          <a:ln w="38100" cap="flat">
            <a:solidFill>
              <a:srgbClr val="FFFFFF"/>
            </a:solidFill>
            <a:prstDash val="solid"/>
            <a:round/>
            <a:headEnd type="none" w="lg" len="lg"/>
            <a:tailEnd type="triangle" w="lg" len="lg"/>
          </a:ln>
        </p:spPr>
      </p:cxnSp>
      <p:grpSp>
        <p:nvGrpSpPr>
          <p:cNvPr id="77" name="Shape 77"/>
          <p:cNvGrpSpPr/>
          <p:nvPr/>
        </p:nvGrpSpPr>
        <p:grpSpPr>
          <a:xfrm>
            <a:off x="4675848" y="2652725"/>
            <a:ext cx="903924" cy="1012498"/>
            <a:chOff x="807925" y="1147425"/>
            <a:chExt cx="1303799" cy="1748399"/>
          </a:xfrm>
        </p:grpSpPr>
        <p:sp>
          <p:nvSpPr>
            <p:cNvPr id="78" name="Shape 78"/>
            <p:cNvSpPr/>
            <p:nvPr/>
          </p:nvSpPr>
          <p:spPr>
            <a:xfrm>
              <a:off x="807925" y="1147425"/>
              <a:ext cx="1303799" cy="1748399"/>
            </a:xfrm>
            <a:prstGeom prst="rect">
              <a:avLst/>
            </a:prstGeom>
            <a:solidFill>
              <a:srgbClr val="666666"/>
            </a:solidFill>
            <a:ln>
              <a:noFill/>
            </a:ln>
          </p:spPr>
          <p:txBody>
            <a:bodyPr lIns="91425" tIns="91425" rIns="91425" bIns="91425" anchor="ctr" anchorCtr="0">
              <a:noAutofit/>
            </a:bodyPr>
            <a:lstStyle/>
            <a:p>
              <a:pPr>
                <a:spcBef>
                  <a:spcPts val="0"/>
                </a:spcBef>
                <a:buNone/>
              </a:pPr>
              <a:endParaRPr/>
            </a:p>
          </p:txBody>
        </p:sp>
        <p:sp>
          <p:nvSpPr>
            <p:cNvPr id="79" name="Shape 79"/>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80" name="Shape 80"/>
            <p:cNvSpPr/>
            <p:nvPr/>
          </p:nvSpPr>
          <p:spPr>
            <a:xfrm>
              <a:off x="987925" y="150762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81" name="Shape 81"/>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82" name="Shape 82"/>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83" name="Shape 83"/>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987934" y="2440292"/>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86" name="Shape 86"/>
          <p:cNvSpPr txBox="1">
            <a:spLocks noGrp="1"/>
          </p:cNvSpPr>
          <p:nvPr>
            <p:ph type="body" idx="3"/>
          </p:nvPr>
        </p:nvSpPr>
        <p:spPr>
          <a:xfrm>
            <a:off x="3444975" y="2740800"/>
            <a:ext cx="1171199" cy="1012500"/>
          </a:xfrm>
          <a:prstGeom prst="rect">
            <a:avLst/>
          </a:prstGeom>
        </p:spPr>
        <p:txBody>
          <a:bodyPr lIns="91425" tIns="91425" rIns="91425" bIns="91425" anchor="t" anchorCtr="0">
            <a:noAutofit/>
          </a:bodyPr>
          <a:lstStyle/>
          <a:p>
            <a:pPr lvl="0" algn="r" rtl="0">
              <a:spcBef>
                <a:spcPts val="0"/>
              </a:spcBef>
              <a:buNone/>
            </a:pPr>
            <a:r>
              <a:rPr lang="en" sz="1200" dirty="0">
                <a:solidFill>
                  <a:schemeClr val="bg1"/>
                </a:solidFill>
                <a:latin typeface="Proxima Nova"/>
                <a:ea typeface="Proxima Nova"/>
                <a:cs typeface="Proxima Nova"/>
                <a:sym typeface="Proxima Nova"/>
              </a:rPr>
              <a:t>List of corresponding Artist IDs</a:t>
            </a:r>
          </a:p>
          <a:p>
            <a:pPr lvl="0" algn="r" rtl="0">
              <a:spcBef>
                <a:spcPts val="0"/>
              </a:spcBef>
              <a:buNone/>
            </a:pPr>
            <a:endParaRPr sz="1200" dirty="0">
              <a:solidFill>
                <a:schemeClr val="bg1"/>
              </a:solidFill>
              <a:latin typeface="Proxima Nova"/>
              <a:ea typeface="Proxima Nova"/>
              <a:cs typeface="Proxima Nova"/>
              <a:sym typeface="Proxima Nova"/>
            </a:endParaRPr>
          </a:p>
        </p:txBody>
      </p:sp>
      <p:grpSp>
        <p:nvGrpSpPr>
          <p:cNvPr id="87" name="Shape 87"/>
          <p:cNvGrpSpPr/>
          <p:nvPr/>
        </p:nvGrpSpPr>
        <p:grpSpPr>
          <a:xfrm>
            <a:off x="7161345" y="3412274"/>
            <a:ext cx="690950" cy="1011713"/>
            <a:chOff x="7260287" y="1803137"/>
            <a:chExt cx="1018499" cy="1827517"/>
          </a:xfrm>
        </p:grpSpPr>
        <p:pic>
          <p:nvPicPr>
            <p:cNvPr id="88" name="Shape 88"/>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260287" y="1803137"/>
              <a:ext cx="1018499" cy="1410874"/>
            </a:xfrm>
            <a:prstGeom prst="rect">
              <a:avLst/>
            </a:prstGeom>
            <a:noFill/>
            <a:ln>
              <a:noFill/>
            </a:ln>
          </p:spPr>
        </p:pic>
        <p:pic>
          <p:nvPicPr>
            <p:cNvPr id="89" name="Shape 89"/>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7260300" y="2773255"/>
              <a:ext cx="1018475" cy="857400"/>
            </a:xfrm>
            <a:prstGeom prst="rect">
              <a:avLst/>
            </a:prstGeom>
            <a:noFill/>
            <a:ln>
              <a:noFill/>
            </a:ln>
          </p:spPr>
        </p:pic>
      </p:grpSp>
      <p:sp>
        <p:nvSpPr>
          <p:cNvPr id="90" name="Shape 90"/>
          <p:cNvSpPr txBox="1">
            <a:spLocks noGrp="1"/>
          </p:cNvSpPr>
          <p:nvPr>
            <p:ph type="body" idx="4"/>
          </p:nvPr>
        </p:nvSpPr>
        <p:spPr>
          <a:xfrm>
            <a:off x="7911575" y="3547487"/>
            <a:ext cx="953399" cy="741299"/>
          </a:xfrm>
          <a:prstGeom prst="rect">
            <a:avLst/>
          </a:prstGeom>
        </p:spPr>
        <p:txBody>
          <a:bodyPr lIns="91425" tIns="91425" rIns="91425" bIns="91425" anchor="t" anchorCtr="0">
            <a:noAutofit/>
          </a:bodyPr>
          <a:lstStyle/>
          <a:p>
            <a:pPr lvl="0" rtl="0">
              <a:spcBef>
                <a:spcPts val="0"/>
              </a:spcBef>
              <a:buNone/>
            </a:pPr>
            <a:r>
              <a:rPr lang="en" sz="1200">
                <a:solidFill>
                  <a:srgbClr val="FFFFFF"/>
                </a:solidFill>
                <a:latin typeface="Proxima Nova"/>
                <a:ea typeface="Proxima Nova"/>
                <a:cs typeface="Proxima Nova"/>
                <a:sym typeface="Proxima Nova"/>
              </a:rPr>
              <a:t>Album &amp; Track Database</a:t>
            </a:r>
          </a:p>
          <a:p>
            <a:pPr lvl="0" rtl="0">
              <a:spcBef>
                <a:spcPts val="0"/>
              </a:spcBef>
              <a:buNone/>
            </a:pPr>
            <a:endParaRPr sz="1200">
              <a:solidFill>
                <a:srgbClr val="FFFFFF"/>
              </a:solidFill>
              <a:latin typeface="Proxima Nova"/>
              <a:ea typeface="Proxima Nova"/>
              <a:cs typeface="Proxima Nova"/>
              <a:sym typeface="Proxima Nova"/>
            </a:endParaRPr>
          </a:p>
        </p:txBody>
      </p:sp>
      <p:cxnSp>
        <p:nvCxnSpPr>
          <p:cNvPr id="91" name="Shape 91"/>
          <p:cNvCxnSpPr/>
          <p:nvPr/>
        </p:nvCxnSpPr>
        <p:spPr>
          <a:xfrm>
            <a:off x="5818825" y="3445625"/>
            <a:ext cx="1075500" cy="219600"/>
          </a:xfrm>
          <a:prstGeom prst="straightConnector1">
            <a:avLst/>
          </a:prstGeom>
          <a:noFill/>
          <a:ln w="38100" cap="flat">
            <a:solidFill>
              <a:srgbClr val="FFFFFF"/>
            </a:solidFill>
            <a:prstDash val="solid"/>
            <a:round/>
            <a:headEnd type="none" w="lg" len="lg"/>
            <a:tailEnd type="triangle" w="lg" len="lg"/>
          </a:ln>
        </p:spPr>
      </p:cxnSp>
      <p:cxnSp>
        <p:nvCxnSpPr>
          <p:cNvPr id="92" name="Shape 92"/>
          <p:cNvCxnSpPr/>
          <p:nvPr/>
        </p:nvCxnSpPr>
        <p:spPr>
          <a:xfrm flipH="1">
            <a:off x="5818824" y="4076337"/>
            <a:ext cx="1075500" cy="219600"/>
          </a:xfrm>
          <a:prstGeom prst="straightConnector1">
            <a:avLst/>
          </a:prstGeom>
          <a:noFill/>
          <a:ln w="38100" cap="flat">
            <a:solidFill>
              <a:srgbClr val="FFFFFF"/>
            </a:solidFill>
            <a:prstDash val="solid"/>
            <a:round/>
            <a:headEnd type="none" w="lg" len="lg"/>
            <a:tailEnd type="triangle" w="lg" len="lg"/>
          </a:ln>
        </p:spPr>
      </p:cxnSp>
      <p:grpSp>
        <p:nvGrpSpPr>
          <p:cNvPr id="93" name="Shape 93"/>
          <p:cNvGrpSpPr/>
          <p:nvPr/>
        </p:nvGrpSpPr>
        <p:grpSpPr>
          <a:xfrm>
            <a:off x="3607737" y="3857500"/>
            <a:ext cx="903924" cy="1012498"/>
            <a:chOff x="807925" y="1147425"/>
            <a:chExt cx="1303799" cy="1748399"/>
          </a:xfrm>
        </p:grpSpPr>
        <p:sp>
          <p:nvSpPr>
            <p:cNvPr id="94" name="Shape 94"/>
            <p:cNvSpPr/>
            <p:nvPr/>
          </p:nvSpPr>
          <p:spPr>
            <a:xfrm>
              <a:off x="807925" y="1147425"/>
              <a:ext cx="1303799" cy="17483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987925" y="150762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987919" y="2440291"/>
              <a:ext cx="5343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102" name="Shape 102"/>
          <p:cNvSpPr txBox="1">
            <a:spLocks noGrp="1"/>
          </p:cNvSpPr>
          <p:nvPr>
            <p:ph type="body" idx="5"/>
          </p:nvPr>
        </p:nvSpPr>
        <p:spPr>
          <a:xfrm>
            <a:off x="4571425" y="3857500"/>
            <a:ext cx="1171199" cy="1012500"/>
          </a:xfrm>
          <a:prstGeom prst="rect">
            <a:avLst/>
          </a:prstGeom>
        </p:spPr>
        <p:txBody>
          <a:bodyPr lIns="91425" tIns="91425" rIns="91425" bIns="91425" anchor="t" anchorCtr="0">
            <a:noAutofit/>
          </a:bodyPr>
          <a:lstStyle/>
          <a:p>
            <a:pPr lvl="0" rtl="0">
              <a:spcBef>
                <a:spcPts val="0"/>
              </a:spcBef>
              <a:buNone/>
            </a:pPr>
            <a:r>
              <a:rPr lang="en" sz="1200">
                <a:solidFill>
                  <a:schemeClr val="bg1"/>
                </a:solidFill>
                <a:latin typeface="Proxima Nova"/>
                <a:ea typeface="Proxima Nova"/>
                <a:cs typeface="Proxima Nova"/>
                <a:sym typeface="Proxima Nova"/>
              </a:rPr>
              <a:t>List of Tracks for each Artist ID</a:t>
            </a:r>
          </a:p>
        </p:txBody>
      </p:sp>
      <p:sp>
        <p:nvSpPr>
          <p:cNvPr id="103" name="Shape 103"/>
          <p:cNvSpPr txBox="1"/>
          <p:nvPr/>
        </p:nvSpPr>
        <p:spPr>
          <a:xfrm rot="-663809">
            <a:off x="6045831" y="3824131"/>
            <a:ext cx="766036" cy="321536"/>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chemeClr val="lt1"/>
                </a:solidFill>
                <a:latin typeface="Proxima Nova"/>
                <a:ea typeface="Proxima Nova"/>
                <a:cs typeface="Proxima Nova"/>
                <a:sym typeface="Proxima Nova"/>
              </a:rPr>
              <a:t>JSON</a:t>
            </a:r>
          </a:p>
        </p:txBody>
      </p:sp>
      <p:pic>
        <p:nvPicPr>
          <p:cNvPr id="104" name="Shape 104"/>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rot="-3073066">
            <a:off x="5431699" y="4408395"/>
            <a:ext cx="809583" cy="1050146"/>
          </a:xfrm>
          <a:prstGeom prst="rect">
            <a:avLst/>
          </a:prstGeom>
          <a:noFill/>
          <a:ln>
            <a:noFill/>
          </a:ln>
        </p:spPr>
      </p:pic>
      <p:sp>
        <p:nvSpPr>
          <p:cNvPr id="105" name="Shape 105"/>
          <p:cNvSpPr txBox="1"/>
          <p:nvPr/>
        </p:nvSpPr>
        <p:spPr>
          <a:xfrm rot="743023">
            <a:off x="5730718" y="1722520"/>
            <a:ext cx="1105112" cy="367958"/>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lt1"/>
                </a:solidFill>
                <a:latin typeface="Proxima Nova"/>
                <a:ea typeface="Proxima Nova"/>
                <a:cs typeface="Proxima Nova"/>
                <a:sym typeface="Proxima Nova"/>
              </a:rPr>
              <a:t>ARTIST NAMES</a:t>
            </a:r>
          </a:p>
        </p:txBody>
      </p:sp>
      <p:sp>
        <p:nvSpPr>
          <p:cNvPr id="106" name="Shape 106"/>
          <p:cNvSpPr txBox="1"/>
          <p:nvPr/>
        </p:nvSpPr>
        <p:spPr>
          <a:xfrm rot="744050">
            <a:off x="5915743" y="3190545"/>
            <a:ext cx="917813" cy="367958"/>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lt1"/>
                </a:solidFill>
                <a:latin typeface="Proxima Nova"/>
                <a:ea typeface="Proxima Nova"/>
                <a:cs typeface="Proxima Nova"/>
                <a:sym typeface="Proxima Nova"/>
              </a:rPr>
              <a:t>ARTIST IDs</a:t>
            </a:r>
          </a:p>
        </p:txBody>
      </p:sp>
      <p:sp>
        <p:nvSpPr>
          <p:cNvPr id="107" name="Shape 107"/>
          <p:cNvSpPr txBox="1"/>
          <p:nvPr/>
        </p:nvSpPr>
        <p:spPr>
          <a:xfrm rot="-717734">
            <a:off x="6073932" y="2372786"/>
            <a:ext cx="733835" cy="321376"/>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chemeClr val="lt1"/>
                </a:solidFill>
                <a:latin typeface="Proxima Nova"/>
                <a:ea typeface="Proxima Nova"/>
                <a:cs typeface="Proxima Nova"/>
                <a:sym typeface="Proxima Nova"/>
              </a:rPr>
              <a:t>JSON</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4571425" y="1447950"/>
            <a:ext cx="1171199" cy="1012500"/>
          </a:xfrm>
          <a:prstGeom prst="rect">
            <a:avLst/>
          </a:prstGeom>
        </p:spPr>
        <p:txBody>
          <a:bodyPr lIns="91425" tIns="91425" rIns="91425" bIns="91425" anchor="t" anchorCtr="0">
            <a:noAutofit/>
          </a:bodyPr>
          <a:lstStyle/>
          <a:p>
            <a:pPr lvl="0" rtl="0">
              <a:spcBef>
                <a:spcPts val="0"/>
              </a:spcBef>
              <a:buNone/>
            </a:pPr>
            <a:r>
              <a:rPr lang="en" sz="1200">
                <a:latin typeface="Proxima Nova"/>
                <a:ea typeface="Proxima Nova"/>
                <a:cs typeface="Proxima Nova"/>
                <a:sym typeface="Proxima Nova"/>
              </a:rPr>
              <a:t>Track is chosen from list of songs</a:t>
            </a:r>
          </a:p>
          <a:p>
            <a:pPr lvl="0" rtl="0">
              <a:spcBef>
                <a:spcPts val="0"/>
              </a:spcBef>
              <a:buNone/>
            </a:pPr>
            <a:endParaRPr sz="1200">
              <a:latin typeface="Proxima Nova"/>
              <a:ea typeface="Proxima Nova"/>
              <a:cs typeface="Proxima Nova"/>
              <a:sym typeface="Proxima Nova"/>
            </a:endParaRPr>
          </a:p>
        </p:txBody>
      </p:sp>
      <p:grpSp>
        <p:nvGrpSpPr>
          <p:cNvPr id="113" name="Shape 113"/>
          <p:cNvGrpSpPr/>
          <p:nvPr/>
        </p:nvGrpSpPr>
        <p:grpSpPr>
          <a:xfrm>
            <a:off x="3607737" y="1447949"/>
            <a:ext cx="903924" cy="1012498"/>
            <a:chOff x="807925" y="1147425"/>
            <a:chExt cx="1303799" cy="1748399"/>
          </a:xfrm>
        </p:grpSpPr>
        <p:sp>
          <p:nvSpPr>
            <p:cNvPr id="114" name="Shape 114"/>
            <p:cNvSpPr/>
            <p:nvPr/>
          </p:nvSpPr>
          <p:spPr>
            <a:xfrm>
              <a:off x="807925" y="1147425"/>
              <a:ext cx="1303799" cy="1748399"/>
            </a:xfrm>
            <a:prstGeom prst="rect">
              <a:avLst/>
            </a:prstGeom>
            <a:solidFill>
              <a:srgbClr val="666666"/>
            </a:solidFill>
            <a:ln>
              <a:noFill/>
            </a:ln>
          </p:spPr>
          <p:txBody>
            <a:bodyPr lIns="91425" tIns="91425" rIns="91425" bIns="91425" anchor="ctr" anchorCtr="0">
              <a:noAutofit/>
            </a:bodyPr>
            <a:lstStyle/>
            <a:p>
              <a:pPr>
                <a:spcBef>
                  <a:spcPts val="0"/>
                </a:spcBef>
                <a:buNone/>
              </a:pPr>
              <a:endParaRPr/>
            </a:p>
          </p:txBody>
        </p:sp>
        <p:sp>
          <p:nvSpPr>
            <p:cNvPr id="115" name="Shape 115"/>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16" name="Shape 116"/>
            <p:cNvSpPr/>
            <p:nvPr/>
          </p:nvSpPr>
          <p:spPr>
            <a:xfrm>
              <a:off x="987925" y="1507625"/>
              <a:ext cx="943799" cy="800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117" name="Shape 117"/>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18" name="Shape 118"/>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19" name="Shape 119"/>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21" name="Shape 121"/>
            <p:cNvSpPr/>
            <p:nvPr/>
          </p:nvSpPr>
          <p:spPr>
            <a:xfrm>
              <a:off x="987917" y="2440293"/>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cxnSp>
        <p:nvCxnSpPr>
          <p:cNvPr id="122" name="Shape 122"/>
          <p:cNvCxnSpPr/>
          <p:nvPr/>
        </p:nvCxnSpPr>
        <p:spPr>
          <a:xfrm rot="10800000" flipH="1">
            <a:off x="2341300" y="1717349"/>
            <a:ext cx="1018500" cy="321300"/>
          </a:xfrm>
          <a:prstGeom prst="straightConnector1">
            <a:avLst/>
          </a:prstGeom>
          <a:noFill/>
          <a:ln w="38100" cap="flat">
            <a:solidFill>
              <a:srgbClr val="66C067"/>
            </a:solidFill>
            <a:prstDash val="solid"/>
            <a:round/>
            <a:headEnd type="none" w="lg" len="lg"/>
            <a:tailEnd type="triangle" w="lg" len="lg"/>
          </a:ln>
        </p:spPr>
      </p:cxnSp>
      <p:cxnSp>
        <p:nvCxnSpPr>
          <p:cNvPr id="123" name="Shape 123"/>
          <p:cNvCxnSpPr/>
          <p:nvPr/>
        </p:nvCxnSpPr>
        <p:spPr>
          <a:xfrm>
            <a:off x="5818825" y="1996800"/>
            <a:ext cx="1075500" cy="219600"/>
          </a:xfrm>
          <a:prstGeom prst="straightConnector1">
            <a:avLst/>
          </a:prstGeom>
          <a:noFill/>
          <a:ln w="38100" cap="flat">
            <a:solidFill>
              <a:srgbClr val="FFFFFF"/>
            </a:solidFill>
            <a:prstDash val="solid"/>
            <a:round/>
            <a:headEnd type="none" w="lg" len="lg"/>
            <a:tailEnd type="triangle" w="lg" len="lg"/>
          </a:ln>
        </p:spPr>
      </p:cxnSp>
      <p:pic>
        <p:nvPicPr>
          <p:cNvPr id="124" name="Shape 12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55960" y="731900"/>
            <a:ext cx="2079656" cy="559800"/>
          </a:xfrm>
          <a:prstGeom prst="rect">
            <a:avLst/>
          </a:prstGeom>
          <a:noFill/>
          <a:ln>
            <a:noFill/>
          </a:ln>
        </p:spPr>
      </p:pic>
      <p:pic>
        <p:nvPicPr>
          <p:cNvPr id="125" name="Shape 12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grpSp>
        <p:nvGrpSpPr>
          <p:cNvPr id="126" name="Shape 126"/>
          <p:cNvGrpSpPr/>
          <p:nvPr/>
        </p:nvGrpSpPr>
        <p:grpSpPr>
          <a:xfrm>
            <a:off x="7161345" y="1910024"/>
            <a:ext cx="690950" cy="1011713"/>
            <a:chOff x="7260287" y="1803137"/>
            <a:chExt cx="1018499" cy="1827517"/>
          </a:xfrm>
        </p:grpSpPr>
        <p:pic>
          <p:nvPicPr>
            <p:cNvPr id="127" name="Shape 127"/>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7260287" y="1803137"/>
              <a:ext cx="1018499" cy="1410874"/>
            </a:xfrm>
            <a:prstGeom prst="rect">
              <a:avLst/>
            </a:prstGeom>
            <a:noFill/>
            <a:ln>
              <a:noFill/>
            </a:ln>
          </p:spPr>
        </p:pic>
        <p:pic>
          <p:nvPicPr>
            <p:cNvPr id="128" name="Shape 128"/>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7260300" y="2773255"/>
              <a:ext cx="1018475" cy="857400"/>
            </a:xfrm>
            <a:prstGeom prst="rect">
              <a:avLst/>
            </a:prstGeom>
            <a:noFill/>
            <a:ln>
              <a:noFill/>
            </a:ln>
          </p:spPr>
        </p:pic>
      </p:grpSp>
      <p:sp>
        <p:nvSpPr>
          <p:cNvPr id="129" name="Shape 129"/>
          <p:cNvSpPr txBox="1">
            <a:spLocks noGrp="1"/>
          </p:cNvSpPr>
          <p:nvPr>
            <p:ph type="body" idx="2"/>
          </p:nvPr>
        </p:nvSpPr>
        <p:spPr>
          <a:xfrm>
            <a:off x="7911575" y="2045237"/>
            <a:ext cx="953399" cy="741299"/>
          </a:xfrm>
          <a:prstGeom prst="rect">
            <a:avLst/>
          </a:prstGeom>
        </p:spPr>
        <p:txBody>
          <a:bodyPr lIns="91425" tIns="91425" rIns="91425" bIns="91425" anchor="t" anchorCtr="0">
            <a:noAutofit/>
          </a:bodyPr>
          <a:lstStyle/>
          <a:p>
            <a:pPr lvl="0" rtl="0">
              <a:spcBef>
                <a:spcPts val="0"/>
              </a:spcBef>
              <a:buNone/>
            </a:pPr>
            <a:r>
              <a:rPr lang="en" sz="1200">
                <a:solidFill>
                  <a:srgbClr val="FFFFFF"/>
                </a:solidFill>
                <a:latin typeface="Proxima Nova"/>
                <a:ea typeface="Proxima Nova"/>
                <a:cs typeface="Proxima Nova"/>
                <a:sym typeface="Proxima Nova"/>
              </a:rPr>
              <a:t>Lyrics Database</a:t>
            </a:r>
          </a:p>
          <a:p>
            <a:pPr lvl="0" rtl="0">
              <a:spcBef>
                <a:spcPts val="0"/>
              </a:spcBef>
              <a:buNone/>
            </a:pPr>
            <a:endParaRPr sz="1200">
              <a:solidFill>
                <a:srgbClr val="FFFFFF"/>
              </a:solidFill>
              <a:latin typeface="Proxima Nova"/>
              <a:ea typeface="Proxima Nova"/>
              <a:cs typeface="Proxima Nova"/>
              <a:sym typeface="Proxima Nova"/>
            </a:endParaRPr>
          </a:p>
        </p:txBody>
      </p:sp>
      <p:cxnSp>
        <p:nvCxnSpPr>
          <p:cNvPr id="130" name="Shape 130"/>
          <p:cNvCxnSpPr/>
          <p:nvPr/>
        </p:nvCxnSpPr>
        <p:spPr>
          <a:xfrm flipH="1">
            <a:off x="5818824" y="2584912"/>
            <a:ext cx="1075500" cy="219600"/>
          </a:xfrm>
          <a:prstGeom prst="straightConnector1">
            <a:avLst/>
          </a:prstGeom>
          <a:noFill/>
          <a:ln w="38100" cap="flat">
            <a:solidFill>
              <a:srgbClr val="FFFFFF"/>
            </a:solidFill>
            <a:prstDash val="solid"/>
            <a:round/>
            <a:headEnd type="none" w="lg" len="lg"/>
            <a:tailEnd type="triangle" w="lg" len="lg"/>
          </a:ln>
        </p:spPr>
      </p:cxnSp>
      <p:grpSp>
        <p:nvGrpSpPr>
          <p:cNvPr id="131" name="Shape 131"/>
          <p:cNvGrpSpPr/>
          <p:nvPr/>
        </p:nvGrpSpPr>
        <p:grpSpPr>
          <a:xfrm>
            <a:off x="4675848" y="2652725"/>
            <a:ext cx="903924" cy="1012498"/>
            <a:chOff x="807925" y="1147425"/>
            <a:chExt cx="1303799" cy="1748399"/>
          </a:xfrm>
        </p:grpSpPr>
        <p:sp>
          <p:nvSpPr>
            <p:cNvPr id="132" name="Shape 132"/>
            <p:cNvSpPr/>
            <p:nvPr/>
          </p:nvSpPr>
          <p:spPr>
            <a:xfrm>
              <a:off x="807925" y="1147425"/>
              <a:ext cx="1303799" cy="17483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987925" y="150762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987934" y="2440292"/>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140" name="Shape 140"/>
          <p:cNvSpPr txBox="1">
            <a:spLocks noGrp="1"/>
          </p:cNvSpPr>
          <p:nvPr>
            <p:ph type="body" idx="3"/>
          </p:nvPr>
        </p:nvSpPr>
        <p:spPr>
          <a:xfrm>
            <a:off x="3444975" y="2550331"/>
            <a:ext cx="1171199" cy="1012500"/>
          </a:xfrm>
          <a:prstGeom prst="rect">
            <a:avLst/>
          </a:prstGeom>
        </p:spPr>
        <p:txBody>
          <a:bodyPr lIns="91425" tIns="91425" rIns="91425" bIns="91425" anchor="t" anchorCtr="0">
            <a:noAutofit/>
          </a:bodyPr>
          <a:lstStyle/>
          <a:p>
            <a:pPr lvl="0" algn="r" rtl="0">
              <a:spcBef>
                <a:spcPts val="0"/>
              </a:spcBef>
              <a:buNone/>
            </a:pPr>
            <a:r>
              <a:rPr lang="en" sz="1200" dirty="0">
                <a:solidFill>
                  <a:srgbClr val="FFFFFF"/>
                </a:solidFill>
                <a:latin typeface="Proxima Nova"/>
                <a:ea typeface="Proxima Nova"/>
                <a:cs typeface="Proxima Nova"/>
                <a:sym typeface="Proxima Nova"/>
              </a:rPr>
              <a:t>List of lyrics* of the chosen Track</a:t>
            </a:r>
          </a:p>
          <a:p>
            <a:pPr lvl="0" algn="r" rtl="0">
              <a:spcBef>
                <a:spcPts val="0"/>
              </a:spcBef>
              <a:buNone/>
            </a:pPr>
            <a:endParaRPr sz="1200" dirty="0">
              <a:solidFill>
                <a:srgbClr val="FFFFFF"/>
              </a:solidFill>
              <a:latin typeface="Proxima Nova"/>
              <a:ea typeface="Proxima Nova"/>
              <a:cs typeface="Proxima Nova"/>
              <a:sym typeface="Proxima Nova"/>
            </a:endParaRPr>
          </a:p>
        </p:txBody>
      </p:sp>
      <p:sp>
        <p:nvSpPr>
          <p:cNvPr id="141" name="Shape 141"/>
          <p:cNvSpPr txBox="1"/>
          <p:nvPr/>
        </p:nvSpPr>
        <p:spPr>
          <a:xfrm rot="-717734">
            <a:off x="6073932" y="2372786"/>
            <a:ext cx="733835" cy="321376"/>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chemeClr val="lt1"/>
                </a:solidFill>
                <a:latin typeface="Proxima Nova"/>
                <a:ea typeface="Proxima Nova"/>
                <a:cs typeface="Proxima Nova"/>
                <a:sym typeface="Proxima Nova"/>
              </a:rPr>
              <a:t>JSON</a:t>
            </a:r>
          </a:p>
        </p:txBody>
      </p:sp>
      <p:sp>
        <p:nvSpPr>
          <p:cNvPr id="142" name="Shape 142"/>
          <p:cNvSpPr/>
          <p:nvPr/>
        </p:nvSpPr>
        <p:spPr>
          <a:xfrm>
            <a:off x="3558375" y="1624423"/>
            <a:ext cx="1018500" cy="106799"/>
          </a:xfrm>
          <a:prstGeom prst="roundRect">
            <a:avLst>
              <a:gd name="adj" fmla="val 16667"/>
            </a:avLst>
          </a:prstGeom>
          <a:noFill/>
          <a:ln w="9525" cap="flat">
            <a:solidFill>
              <a:srgbClr val="66C06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3" name="Shape 143"/>
          <p:cNvSpPr txBox="1"/>
          <p:nvPr/>
        </p:nvSpPr>
        <p:spPr>
          <a:xfrm rot="744494">
            <a:off x="5916578" y="1732220"/>
            <a:ext cx="819543" cy="367958"/>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lt1"/>
                </a:solidFill>
                <a:latin typeface="Proxima Nova"/>
                <a:ea typeface="Proxima Nova"/>
                <a:cs typeface="Proxima Nova"/>
                <a:sym typeface="Proxima Nova"/>
              </a:rPr>
              <a:t>TRACK ID</a:t>
            </a:r>
          </a:p>
        </p:txBody>
      </p:sp>
      <p:pic>
        <p:nvPicPr>
          <p:cNvPr id="144" name="Shape 144"/>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6729200" y="799587"/>
            <a:ext cx="2080674" cy="424449"/>
          </a:xfrm>
          <a:prstGeom prst="rect">
            <a:avLst/>
          </a:prstGeom>
          <a:noFill/>
          <a:ln>
            <a:noFill/>
          </a:ln>
        </p:spPr>
      </p:pic>
      <p:sp>
        <p:nvSpPr>
          <p:cNvPr id="145" name="Shape 145"/>
          <p:cNvSpPr txBox="1">
            <a:spLocks noGrp="1"/>
          </p:cNvSpPr>
          <p:nvPr>
            <p:ph type="body" idx="4"/>
          </p:nvPr>
        </p:nvSpPr>
        <p:spPr>
          <a:xfrm>
            <a:off x="5742625" y="4398525"/>
            <a:ext cx="3157500" cy="559799"/>
          </a:xfrm>
          <a:prstGeom prst="rect">
            <a:avLst/>
          </a:prstGeom>
        </p:spPr>
        <p:txBody>
          <a:bodyPr lIns="91425" tIns="91425" rIns="91425" bIns="91425" anchor="t" anchorCtr="0">
            <a:noAutofit/>
          </a:bodyPr>
          <a:lstStyle/>
          <a:p>
            <a:pPr lvl="0" algn="r" rtl="0">
              <a:spcBef>
                <a:spcPts val="0"/>
              </a:spcBef>
              <a:buNone/>
            </a:pPr>
            <a:r>
              <a:rPr lang="en" sz="1000">
                <a:solidFill>
                  <a:srgbClr val="FFFFFF"/>
                </a:solidFill>
                <a:latin typeface="Proxima Nova"/>
                <a:ea typeface="Proxima Nova"/>
                <a:cs typeface="Proxima Nova"/>
                <a:sym typeface="Proxima Nova"/>
              </a:rPr>
              <a:t>* only 30% of the lyrics are provided by the free API, for full lyrics with timings, paid subscription is required </a:t>
            </a:r>
          </a:p>
          <a:p>
            <a:pPr lvl="0" algn="r" rtl="0">
              <a:spcBef>
                <a:spcPts val="0"/>
              </a:spcBef>
              <a:buNone/>
            </a:pPr>
            <a:endParaRPr sz="1000">
              <a:solidFill>
                <a:srgbClr val="FFFFFF"/>
              </a:solidFill>
              <a:latin typeface="Proxima Nova"/>
              <a:ea typeface="Proxima Nova"/>
              <a:cs typeface="Proxima Nova"/>
              <a:sym typeface="Proxima Nova"/>
            </a:endParaRPr>
          </a:p>
        </p:txBody>
      </p:sp>
      <p:sp>
        <p:nvSpPr>
          <p:cNvPr id="146" name="Shape 146"/>
          <p:cNvSpPr txBox="1">
            <a:spLocks noGrp="1"/>
          </p:cNvSpPr>
          <p:nvPr>
            <p:ph type="title"/>
          </p:nvPr>
        </p:nvSpPr>
        <p:spPr>
          <a:xfrm>
            <a:off x="228600" y="259225"/>
            <a:ext cx="2654100" cy="1185299"/>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Step 2: </a:t>
            </a:r>
          </a:p>
          <a:p>
            <a:pPr lvl="0" rtl="0">
              <a:spcBef>
                <a:spcPts val="0"/>
              </a:spcBef>
              <a:buNone/>
            </a:pPr>
            <a:r>
              <a:rPr lang="en" sz="2400">
                <a:solidFill>
                  <a:srgbClr val="66C067"/>
                </a:solidFill>
                <a:latin typeface="Proxima Nova"/>
                <a:ea typeface="Proxima Nova"/>
                <a:cs typeface="Proxima Nova"/>
                <a:sym typeface="Proxima Nova"/>
              </a:rPr>
              <a:t>PICK TRACK, LOAD LYRICS</a:t>
            </a:r>
          </a:p>
        </p:txBody>
      </p:sp>
      <p:pic>
        <p:nvPicPr>
          <p:cNvPr id="147" name="Shape 147"/>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rot="-3073066">
            <a:off x="3907712" y="4408395"/>
            <a:ext cx="809583" cy="1050146"/>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4571425" y="1447950"/>
            <a:ext cx="1171199" cy="1012500"/>
          </a:xfrm>
          <a:prstGeom prst="rect">
            <a:avLst/>
          </a:prstGeom>
        </p:spPr>
        <p:txBody>
          <a:bodyPr lIns="91425" tIns="91425" rIns="91425" bIns="91425" anchor="t" anchorCtr="0">
            <a:noAutofit/>
          </a:bodyPr>
          <a:lstStyle/>
          <a:p>
            <a:pPr lvl="0" rtl="0">
              <a:spcBef>
                <a:spcPts val="0"/>
              </a:spcBef>
              <a:buNone/>
            </a:pPr>
            <a:r>
              <a:rPr lang="en" sz="1200">
                <a:latin typeface="Proxima Nova"/>
                <a:ea typeface="Proxima Nova"/>
                <a:cs typeface="Proxima Nova"/>
                <a:sym typeface="Proxima Nova"/>
              </a:rPr>
              <a:t>Track is chosen from list of songs</a:t>
            </a:r>
          </a:p>
          <a:p>
            <a:pPr lvl="0" rtl="0">
              <a:spcBef>
                <a:spcPts val="0"/>
              </a:spcBef>
              <a:buNone/>
            </a:pPr>
            <a:endParaRPr sz="1200">
              <a:latin typeface="Proxima Nova"/>
              <a:ea typeface="Proxima Nova"/>
              <a:cs typeface="Proxima Nova"/>
              <a:sym typeface="Proxima Nova"/>
            </a:endParaRPr>
          </a:p>
        </p:txBody>
      </p:sp>
      <p:grpSp>
        <p:nvGrpSpPr>
          <p:cNvPr id="153" name="Shape 153"/>
          <p:cNvGrpSpPr/>
          <p:nvPr/>
        </p:nvGrpSpPr>
        <p:grpSpPr>
          <a:xfrm>
            <a:off x="3607737" y="1447949"/>
            <a:ext cx="903924" cy="1012498"/>
            <a:chOff x="807925" y="1147425"/>
            <a:chExt cx="1303799" cy="1748399"/>
          </a:xfrm>
        </p:grpSpPr>
        <p:sp>
          <p:nvSpPr>
            <p:cNvPr id="154" name="Shape 154"/>
            <p:cNvSpPr/>
            <p:nvPr/>
          </p:nvSpPr>
          <p:spPr>
            <a:xfrm>
              <a:off x="807925" y="1147425"/>
              <a:ext cx="1303799" cy="1748399"/>
            </a:xfrm>
            <a:prstGeom prst="rect">
              <a:avLst/>
            </a:prstGeom>
            <a:solidFill>
              <a:srgbClr val="666666"/>
            </a:solidFill>
            <a:ln>
              <a:noFill/>
            </a:ln>
          </p:spPr>
          <p:txBody>
            <a:bodyPr lIns="91425" tIns="91425" rIns="91425" bIns="91425" anchor="ctr" anchorCtr="0">
              <a:noAutofit/>
            </a:bodyPr>
            <a:lstStyle/>
            <a:p>
              <a:pPr>
                <a:spcBef>
                  <a:spcPts val="0"/>
                </a:spcBef>
                <a:buNone/>
              </a:pPr>
              <a:endParaRPr/>
            </a:p>
          </p:txBody>
        </p:sp>
        <p:sp>
          <p:nvSpPr>
            <p:cNvPr id="155" name="Shape 155"/>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56" name="Shape 156"/>
            <p:cNvSpPr/>
            <p:nvPr/>
          </p:nvSpPr>
          <p:spPr>
            <a:xfrm>
              <a:off x="987925" y="1507625"/>
              <a:ext cx="943799" cy="800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157" name="Shape 157"/>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58" name="Shape 158"/>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59" name="Shape 159"/>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60" name="Shape 160"/>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61" name="Shape 161"/>
            <p:cNvSpPr/>
            <p:nvPr/>
          </p:nvSpPr>
          <p:spPr>
            <a:xfrm>
              <a:off x="987917" y="2440293"/>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cxnSp>
        <p:nvCxnSpPr>
          <p:cNvPr id="162" name="Shape 162"/>
          <p:cNvCxnSpPr/>
          <p:nvPr/>
        </p:nvCxnSpPr>
        <p:spPr>
          <a:xfrm rot="10800000" flipH="1">
            <a:off x="2341300" y="1717349"/>
            <a:ext cx="1018500" cy="321300"/>
          </a:xfrm>
          <a:prstGeom prst="straightConnector1">
            <a:avLst/>
          </a:prstGeom>
          <a:noFill/>
          <a:ln w="38100" cap="flat">
            <a:solidFill>
              <a:srgbClr val="66C067"/>
            </a:solidFill>
            <a:prstDash val="solid"/>
            <a:round/>
            <a:headEnd type="none" w="lg" len="lg"/>
            <a:tailEnd type="triangle" w="lg" len="lg"/>
          </a:ln>
        </p:spPr>
      </p:cxnSp>
      <p:cxnSp>
        <p:nvCxnSpPr>
          <p:cNvPr id="163" name="Shape 163"/>
          <p:cNvCxnSpPr/>
          <p:nvPr/>
        </p:nvCxnSpPr>
        <p:spPr>
          <a:xfrm>
            <a:off x="5818825" y="1996800"/>
            <a:ext cx="1075500" cy="219600"/>
          </a:xfrm>
          <a:prstGeom prst="straightConnector1">
            <a:avLst/>
          </a:prstGeom>
          <a:noFill/>
          <a:ln w="38100" cap="flat">
            <a:solidFill>
              <a:srgbClr val="FFFFFF"/>
            </a:solidFill>
            <a:prstDash val="solid"/>
            <a:round/>
            <a:headEnd type="none" w="lg" len="lg"/>
            <a:tailEnd type="triangle" w="lg" len="lg"/>
          </a:ln>
        </p:spPr>
      </p:cxnSp>
      <p:pic>
        <p:nvPicPr>
          <p:cNvPr id="164" name="Shape 16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55960" y="731900"/>
            <a:ext cx="2079656" cy="559800"/>
          </a:xfrm>
          <a:prstGeom prst="rect">
            <a:avLst/>
          </a:prstGeom>
          <a:noFill/>
          <a:ln>
            <a:noFill/>
          </a:ln>
        </p:spPr>
      </p:pic>
      <p:pic>
        <p:nvPicPr>
          <p:cNvPr id="165" name="Shape 16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grpSp>
        <p:nvGrpSpPr>
          <p:cNvPr id="166" name="Shape 166"/>
          <p:cNvGrpSpPr/>
          <p:nvPr/>
        </p:nvGrpSpPr>
        <p:grpSpPr>
          <a:xfrm>
            <a:off x="7161345" y="1910024"/>
            <a:ext cx="690950" cy="1011713"/>
            <a:chOff x="7260287" y="1803137"/>
            <a:chExt cx="1018499" cy="1827517"/>
          </a:xfrm>
        </p:grpSpPr>
        <p:pic>
          <p:nvPicPr>
            <p:cNvPr id="167" name="Shape 167"/>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7260287" y="1803137"/>
              <a:ext cx="1018499" cy="1410874"/>
            </a:xfrm>
            <a:prstGeom prst="rect">
              <a:avLst/>
            </a:prstGeom>
            <a:noFill/>
            <a:ln>
              <a:noFill/>
            </a:ln>
          </p:spPr>
        </p:pic>
        <p:pic>
          <p:nvPicPr>
            <p:cNvPr id="168" name="Shape 168"/>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7260300" y="2773255"/>
              <a:ext cx="1018475" cy="857400"/>
            </a:xfrm>
            <a:prstGeom prst="rect">
              <a:avLst/>
            </a:prstGeom>
            <a:noFill/>
            <a:ln>
              <a:noFill/>
            </a:ln>
          </p:spPr>
        </p:pic>
      </p:grpSp>
      <p:sp>
        <p:nvSpPr>
          <p:cNvPr id="169" name="Shape 169"/>
          <p:cNvSpPr txBox="1">
            <a:spLocks noGrp="1"/>
          </p:cNvSpPr>
          <p:nvPr>
            <p:ph type="body" idx="2"/>
          </p:nvPr>
        </p:nvSpPr>
        <p:spPr>
          <a:xfrm>
            <a:off x="7911575" y="2045237"/>
            <a:ext cx="953399" cy="741299"/>
          </a:xfrm>
          <a:prstGeom prst="rect">
            <a:avLst/>
          </a:prstGeom>
        </p:spPr>
        <p:txBody>
          <a:bodyPr lIns="91425" tIns="91425" rIns="91425" bIns="91425" anchor="t" anchorCtr="0">
            <a:noAutofit/>
          </a:bodyPr>
          <a:lstStyle/>
          <a:p>
            <a:pPr lvl="0" rtl="0">
              <a:spcBef>
                <a:spcPts val="0"/>
              </a:spcBef>
              <a:buNone/>
            </a:pPr>
            <a:r>
              <a:rPr lang="en" sz="1200">
                <a:solidFill>
                  <a:srgbClr val="FFFFFF"/>
                </a:solidFill>
                <a:latin typeface="Proxima Nova"/>
                <a:ea typeface="Proxima Nova"/>
                <a:cs typeface="Proxima Nova"/>
                <a:sym typeface="Proxima Nova"/>
              </a:rPr>
              <a:t>Animated GIFs Database</a:t>
            </a:r>
          </a:p>
          <a:p>
            <a:pPr lvl="0" rtl="0">
              <a:spcBef>
                <a:spcPts val="0"/>
              </a:spcBef>
              <a:buNone/>
            </a:pPr>
            <a:endParaRPr sz="1200">
              <a:solidFill>
                <a:srgbClr val="FFFFFF"/>
              </a:solidFill>
              <a:latin typeface="Proxima Nova"/>
              <a:ea typeface="Proxima Nova"/>
              <a:cs typeface="Proxima Nova"/>
              <a:sym typeface="Proxima Nova"/>
            </a:endParaRPr>
          </a:p>
        </p:txBody>
      </p:sp>
      <p:cxnSp>
        <p:nvCxnSpPr>
          <p:cNvPr id="170" name="Shape 170"/>
          <p:cNvCxnSpPr/>
          <p:nvPr/>
        </p:nvCxnSpPr>
        <p:spPr>
          <a:xfrm flipH="1">
            <a:off x="5818824" y="2584912"/>
            <a:ext cx="1075500" cy="219600"/>
          </a:xfrm>
          <a:prstGeom prst="straightConnector1">
            <a:avLst/>
          </a:prstGeom>
          <a:noFill/>
          <a:ln w="38100" cap="flat">
            <a:solidFill>
              <a:srgbClr val="FFFFFF"/>
            </a:solidFill>
            <a:prstDash val="solid"/>
            <a:round/>
            <a:headEnd type="none" w="lg" len="lg"/>
            <a:tailEnd type="triangle" w="lg" len="lg"/>
          </a:ln>
        </p:spPr>
      </p:cxnSp>
      <p:sp>
        <p:nvSpPr>
          <p:cNvPr id="171" name="Shape 171"/>
          <p:cNvSpPr/>
          <p:nvPr/>
        </p:nvSpPr>
        <p:spPr>
          <a:xfrm>
            <a:off x="3558375" y="1624423"/>
            <a:ext cx="1018500" cy="106799"/>
          </a:xfrm>
          <a:prstGeom prst="roundRect">
            <a:avLst>
              <a:gd name="adj" fmla="val 16667"/>
            </a:avLst>
          </a:prstGeom>
          <a:noFill/>
          <a:ln w="9525" cap="flat">
            <a:solidFill>
              <a:srgbClr val="66C06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2" name="Shape 172"/>
          <p:cNvSpPr txBox="1"/>
          <p:nvPr/>
        </p:nvSpPr>
        <p:spPr>
          <a:xfrm rot="743504">
            <a:off x="5731850" y="1712020"/>
            <a:ext cx="1006549" cy="367958"/>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lt1"/>
                </a:solidFill>
                <a:latin typeface="Proxima Nova"/>
                <a:ea typeface="Proxima Nova"/>
                <a:cs typeface="Proxima Nova"/>
                <a:sym typeface="Proxima Nova"/>
              </a:rPr>
              <a:t>ARTIST NAME</a:t>
            </a:r>
          </a:p>
        </p:txBody>
      </p:sp>
      <p:pic>
        <p:nvPicPr>
          <p:cNvPr id="173" name="Shape 173"/>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7054862" y="370656"/>
            <a:ext cx="903925" cy="1129887"/>
          </a:xfrm>
          <a:prstGeom prst="rect">
            <a:avLst/>
          </a:prstGeom>
          <a:noFill/>
          <a:ln>
            <a:noFill/>
          </a:ln>
        </p:spPr>
      </p:pic>
      <p:sp>
        <p:nvSpPr>
          <p:cNvPr id="174" name="Shape 174"/>
          <p:cNvSpPr txBox="1">
            <a:spLocks noGrp="1"/>
          </p:cNvSpPr>
          <p:nvPr>
            <p:ph type="title"/>
          </p:nvPr>
        </p:nvSpPr>
        <p:spPr>
          <a:xfrm>
            <a:off x="228600" y="259225"/>
            <a:ext cx="3973799" cy="1185299"/>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Step 3: </a:t>
            </a:r>
          </a:p>
          <a:p>
            <a:pPr lvl="0" rtl="0">
              <a:spcBef>
                <a:spcPts val="0"/>
              </a:spcBef>
              <a:buNone/>
            </a:pPr>
            <a:r>
              <a:rPr lang="en" sz="3000">
                <a:solidFill>
                  <a:srgbClr val="66C067"/>
                </a:solidFill>
                <a:latin typeface="Proxima Nova"/>
                <a:ea typeface="Proxima Nova"/>
                <a:cs typeface="Proxima Nova"/>
                <a:sym typeface="Proxima Nova"/>
              </a:rPr>
              <a:t>LOAD GIFS</a:t>
            </a:r>
          </a:p>
        </p:txBody>
      </p:sp>
      <p:pic>
        <p:nvPicPr>
          <p:cNvPr id="175" name="Shape 175"/>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rot="-3073066">
            <a:off x="2599174" y="4408395"/>
            <a:ext cx="809583" cy="1050146"/>
          </a:xfrm>
          <a:prstGeom prst="rect">
            <a:avLst/>
          </a:prstGeom>
          <a:noFill/>
          <a:ln>
            <a:noFill/>
          </a:ln>
        </p:spPr>
      </p:pic>
      <p:grpSp>
        <p:nvGrpSpPr>
          <p:cNvPr id="176" name="Shape 176"/>
          <p:cNvGrpSpPr/>
          <p:nvPr/>
        </p:nvGrpSpPr>
        <p:grpSpPr>
          <a:xfrm>
            <a:off x="4675858" y="2652725"/>
            <a:ext cx="903899" cy="1012500"/>
            <a:chOff x="3590846" y="2652725"/>
            <a:chExt cx="903899" cy="1012500"/>
          </a:xfrm>
        </p:grpSpPr>
        <p:sp>
          <p:nvSpPr>
            <p:cNvPr id="177" name="Shape 177"/>
            <p:cNvSpPr/>
            <p:nvPr/>
          </p:nvSpPr>
          <p:spPr>
            <a:xfrm>
              <a:off x="3590846" y="2652725"/>
              <a:ext cx="903899" cy="1012500"/>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grpSp>
          <p:nvGrpSpPr>
            <p:cNvPr id="178" name="Shape 178"/>
            <p:cNvGrpSpPr/>
            <p:nvPr/>
          </p:nvGrpSpPr>
          <p:grpSpPr>
            <a:xfrm>
              <a:off x="3643708" y="2697142"/>
              <a:ext cx="369000" cy="282299"/>
              <a:chOff x="3652883" y="2722615"/>
              <a:chExt cx="369000" cy="282299"/>
            </a:xfrm>
          </p:grpSpPr>
          <p:sp>
            <p:nvSpPr>
              <p:cNvPr id="179" name="Shape 179"/>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0" name="Shape 180"/>
              <p:cNvGrpSpPr/>
              <p:nvPr/>
            </p:nvGrpSpPr>
            <p:grpSpPr>
              <a:xfrm>
                <a:off x="3674290" y="2820027"/>
                <a:ext cx="326079" cy="162874"/>
                <a:chOff x="3666448" y="2827450"/>
                <a:chExt cx="341730" cy="162906"/>
              </a:xfrm>
            </p:grpSpPr>
            <p:sp>
              <p:nvSpPr>
                <p:cNvPr id="181" name="Shape 181"/>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3" name="Shape 183"/>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4" name="Shape 184"/>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85" name="Shape 185"/>
            <p:cNvGrpSpPr/>
            <p:nvPr/>
          </p:nvGrpSpPr>
          <p:grpSpPr>
            <a:xfrm>
              <a:off x="4072933" y="2697154"/>
              <a:ext cx="369000" cy="282299"/>
              <a:chOff x="3652883" y="2722615"/>
              <a:chExt cx="369000" cy="282299"/>
            </a:xfrm>
          </p:grpSpPr>
          <p:sp>
            <p:nvSpPr>
              <p:cNvPr id="186" name="Shape 186"/>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7" name="Shape 187"/>
              <p:cNvGrpSpPr/>
              <p:nvPr/>
            </p:nvGrpSpPr>
            <p:grpSpPr>
              <a:xfrm>
                <a:off x="3674290" y="2820027"/>
                <a:ext cx="326079" cy="162874"/>
                <a:chOff x="3666448" y="2827450"/>
                <a:chExt cx="341730" cy="162906"/>
              </a:xfrm>
            </p:grpSpPr>
            <p:sp>
              <p:nvSpPr>
                <p:cNvPr id="188" name="Shape 188"/>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0" name="Shape 190"/>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91" name="Shape 191"/>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92" name="Shape 192"/>
            <p:cNvGrpSpPr/>
            <p:nvPr/>
          </p:nvGrpSpPr>
          <p:grpSpPr>
            <a:xfrm>
              <a:off x="3643708" y="3018295"/>
              <a:ext cx="369000" cy="282299"/>
              <a:chOff x="3652883" y="2722615"/>
              <a:chExt cx="369000" cy="282299"/>
            </a:xfrm>
          </p:grpSpPr>
          <p:sp>
            <p:nvSpPr>
              <p:cNvPr id="193" name="Shape 193"/>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94" name="Shape 194"/>
              <p:cNvGrpSpPr/>
              <p:nvPr/>
            </p:nvGrpSpPr>
            <p:grpSpPr>
              <a:xfrm>
                <a:off x="3674290" y="2820027"/>
                <a:ext cx="326079" cy="162874"/>
                <a:chOff x="3666448" y="2827450"/>
                <a:chExt cx="341730" cy="162906"/>
              </a:xfrm>
            </p:grpSpPr>
            <p:sp>
              <p:nvSpPr>
                <p:cNvPr id="195" name="Shape 195"/>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96" name="Shape 196"/>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 name="Shape 197"/>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98" name="Shape 198"/>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99" name="Shape 199"/>
            <p:cNvGrpSpPr/>
            <p:nvPr/>
          </p:nvGrpSpPr>
          <p:grpSpPr>
            <a:xfrm>
              <a:off x="4072933" y="3018295"/>
              <a:ext cx="369000" cy="282299"/>
              <a:chOff x="3652883" y="2722615"/>
              <a:chExt cx="369000" cy="282299"/>
            </a:xfrm>
          </p:grpSpPr>
          <p:sp>
            <p:nvSpPr>
              <p:cNvPr id="200" name="Shape 200"/>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01" name="Shape 201"/>
              <p:cNvGrpSpPr/>
              <p:nvPr/>
            </p:nvGrpSpPr>
            <p:grpSpPr>
              <a:xfrm>
                <a:off x="3674290" y="2820027"/>
                <a:ext cx="326079" cy="162874"/>
                <a:chOff x="3666448" y="2827450"/>
                <a:chExt cx="341730" cy="162906"/>
              </a:xfrm>
            </p:grpSpPr>
            <p:sp>
              <p:nvSpPr>
                <p:cNvPr id="202" name="Shape 202"/>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03" name="Shape 203"/>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4" name="Shape 204"/>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05" name="Shape 205"/>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206" name="Shape 206"/>
            <p:cNvGrpSpPr/>
            <p:nvPr/>
          </p:nvGrpSpPr>
          <p:grpSpPr>
            <a:xfrm>
              <a:off x="3643708" y="3338467"/>
              <a:ext cx="369000" cy="282299"/>
              <a:chOff x="3652883" y="2722615"/>
              <a:chExt cx="369000" cy="282299"/>
            </a:xfrm>
          </p:grpSpPr>
          <p:sp>
            <p:nvSpPr>
              <p:cNvPr id="207" name="Shape 207"/>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08" name="Shape 208"/>
              <p:cNvGrpSpPr/>
              <p:nvPr/>
            </p:nvGrpSpPr>
            <p:grpSpPr>
              <a:xfrm>
                <a:off x="3674290" y="2820027"/>
                <a:ext cx="326079" cy="162874"/>
                <a:chOff x="3666448" y="2827450"/>
                <a:chExt cx="341730" cy="162906"/>
              </a:xfrm>
            </p:grpSpPr>
            <p:sp>
              <p:nvSpPr>
                <p:cNvPr id="209" name="Shape 209"/>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10" name="Shape 210"/>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1" name="Shape 211"/>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12" name="Shape 212"/>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213" name="Shape 213"/>
            <p:cNvGrpSpPr/>
            <p:nvPr/>
          </p:nvGrpSpPr>
          <p:grpSpPr>
            <a:xfrm>
              <a:off x="4072933" y="3338479"/>
              <a:ext cx="369000" cy="282299"/>
              <a:chOff x="3652883" y="2722615"/>
              <a:chExt cx="369000" cy="282299"/>
            </a:xfrm>
          </p:grpSpPr>
          <p:sp>
            <p:nvSpPr>
              <p:cNvPr id="214" name="Shape 214"/>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15" name="Shape 215"/>
              <p:cNvGrpSpPr/>
              <p:nvPr/>
            </p:nvGrpSpPr>
            <p:grpSpPr>
              <a:xfrm>
                <a:off x="3674290" y="2820027"/>
                <a:ext cx="326079" cy="162874"/>
                <a:chOff x="3666448" y="2827450"/>
                <a:chExt cx="341730" cy="162906"/>
              </a:xfrm>
            </p:grpSpPr>
            <p:sp>
              <p:nvSpPr>
                <p:cNvPr id="216" name="Shape 216"/>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8" name="Shape 218"/>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19" name="Shape 219"/>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sp>
        <p:nvSpPr>
          <p:cNvPr id="220" name="Shape 220"/>
          <p:cNvSpPr txBox="1">
            <a:spLocks noGrp="1"/>
          </p:cNvSpPr>
          <p:nvPr>
            <p:ph type="body" idx="3"/>
          </p:nvPr>
        </p:nvSpPr>
        <p:spPr>
          <a:xfrm>
            <a:off x="3444975" y="2550331"/>
            <a:ext cx="1171199" cy="1012500"/>
          </a:xfrm>
          <a:prstGeom prst="rect">
            <a:avLst/>
          </a:prstGeom>
        </p:spPr>
        <p:txBody>
          <a:bodyPr lIns="91425" tIns="91425" rIns="91425" bIns="91425" anchor="t" anchorCtr="0">
            <a:noAutofit/>
          </a:bodyPr>
          <a:lstStyle/>
          <a:p>
            <a:pPr lvl="0" algn="r" rtl="0">
              <a:spcBef>
                <a:spcPts val="0"/>
              </a:spcBef>
              <a:buNone/>
            </a:pPr>
            <a:r>
              <a:rPr lang="en" sz="1200" dirty="0">
                <a:solidFill>
                  <a:srgbClr val="FFFFFF"/>
                </a:solidFill>
                <a:latin typeface="Proxima Nova"/>
                <a:ea typeface="Proxima Nova"/>
                <a:cs typeface="Proxima Nova"/>
                <a:sym typeface="Proxima Nova"/>
              </a:rPr>
              <a:t>List of URLs of animated GIFs of the Artist of the chosen Track</a:t>
            </a:r>
          </a:p>
          <a:p>
            <a:pPr lvl="0" algn="r" rtl="0">
              <a:spcBef>
                <a:spcPts val="0"/>
              </a:spcBef>
              <a:buNone/>
            </a:pPr>
            <a:endParaRPr sz="1200" dirty="0">
              <a:solidFill>
                <a:srgbClr val="FFFFFF"/>
              </a:solidFill>
              <a:latin typeface="Proxima Nova"/>
              <a:ea typeface="Proxima Nova"/>
              <a:cs typeface="Proxima Nova"/>
              <a:sym typeface="Proxima Nova"/>
            </a:endParaRPr>
          </a:p>
        </p:txBody>
      </p:sp>
      <p:sp>
        <p:nvSpPr>
          <p:cNvPr id="221" name="Shape 221"/>
          <p:cNvSpPr txBox="1"/>
          <p:nvPr/>
        </p:nvSpPr>
        <p:spPr>
          <a:xfrm rot="-717734">
            <a:off x="6073932" y="2372786"/>
            <a:ext cx="733835" cy="321376"/>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chemeClr val="lt1"/>
                </a:solidFill>
                <a:latin typeface="Proxima Nova"/>
                <a:ea typeface="Proxima Nova"/>
                <a:cs typeface="Proxima Nova"/>
                <a:sym typeface="Proxima Nova"/>
              </a:rPr>
              <a:t>JSON</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4571425" y="1447950"/>
            <a:ext cx="1171199" cy="1012500"/>
          </a:xfrm>
          <a:prstGeom prst="rect">
            <a:avLst/>
          </a:prstGeom>
        </p:spPr>
        <p:txBody>
          <a:bodyPr lIns="91425" tIns="91425" rIns="91425" bIns="91425" anchor="t" anchorCtr="0">
            <a:noAutofit/>
          </a:bodyPr>
          <a:lstStyle/>
          <a:p>
            <a:pPr lvl="0" rtl="0">
              <a:spcBef>
                <a:spcPts val="0"/>
              </a:spcBef>
              <a:buNone/>
            </a:pPr>
            <a:r>
              <a:rPr lang="en" sz="1200">
                <a:latin typeface="Proxima Nova"/>
                <a:ea typeface="Proxima Nova"/>
                <a:cs typeface="Proxima Nova"/>
                <a:sym typeface="Proxima Nova"/>
              </a:rPr>
              <a:t>Track is chosen from list of songs</a:t>
            </a:r>
          </a:p>
          <a:p>
            <a:pPr lvl="0" rtl="0">
              <a:spcBef>
                <a:spcPts val="0"/>
              </a:spcBef>
              <a:buNone/>
            </a:pPr>
            <a:endParaRPr sz="1200">
              <a:latin typeface="Proxima Nova"/>
              <a:ea typeface="Proxima Nova"/>
              <a:cs typeface="Proxima Nova"/>
              <a:sym typeface="Proxima Nova"/>
            </a:endParaRPr>
          </a:p>
        </p:txBody>
      </p:sp>
      <p:grpSp>
        <p:nvGrpSpPr>
          <p:cNvPr id="227" name="Shape 227"/>
          <p:cNvGrpSpPr/>
          <p:nvPr/>
        </p:nvGrpSpPr>
        <p:grpSpPr>
          <a:xfrm>
            <a:off x="3607737" y="1447949"/>
            <a:ext cx="903924" cy="1012498"/>
            <a:chOff x="807925" y="1147425"/>
            <a:chExt cx="1303799" cy="1748399"/>
          </a:xfrm>
        </p:grpSpPr>
        <p:sp>
          <p:nvSpPr>
            <p:cNvPr id="228" name="Shape 228"/>
            <p:cNvSpPr/>
            <p:nvPr/>
          </p:nvSpPr>
          <p:spPr>
            <a:xfrm>
              <a:off x="807925" y="1147425"/>
              <a:ext cx="1303799" cy="1748399"/>
            </a:xfrm>
            <a:prstGeom prst="rect">
              <a:avLst/>
            </a:prstGeom>
            <a:solidFill>
              <a:srgbClr val="666666"/>
            </a:solidFill>
            <a:ln>
              <a:noFill/>
            </a:ln>
          </p:spPr>
          <p:txBody>
            <a:bodyPr lIns="91425" tIns="91425" rIns="91425" bIns="91425" anchor="ctr" anchorCtr="0">
              <a:noAutofit/>
            </a:bodyPr>
            <a:lstStyle/>
            <a:p>
              <a:pPr>
                <a:spcBef>
                  <a:spcPts val="0"/>
                </a:spcBef>
                <a:buNone/>
              </a:pPr>
              <a:endParaRPr/>
            </a:p>
          </p:txBody>
        </p:sp>
        <p:sp>
          <p:nvSpPr>
            <p:cNvPr id="229" name="Shape 229"/>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30" name="Shape 230"/>
            <p:cNvSpPr/>
            <p:nvPr/>
          </p:nvSpPr>
          <p:spPr>
            <a:xfrm>
              <a:off x="987925" y="1507625"/>
              <a:ext cx="943799" cy="800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231" name="Shape 231"/>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33" name="Shape 233"/>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34" name="Shape 234"/>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35" name="Shape 235"/>
            <p:cNvSpPr/>
            <p:nvPr/>
          </p:nvSpPr>
          <p:spPr>
            <a:xfrm>
              <a:off x="987917" y="2440293"/>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cxnSp>
        <p:nvCxnSpPr>
          <p:cNvPr id="236" name="Shape 236"/>
          <p:cNvCxnSpPr/>
          <p:nvPr/>
        </p:nvCxnSpPr>
        <p:spPr>
          <a:xfrm rot="10800000" flipH="1">
            <a:off x="2341300" y="1717349"/>
            <a:ext cx="1018500" cy="321300"/>
          </a:xfrm>
          <a:prstGeom prst="straightConnector1">
            <a:avLst/>
          </a:prstGeom>
          <a:noFill/>
          <a:ln w="38100" cap="flat">
            <a:solidFill>
              <a:srgbClr val="66C067"/>
            </a:solidFill>
            <a:prstDash val="solid"/>
            <a:round/>
            <a:headEnd type="none" w="lg" len="lg"/>
            <a:tailEnd type="triangle" w="lg" len="lg"/>
          </a:ln>
        </p:spPr>
      </p:cxnSp>
      <p:cxnSp>
        <p:nvCxnSpPr>
          <p:cNvPr id="237" name="Shape 237"/>
          <p:cNvCxnSpPr/>
          <p:nvPr/>
        </p:nvCxnSpPr>
        <p:spPr>
          <a:xfrm>
            <a:off x="5818825" y="1996800"/>
            <a:ext cx="1075500" cy="219600"/>
          </a:xfrm>
          <a:prstGeom prst="straightConnector1">
            <a:avLst/>
          </a:prstGeom>
          <a:noFill/>
          <a:ln w="38100" cap="flat">
            <a:solidFill>
              <a:srgbClr val="FFFFFF"/>
            </a:solidFill>
            <a:prstDash val="solid"/>
            <a:round/>
            <a:headEnd type="none" w="lg" len="lg"/>
            <a:tailEnd type="triangle" w="lg" len="lg"/>
          </a:ln>
        </p:spPr>
      </p:cxnSp>
      <p:pic>
        <p:nvPicPr>
          <p:cNvPr id="238" name="Shape 23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55960" y="731900"/>
            <a:ext cx="2079656" cy="559800"/>
          </a:xfrm>
          <a:prstGeom prst="rect">
            <a:avLst/>
          </a:prstGeom>
          <a:noFill/>
          <a:ln>
            <a:noFill/>
          </a:ln>
        </p:spPr>
      </p:pic>
      <p:pic>
        <p:nvPicPr>
          <p:cNvPr id="239" name="Shape 239"/>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grpSp>
        <p:nvGrpSpPr>
          <p:cNvPr id="240" name="Shape 240"/>
          <p:cNvGrpSpPr/>
          <p:nvPr/>
        </p:nvGrpSpPr>
        <p:grpSpPr>
          <a:xfrm>
            <a:off x="7161345" y="1910024"/>
            <a:ext cx="690950" cy="1011713"/>
            <a:chOff x="7260287" y="1803137"/>
            <a:chExt cx="1018499" cy="1827517"/>
          </a:xfrm>
        </p:grpSpPr>
        <p:pic>
          <p:nvPicPr>
            <p:cNvPr id="241" name="Shape 241"/>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7260287" y="1803137"/>
              <a:ext cx="1018499" cy="1410874"/>
            </a:xfrm>
            <a:prstGeom prst="rect">
              <a:avLst/>
            </a:prstGeom>
            <a:noFill/>
            <a:ln>
              <a:noFill/>
            </a:ln>
          </p:spPr>
        </p:pic>
        <p:pic>
          <p:nvPicPr>
            <p:cNvPr id="242" name="Shape 242"/>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7260300" y="2773255"/>
              <a:ext cx="1018475" cy="857400"/>
            </a:xfrm>
            <a:prstGeom prst="rect">
              <a:avLst/>
            </a:prstGeom>
            <a:noFill/>
            <a:ln>
              <a:noFill/>
            </a:ln>
          </p:spPr>
        </p:pic>
      </p:grpSp>
      <p:sp>
        <p:nvSpPr>
          <p:cNvPr id="243" name="Shape 243"/>
          <p:cNvSpPr txBox="1">
            <a:spLocks noGrp="1"/>
          </p:cNvSpPr>
          <p:nvPr>
            <p:ph type="body" idx="2"/>
          </p:nvPr>
        </p:nvSpPr>
        <p:spPr>
          <a:xfrm>
            <a:off x="7911575" y="2045237"/>
            <a:ext cx="953399" cy="741299"/>
          </a:xfrm>
          <a:prstGeom prst="rect">
            <a:avLst/>
          </a:prstGeom>
        </p:spPr>
        <p:txBody>
          <a:bodyPr lIns="91425" tIns="91425" rIns="91425" bIns="91425" anchor="t" anchorCtr="0">
            <a:noAutofit/>
          </a:bodyPr>
          <a:lstStyle/>
          <a:p>
            <a:pPr lvl="0" rtl="0">
              <a:spcBef>
                <a:spcPts val="0"/>
              </a:spcBef>
              <a:buNone/>
            </a:pPr>
            <a:r>
              <a:rPr lang="en" sz="1200">
                <a:solidFill>
                  <a:srgbClr val="FFFFFF"/>
                </a:solidFill>
                <a:latin typeface="Proxima Nova"/>
                <a:ea typeface="Proxima Nova"/>
                <a:cs typeface="Proxima Nova"/>
                <a:sym typeface="Proxima Nova"/>
              </a:rPr>
              <a:t>Audio Database</a:t>
            </a:r>
          </a:p>
          <a:p>
            <a:pPr lvl="0" rtl="0">
              <a:spcBef>
                <a:spcPts val="0"/>
              </a:spcBef>
              <a:buNone/>
            </a:pPr>
            <a:endParaRPr sz="1200">
              <a:solidFill>
                <a:srgbClr val="FFFFFF"/>
              </a:solidFill>
              <a:latin typeface="Proxima Nova"/>
              <a:ea typeface="Proxima Nova"/>
              <a:cs typeface="Proxima Nova"/>
              <a:sym typeface="Proxima Nova"/>
            </a:endParaRPr>
          </a:p>
        </p:txBody>
      </p:sp>
      <p:cxnSp>
        <p:nvCxnSpPr>
          <p:cNvPr id="244" name="Shape 244"/>
          <p:cNvCxnSpPr/>
          <p:nvPr/>
        </p:nvCxnSpPr>
        <p:spPr>
          <a:xfrm flipH="1">
            <a:off x="5818824" y="2584912"/>
            <a:ext cx="1075500" cy="219600"/>
          </a:xfrm>
          <a:prstGeom prst="straightConnector1">
            <a:avLst/>
          </a:prstGeom>
          <a:noFill/>
          <a:ln w="38100" cap="flat">
            <a:solidFill>
              <a:srgbClr val="FFFFFF"/>
            </a:solidFill>
            <a:prstDash val="solid"/>
            <a:round/>
            <a:headEnd type="none" w="lg" len="lg"/>
            <a:tailEnd type="triangle" w="lg" len="lg"/>
          </a:ln>
        </p:spPr>
      </p:cxnSp>
      <p:sp>
        <p:nvSpPr>
          <p:cNvPr id="245" name="Shape 245"/>
          <p:cNvSpPr/>
          <p:nvPr/>
        </p:nvSpPr>
        <p:spPr>
          <a:xfrm>
            <a:off x="4675850" y="2652725"/>
            <a:ext cx="903899" cy="7412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246" name="Shape 246"/>
          <p:cNvSpPr txBox="1">
            <a:spLocks noGrp="1"/>
          </p:cNvSpPr>
          <p:nvPr>
            <p:ph type="body" idx="3"/>
          </p:nvPr>
        </p:nvSpPr>
        <p:spPr>
          <a:xfrm>
            <a:off x="3444975" y="2652725"/>
            <a:ext cx="1171199" cy="855434"/>
          </a:xfrm>
          <a:prstGeom prst="rect">
            <a:avLst/>
          </a:prstGeom>
        </p:spPr>
        <p:txBody>
          <a:bodyPr lIns="91425" tIns="91425" rIns="91425" bIns="91425" anchor="t" anchorCtr="0">
            <a:noAutofit/>
          </a:bodyPr>
          <a:lstStyle/>
          <a:p>
            <a:pPr lvl="0" algn="r" rtl="0">
              <a:spcBef>
                <a:spcPts val="0"/>
              </a:spcBef>
              <a:buNone/>
            </a:pPr>
            <a:r>
              <a:rPr lang="en" sz="1200" dirty="0">
                <a:solidFill>
                  <a:srgbClr val="FFFFFF"/>
                </a:solidFill>
                <a:latin typeface="Proxima Nova"/>
                <a:ea typeface="Proxima Nova"/>
                <a:cs typeface="Proxima Nova"/>
                <a:sym typeface="Proxima Nova"/>
              </a:rPr>
              <a:t>Embedded Soundcloud player</a:t>
            </a:r>
          </a:p>
        </p:txBody>
      </p:sp>
      <p:sp>
        <p:nvSpPr>
          <p:cNvPr id="247" name="Shape 247"/>
          <p:cNvSpPr txBox="1"/>
          <p:nvPr/>
        </p:nvSpPr>
        <p:spPr>
          <a:xfrm rot="-716932">
            <a:off x="5914303" y="2337163"/>
            <a:ext cx="1102692" cy="321376"/>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chemeClr val="lt1"/>
                </a:solidFill>
                <a:latin typeface="Proxima Nova"/>
                <a:ea typeface="Proxima Nova"/>
                <a:cs typeface="Proxima Nova"/>
                <a:sym typeface="Proxima Nova"/>
              </a:rPr>
              <a:t>AUDIO STREAM</a:t>
            </a:r>
          </a:p>
        </p:txBody>
      </p:sp>
      <p:sp>
        <p:nvSpPr>
          <p:cNvPr id="248" name="Shape 248"/>
          <p:cNvSpPr/>
          <p:nvPr/>
        </p:nvSpPr>
        <p:spPr>
          <a:xfrm>
            <a:off x="3558375" y="1624423"/>
            <a:ext cx="1018500" cy="106799"/>
          </a:xfrm>
          <a:prstGeom prst="roundRect">
            <a:avLst>
              <a:gd name="adj" fmla="val 16667"/>
            </a:avLst>
          </a:prstGeom>
          <a:noFill/>
          <a:ln w="9525" cap="flat">
            <a:solidFill>
              <a:srgbClr val="66C06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9" name="Shape 249"/>
          <p:cNvSpPr txBox="1"/>
          <p:nvPr/>
        </p:nvSpPr>
        <p:spPr>
          <a:xfrm rot="744472">
            <a:off x="5881936" y="1776430"/>
            <a:ext cx="724625" cy="321589"/>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lt1"/>
                </a:solidFill>
                <a:latin typeface="Proxima Nova"/>
                <a:ea typeface="Proxima Nova"/>
                <a:cs typeface="Proxima Nova"/>
                <a:sym typeface="Proxima Nova"/>
              </a:rPr>
              <a:t>TRACK ID</a:t>
            </a:r>
          </a:p>
        </p:txBody>
      </p:sp>
      <p:pic>
        <p:nvPicPr>
          <p:cNvPr id="250" name="Shape 250"/>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6856594" y="550400"/>
            <a:ext cx="1300460" cy="741299"/>
          </a:xfrm>
          <a:prstGeom prst="rect">
            <a:avLst/>
          </a:prstGeom>
          <a:noFill/>
          <a:ln>
            <a:noFill/>
          </a:ln>
        </p:spPr>
      </p:pic>
      <p:sp>
        <p:nvSpPr>
          <p:cNvPr id="251" name="Shape 251"/>
          <p:cNvSpPr/>
          <p:nvPr/>
        </p:nvSpPr>
        <p:spPr>
          <a:xfrm rot="5400000">
            <a:off x="4975625" y="2869475"/>
            <a:ext cx="362699" cy="313799"/>
          </a:xfrm>
          <a:prstGeom prst="triangle">
            <a:avLst>
              <a:gd name="adj" fmla="val 50000"/>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52" name="Shape 252"/>
          <p:cNvSpPr txBox="1">
            <a:spLocks noGrp="1"/>
          </p:cNvSpPr>
          <p:nvPr>
            <p:ph type="title"/>
          </p:nvPr>
        </p:nvSpPr>
        <p:spPr>
          <a:xfrm>
            <a:off x="228600" y="259225"/>
            <a:ext cx="3973799" cy="1185299"/>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Step 4: </a:t>
            </a:r>
          </a:p>
          <a:p>
            <a:pPr lvl="0" rtl="0">
              <a:spcBef>
                <a:spcPts val="0"/>
              </a:spcBef>
              <a:buNone/>
            </a:pPr>
            <a:r>
              <a:rPr lang="en" sz="3000">
                <a:solidFill>
                  <a:srgbClr val="66C067"/>
                </a:solidFill>
                <a:latin typeface="Proxima Nova"/>
                <a:ea typeface="Proxima Nova"/>
                <a:cs typeface="Proxima Nova"/>
                <a:sym typeface="Proxima Nova"/>
              </a:rPr>
              <a:t>LOAD AUDIO</a:t>
            </a:r>
          </a:p>
        </p:txBody>
      </p:sp>
      <p:pic>
        <p:nvPicPr>
          <p:cNvPr id="253" name="Shape 253"/>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rot="-1359039">
            <a:off x="1211098" y="4147970"/>
            <a:ext cx="809583" cy="1050143"/>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Shape 25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55960" y="731900"/>
            <a:ext cx="2079656" cy="559800"/>
          </a:xfrm>
          <a:prstGeom prst="rect">
            <a:avLst/>
          </a:prstGeom>
          <a:noFill/>
          <a:ln>
            <a:noFill/>
          </a:ln>
        </p:spPr>
      </p:pic>
      <p:pic>
        <p:nvPicPr>
          <p:cNvPr id="259" name="Shape 259"/>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sp>
        <p:nvSpPr>
          <p:cNvPr id="260" name="Shape 260"/>
          <p:cNvSpPr txBox="1">
            <a:spLocks noGrp="1"/>
          </p:cNvSpPr>
          <p:nvPr>
            <p:ph type="body" idx="1"/>
          </p:nvPr>
        </p:nvSpPr>
        <p:spPr>
          <a:xfrm>
            <a:off x="4644675" y="3913325"/>
            <a:ext cx="1078499" cy="741299"/>
          </a:xfrm>
          <a:prstGeom prst="rect">
            <a:avLst/>
          </a:prstGeom>
        </p:spPr>
        <p:txBody>
          <a:bodyPr lIns="91425" tIns="91425" rIns="91425" bIns="91425" anchor="ctr" anchorCtr="0">
            <a:noAutofit/>
          </a:bodyPr>
          <a:lstStyle/>
          <a:p>
            <a:pPr lvl="0" algn="ctr" rtl="0">
              <a:spcBef>
                <a:spcPts val="0"/>
              </a:spcBef>
              <a:buNone/>
            </a:pPr>
            <a:r>
              <a:rPr lang="en" sz="1800">
                <a:latin typeface="Proxima Nova"/>
                <a:ea typeface="Proxima Nova"/>
                <a:cs typeface="Proxima Nova"/>
                <a:sym typeface="Proxima Nova"/>
              </a:rPr>
              <a:t>AUDIO</a:t>
            </a:r>
          </a:p>
        </p:txBody>
      </p:sp>
      <p:pic>
        <p:nvPicPr>
          <p:cNvPr id="261" name="Shape 261"/>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6948357" y="3913325"/>
            <a:ext cx="1300460" cy="741299"/>
          </a:xfrm>
          <a:prstGeom prst="rect">
            <a:avLst/>
          </a:prstGeom>
          <a:noFill/>
          <a:ln>
            <a:noFill/>
          </a:ln>
        </p:spPr>
      </p:pic>
      <p:grpSp>
        <p:nvGrpSpPr>
          <p:cNvPr id="262" name="Shape 262"/>
          <p:cNvGrpSpPr/>
          <p:nvPr/>
        </p:nvGrpSpPr>
        <p:grpSpPr>
          <a:xfrm>
            <a:off x="3667062" y="3913325"/>
            <a:ext cx="903899" cy="741299"/>
            <a:chOff x="3590862" y="3982625"/>
            <a:chExt cx="903899" cy="741299"/>
          </a:xfrm>
        </p:grpSpPr>
        <p:sp>
          <p:nvSpPr>
            <p:cNvPr id="263" name="Shape 263"/>
            <p:cNvSpPr/>
            <p:nvPr/>
          </p:nvSpPr>
          <p:spPr>
            <a:xfrm>
              <a:off x="3590862" y="3982625"/>
              <a:ext cx="903899" cy="7412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264" name="Shape 264"/>
            <p:cNvSpPr/>
            <p:nvPr/>
          </p:nvSpPr>
          <p:spPr>
            <a:xfrm rot="5400000">
              <a:off x="3890637" y="4199375"/>
              <a:ext cx="362699" cy="313799"/>
            </a:xfrm>
            <a:prstGeom prst="triangle">
              <a:avLst>
                <a:gd name="adj" fmla="val 50000"/>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265" name="Shape 265"/>
          <p:cNvSpPr txBox="1">
            <a:spLocks noGrp="1"/>
          </p:cNvSpPr>
          <p:nvPr>
            <p:ph type="title"/>
          </p:nvPr>
        </p:nvSpPr>
        <p:spPr>
          <a:xfrm>
            <a:off x="228600" y="259225"/>
            <a:ext cx="3973799" cy="1185299"/>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Step 5: </a:t>
            </a:r>
          </a:p>
          <a:p>
            <a:pPr lvl="0" rtl="0">
              <a:spcBef>
                <a:spcPts val="0"/>
              </a:spcBef>
              <a:buNone/>
            </a:pPr>
            <a:r>
              <a:rPr lang="en" sz="3000">
                <a:solidFill>
                  <a:srgbClr val="66C067"/>
                </a:solidFill>
                <a:latin typeface="Proxima Nova"/>
                <a:ea typeface="Proxima Nova"/>
                <a:cs typeface="Proxima Nova"/>
                <a:sym typeface="Proxima Nova"/>
              </a:rPr>
              <a:t>SING!</a:t>
            </a:r>
          </a:p>
        </p:txBody>
      </p:sp>
      <p:pic>
        <p:nvPicPr>
          <p:cNvPr id="266" name="Shape 266"/>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157425" y="2560806"/>
            <a:ext cx="903925" cy="1129887"/>
          </a:xfrm>
          <a:prstGeom prst="rect">
            <a:avLst/>
          </a:prstGeom>
          <a:noFill/>
          <a:ln>
            <a:noFill/>
          </a:ln>
        </p:spPr>
      </p:pic>
      <p:sp>
        <p:nvSpPr>
          <p:cNvPr id="267" name="Shape 267"/>
          <p:cNvSpPr txBox="1">
            <a:spLocks noGrp="1"/>
          </p:cNvSpPr>
          <p:nvPr>
            <p:ph type="body" idx="2"/>
          </p:nvPr>
        </p:nvSpPr>
        <p:spPr>
          <a:xfrm>
            <a:off x="4644675" y="2618800"/>
            <a:ext cx="1078499" cy="1012500"/>
          </a:xfrm>
          <a:prstGeom prst="rect">
            <a:avLst/>
          </a:prstGeom>
        </p:spPr>
        <p:txBody>
          <a:bodyPr lIns="91425" tIns="91425" rIns="91425" bIns="91425" anchor="ctr" anchorCtr="0">
            <a:noAutofit/>
          </a:bodyPr>
          <a:lstStyle/>
          <a:p>
            <a:pPr lvl="0" algn="ctr" rtl="0">
              <a:spcBef>
                <a:spcPts val="0"/>
              </a:spcBef>
              <a:buNone/>
            </a:pPr>
            <a:r>
              <a:rPr lang="en" sz="1800" dirty="0">
                <a:solidFill>
                  <a:srgbClr val="FFFFFF"/>
                </a:solidFill>
                <a:latin typeface="Proxima Nova"/>
                <a:ea typeface="Proxima Nova"/>
                <a:cs typeface="Proxima Nova"/>
                <a:sym typeface="Proxima Nova"/>
              </a:rPr>
              <a:t>GIFS</a:t>
            </a:r>
          </a:p>
        </p:txBody>
      </p:sp>
      <p:grpSp>
        <p:nvGrpSpPr>
          <p:cNvPr id="268" name="Shape 268"/>
          <p:cNvGrpSpPr/>
          <p:nvPr/>
        </p:nvGrpSpPr>
        <p:grpSpPr>
          <a:xfrm>
            <a:off x="3667048" y="1462150"/>
            <a:ext cx="903924" cy="1012498"/>
            <a:chOff x="807925" y="1147425"/>
            <a:chExt cx="1303799" cy="1748399"/>
          </a:xfrm>
        </p:grpSpPr>
        <p:sp>
          <p:nvSpPr>
            <p:cNvPr id="269" name="Shape 269"/>
            <p:cNvSpPr/>
            <p:nvPr/>
          </p:nvSpPr>
          <p:spPr>
            <a:xfrm>
              <a:off x="807925" y="1147425"/>
              <a:ext cx="1303799" cy="17483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270" name="Shape 270"/>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1" name="Shape 271"/>
            <p:cNvSpPr/>
            <p:nvPr/>
          </p:nvSpPr>
          <p:spPr>
            <a:xfrm>
              <a:off x="987925" y="150762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2" name="Shape 272"/>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3" name="Shape 273"/>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4" name="Shape 274"/>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5" name="Shape 275"/>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6" name="Shape 276"/>
            <p:cNvSpPr/>
            <p:nvPr/>
          </p:nvSpPr>
          <p:spPr>
            <a:xfrm>
              <a:off x="987934" y="2440292"/>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277" name="Shape 277"/>
          <p:cNvSpPr txBox="1">
            <a:spLocks noGrp="1"/>
          </p:cNvSpPr>
          <p:nvPr>
            <p:ph type="body" idx="3"/>
          </p:nvPr>
        </p:nvSpPr>
        <p:spPr>
          <a:xfrm>
            <a:off x="4644675" y="1462150"/>
            <a:ext cx="1078499" cy="948300"/>
          </a:xfrm>
          <a:prstGeom prst="rect">
            <a:avLst/>
          </a:prstGeom>
        </p:spPr>
        <p:txBody>
          <a:bodyPr lIns="91425" tIns="91425" rIns="91425" bIns="91425" anchor="ctr" anchorCtr="0">
            <a:noAutofit/>
          </a:bodyPr>
          <a:lstStyle/>
          <a:p>
            <a:pPr lvl="0" algn="ctr" rtl="0">
              <a:spcBef>
                <a:spcPts val="0"/>
              </a:spcBef>
              <a:buNone/>
            </a:pPr>
            <a:r>
              <a:rPr lang="en" sz="1800">
                <a:solidFill>
                  <a:srgbClr val="FFFFFF"/>
                </a:solidFill>
                <a:latin typeface="Proxima Nova"/>
                <a:ea typeface="Proxima Nova"/>
                <a:cs typeface="Proxima Nova"/>
                <a:sym typeface="Proxima Nova"/>
              </a:rPr>
              <a:t>LYRICS</a:t>
            </a:r>
          </a:p>
        </p:txBody>
      </p:sp>
      <p:pic>
        <p:nvPicPr>
          <p:cNvPr id="278" name="Shape 278"/>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6692500" y="1734000"/>
            <a:ext cx="1833774" cy="374074"/>
          </a:xfrm>
          <a:prstGeom prst="rect">
            <a:avLst/>
          </a:prstGeom>
          <a:noFill/>
          <a:ln>
            <a:noFill/>
          </a:ln>
        </p:spPr>
      </p:pic>
      <p:cxnSp>
        <p:nvCxnSpPr>
          <p:cNvPr id="279" name="Shape 279"/>
          <p:cNvCxnSpPr/>
          <p:nvPr/>
        </p:nvCxnSpPr>
        <p:spPr>
          <a:xfrm rot="10800000">
            <a:off x="2395649" y="3857499"/>
            <a:ext cx="1018500" cy="321300"/>
          </a:xfrm>
          <a:prstGeom prst="straightConnector1">
            <a:avLst/>
          </a:prstGeom>
          <a:noFill/>
          <a:ln w="38100" cap="flat">
            <a:solidFill>
              <a:srgbClr val="66C067"/>
            </a:solidFill>
            <a:prstDash val="solid"/>
            <a:round/>
            <a:headEnd type="none" w="lg" len="lg"/>
            <a:tailEnd type="triangle" w="lg" len="lg"/>
          </a:ln>
        </p:spPr>
      </p:cxnSp>
      <p:cxnSp>
        <p:nvCxnSpPr>
          <p:cNvPr id="280" name="Shape 280"/>
          <p:cNvCxnSpPr/>
          <p:nvPr/>
        </p:nvCxnSpPr>
        <p:spPr>
          <a:xfrm flipH="1">
            <a:off x="2395637" y="2072700"/>
            <a:ext cx="1018500" cy="321300"/>
          </a:xfrm>
          <a:prstGeom prst="straightConnector1">
            <a:avLst/>
          </a:prstGeom>
          <a:noFill/>
          <a:ln w="38100" cap="flat">
            <a:solidFill>
              <a:srgbClr val="66C067"/>
            </a:solidFill>
            <a:prstDash val="solid"/>
            <a:round/>
            <a:headEnd type="none" w="lg" len="lg"/>
            <a:tailEnd type="triangle" w="lg" len="lg"/>
          </a:ln>
        </p:spPr>
      </p:cxnSp>
      <p:grpSp>
        <p:nvGrpSpPr>
          <p:cNvPr id="281" name="Shape 281"/>
          <p:cNvGrpSpPr/>
          <p:nvPr/>
        </p:nvGrpSpPr>
        <p:grpSpPr>
          <a:xfrm>
            <a:off x="3667071" y="2618900"/>
            <a:ext cx="903924" cy="1012498"/>
            <a:chOff x="3590846" y="2652725"/>
            <a:chExt cx="903924" cy="1012498"/>
          </a:xfrm>
        </p:grpSpPr>
        <p:sp>
          <p:nvSpPr>
            <p:cNvPr id="282" name="Shape 282"/>
            <p:cNvSpPr/>
            <p:nvPr/>
          </p:nvSpPr>
          <p:spPr>
            <a:xfrm>
              <a:off x="3590846" y="2652725"/>
              <a:ext cx="903924" cy="1012498"/>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grpSp>
          <p:nvGrpSpPr>
            <p:cNvPr id="283" name="Shape 283"/>
            <p:cNvGrpSpPr/>
            <p:nvPr/>
          </p:nvGrpSpPr>
          <p:grpSpPr>
            <a:xfrm>
              <a:off x="3643708" y="2697142"/>
              <a:ext cx="369000" cy="282299"/>
              <a:chOff x="3652883" y="2722615"/>
              <a:chExt cx="369000" cy="282299"/>
            </a:xfrm>
          </p:grpSpPr>
          <p:sp>
            <p:nvSpPr>
              <p:cNvPr id="284" name="Shape 284"/>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85" name="Shape 285"/>
              <p:cNvGrpSpPr/>
              <p:nvPr/>
            </p:nvGrpSpPr>
            <p:grpSpPr>
              <a:xfrm>
                <a:off x="3674290" y="2820027"/>
                <a:ext cx="326145" cy="162875"/>
                <a:chOff x="3666448" y="2827450"/>
                <a:chExt cx="341800" cy="162908"/>
              </a:xfrm>
            </p:grpSpPr>
            <p:sp>
              <p:nvSpPr>
                <p:cNvPr id="286" name="Shape 286"/>
                <p:cNvSpPr/>
                <p:nvPr/>
              </p:nvSpPr>
              <p:spPr>
                <a:xfrm>
                  <a:off x="3666448" y="2940556"/>
                  <a:ext cx="341780" cy="49801"/>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87" name="Shape 287"/>
                <p:cNvSpPr/>
                <p:nvPr/>
              </p:nvSpPr>
              <p:spPr>
                <a:xfrm>
                  <a:off x="3666475" y="2827450"/>
                  <a:ext cx="250430" cy="141009"/>
                </a:xfrm>
                <a:prstGeom prst="triangle">
                  <a:avLst>
                    <a:gd name="adj" fmla="val 50000"/>
                  </a:avLst>
                </a:prstGeom>
                <a:solidFill>
                  <a:srgbClr val="FFFFFF"/>
                </a:solidFill>
                <a:ln>
                  <a:noFill/>
                </a:ln>
              </p:spPr>
              <p:txBody>
                <a:bodyPr lIns="91425" tIns="91425" rIns="91425" bIns="91425" anchor="ctr" anchorCtr="0">
                  <a:noAutofit/>
                </a:bodyPr>
                <a:lstStyle/>
                <a:p>
                  <a:pPr marL="0" marR="0" indent="0" algn="l" rtl="0">
                    <a:lnSpc>
                      <a:spcPct val="100000"/>
                    </a:lnSpc>
                    <a:spcBef>
                      <a:spcPts val="0"/>
                    </a:spcBef>
                    <a:spcAft>
                      <a:spcPts val="0"/>
                    </a:spcAft>
                    <a:buNone/>
                  </a:pPr>
                  <a:endParaRPr/>
                </a:p>
              </p:txBody>
            </p:sp>
            <p:sp>
              <p:nvSpPr>
                <p:cNvPr id="288" name="Shape 288"/>
                <p:cNvSpPr/>
                <p:nvPr/>
              </p:nvSpPr>
              <p:spPr>
                <a:xfrm>
                  <a:off x="3857279" y="2881706"/>
                  <a:ext cx="150969" cy="86796"/>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89" name="Shape 289"/>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indent="0" algn="l" rtl="0">
                  <a:lnSpc>
                    <a:spcPct val="100000"/>
                  </a:lnSpc>
                  <a:spcBef>
                    <a:spcPts val="0"/>
                  </a:spcBef>
                  <a:spcAft>
                    <a:spcPts val="0"/>
                  </a:spcAft>
                  <a:buNone/>
                </a:pPr>
                <a:endParaRPr/>
              </a:p>
            </p:txBody>
          </p:sp>
        </p:grpSp>
        <p:grpSp>
          <p:nvGrpSpPr>
            <p:cNvPr id="290" name="Shape 290"/>
            <p:cNvGrpSpPr/>
            <p:nvPr/>
          </p:nvGrpSpPr>
          <p:grpSpPr>
            <a:xfrm>
              <a:off x="4072933" y="2697154"/>
              <a:ext cx="369000" cy="282299"/>
              <a:chOff x="3652883" y="2722615"/>
              <a:chExt cx="369000" cy="282299"/>
            </a:xfrm>
          </p:grpSpPr>
          <p:sp>
            <p:nvSpPr>
              <p:cNvPr id="291" name="Shape 291"/>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92" name="Shape 292"/>
              <p:cNvGrpSpPr/>
              <p:nvPr/>
            </p:nvGrpSpPr>
            <p:grpSpPr>
              <a:xfrm>
                <a:off x="3674290" y="2820027"/>
                <a:ext cx="326079" cy="162874"/>
                <a:chOff x="3666448" y="2827450"/>
                <a:chExt cx="341730" cy="162906"/>
              </a:xfrm>
            </p:grpSpPr>
            <p:sp>
              <p:nvSpPr>
                <p:cNvPr id="293" name="Shape 293"/>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94" name="Shape 294"/>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5" name="Shape 295"/>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96" name="Shape 296"/>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297" name="Shape 297"/>
            <p:cNvGrpSpPr/>
            <p:nvPr/>
          </p:nvGrpSpPr>
          <p:grpSpPr>
            <a:xfrm>
              <a:off x="3643708" y="3018295"/>
              <a:ext cx="369000" cy="282299"/>
              <a:chOff x="3652883" y="2722615"/>
              <a:chExt cx="369000" cy="282299"/>
            </a:xfrm>
          </p:grpSpPr>
          <p:sp>
            <p:nvSpPr>
              <p:cNvPr id="298" name="Shape 298"/>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99" name="Shape 299"/>
              <p:cNvGrpSpPr/>
              <p:nvPr/>
            </p:nvGrpSpPr>
            <p:grpSpPr>
              <a:xfrm>
                <a:off x="3674290" y="2820027"/>
                <a:ext cx="326079" cy="162874"/>
                <a:chOff x="3666448" y="2827450"/>
                <a:chExt cx="341730" cy="162906"/>
              </a:xfrm>
            </p:grpSpPr>
            <p:sp>
              <p:nvSpPr>
                <p:cNvPr id="300" name="Shape 300"/>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2" name="Shape 302"/>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03" name="Shape 303"/>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04" name="Shape 304"/>
            <p:cNvGrpSpPr/>
            <p:nvPr/>
          </p:nvGrpSpPr>
          <p:grpSpPr>
            <a:xfrm>
              <a:off x="4072933" y="3018295"/>
              <a:ext cx="369000" cy="282299"/>
              <a:chOff x="3652883" y="2722615"/>
              <a:chExt cx="369000" cy="282299"/>
            </a:xfrm>
          </p:grpSpPr>
          <p:sp>
            <p:nvSpPr>
              <p:cNvPr id="305" name="Shape 305"/>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06" name="Shape 306"/>
              <p:cNvGrpSpPr/>
              <p:nvPr/>
            </p:nvGrpSpPr>
            <p:grpSpPr>
              <a:xfrm>
                <a:off x="3674290" y="2820027"/>
                <a:ext cx="326079" cy="162874"/>
                <a:chOff x="3666448" y="2827450"/>
                <a:chExt cx="341730" cy="162906"/>
              </a:xfrm>
            </p:grpSpPr>
            <p:sp>
              <p:nvSpPr>
                <p:cNvPr id="307" name="Shape 307"/>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08" name="Shape 308"/>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9" name="Shape 309"/>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10" name="Shape 310"/>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11" name="Shape 311"/>
            <p:cNvGrpSpPr/>
            <p:nvPr/>
          </p:nvGrpSpPr>
          <p:grpSpPr>
            <a:xfrm>
              <a:off x="3643708" y="3338467"/>
              <a:ext cx="369000" cy="282299"/>
              <a:chOff x="3652883" y="2722615"/>
              <a:chExt cx="369000" cy="282299"/>
            </a:xfrm>
          </p:grpSpPr>
          <p:sp>
            <p:nvSpPr>
              <p:cNvPr id="312" name="Shape 312"/>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13" name="Shape 313"/>
              <p:cNvGrpSpPr/>
              <p:nvPr/>
            </p:nvGrpSpPr>
            <p:grpSpPr>
              <a:xfrm>
                <a:off x="3674290" y="2820027"/>
                <a:ext cx="326079" cy="162874"/>
                <a:chOff x="3666448" y="2827450"/>
                <a:chExt cx="341730" cy="162906"/>
              </a:xfrm>
            </p:grpSpPr>
            <p:sp>
              <p:nvSpPr>
                <p:cNvPr id="314" name="Shape 314"/>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6" name="Shape 316"/>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17" name="Shape 317"/>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18" name="Shape 318"/>
            <p:cNvGrpSpPr/>
            <p:nvPr/>
          </p:nvGrpSpPr>
          <p:grpSpPr>
            <a:xfrm>
              <a:off x="4072933" y="3338479"/>
              <a:ext cx="369000" cy="282299"/>
              <a:chOff x="3652883" y="2722615"/>
              <a:chExt cx="369000" cy="282299"/>
            </a:xfrm>
          </p:grpSpPr>
          <p:sp>
            <p:nvSpPr>
              <p:cNvPr id="319" name="Shape 319"/>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20" name="Shape 320"/>
              <p:cNvGrpSpPr/>
              <p:nvPr/>
            </p:nvGrpSpPr>
            <p:grpSpPr>
              <a:xfrm>
                <a:off x="3674290" y="2820027"/>
                <a:ext cx="326079" cy="162874"/>
                <a:chOff x="3666448" y="2827450"/>
                <a:chExt cx="341730" cy="162906"/>
              </a:xfrm>
            </p:grpSpPr>
            <p:sp>
              <p:nvSpPr>
                <p:cNvPr id="321" name="Shape 321"/>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22" name="Shape 322"/>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Shape 323"/>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24" name="Shape 324"/>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cxnSp>
        <p:nvCxnSpPr>
          <p:cNvPr id="325" name="Shape 325"/>
          <p:cNvCxnSpPr/>
          <p:nvPr/>
        </p:nvCxnSpPr>
        <p:spPr>
          <a:xfrm rot="10800000">
            <a:off x="2384862" y="3125737"/>
            <a:ext cx="1043700" cy="0"/>
          </a:xfrm>
          <a:prstGeom prst="straightConnector1">
            <a:avLst/>
          </a:prstGeom>
          <a:noFill/>
          <a:ln w="38100" cap="flat">
            <a:solidFill>
              <a:srgbClr val="66C067"/>
            </a:solidFill>
            <a:prstDash val="solid"/>
            <a:round/>
            <a:headEnd type="none" w="lg" len="lg"/>
            <a:tailEnd type="triangle" w="lg" len="lg"/>
          </a:ln>
        </p:spPr>
      </p:cxnSp>
      <p:cxnSp>
        <p:nvCxnSpPr>
          <p:cNvPr id="326" name="Shape 326"/>
          <p:cNvCxnSpPr/>
          <p:nvPr/>
        </p:nvCxnSpPr>
        <p:spPr>
          <a:xfrm rot="10800000">
            <a:off x="5790549" y="3125150"/>
            <a:ext cx="891300" cy="0"/>
          </a:xfrm>
          <a:prstGeom prst="straightConnector1">
            <a:avLst/>
          </a:prstGeom>
          <a:noFill/>
          <a:ln w="38100" cap="flat">
            <a:solidFill>
              <a:srgbClr val="FFFFFF"/>
            </a:solidFill>
            <a:prstDash val="solid"/>
            <a:round/>
            <a:headEnd type="none" w="lg" len="lg"/>
            <a:tailEnd type="triangle" w="lg" len="lg"/>
          </a:ln>
        </p:spPr>
      </p:cxnSp>
      <p:cxnSp>
        <p:nvCxnSpPr>
          <p:cNvPr id="327" name="Shape 327"/>
          <p:cNvCxnSpPr/>
          <p:nvPr/>
        </p:nvCxnSpPr>
        <p:spPr>
          <a:xfrm rot="10800000">
            <a:off x="5790550" y="4283975"/>
            <a:ext cx="752999" cy="0"/>
          </a:xfrm>
          <a:prstGeom prst="straightConnector1">
            <a:avLst/>
          </a:prstGeom>
          <a:noFill/>
          <a:ln w="38100" cap="flat">
            <a:solidFill>
              <a:srgbClr val="FFFFFF"/>
            </a:solidFill>
            <a:prstDash val="solid"/>
            <a:round/>
            <a:headEnd type="none" w="lg" len="lg"/>
            <a:tailEnd type="triangle" w="lg" len="lg"/>
          </a:ln>
        </p:spPr>
      </p:cxnSp>
      <p:cxnSp>
        <p:nvCxnSpPr>
          <p:cNvPr id="328" name="Shape 328"/>
          <p:cNvCxnSpPr/>
          <p:nvPr/>
        </p:nvCxnSpPr>
        <p:spPr>
          <a:xfrm rot="10800000">
            <a:off x="5790350" y="1921050"/>
            <a:ext cx="524399" cy="0"/>
          </a:xfrm>
          <a:prstGeom prst="straightConnector1">
            <a:avLst/>
          </a:prstGeom>
          <a:noFill/>
          <a:ln w="38100" cap="flat">
            <a:solidFill>
              <a:srgbClr val="FFFFFF"/>
            </a:solidFill>
            <a:prstDash val="solid"/>
            <a:round/>
            <a:headEnd type="none" w="lg" len="lg"/>
            <a:tailEnd type="triangle" w="lg" len="lg"/>
          </a:ln>
        </p:spPr>
      </p:cxnSp>
      <p:pic>
        <p:nvPicPr>
          <p:cNvPr id="329" name="Shape 329"/>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rot="2556791">
            <a:off x="909362" y="2265995"/>
            <a:ext cx="809582" cy="1050147"/>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55960" y="731900"/>
            <a:ext cx="2079656" cy="559800"/>
          </a:xfrm>
          <a:prstGeom prst="rect">
            <a:avLst/>
          </a:prstGeom>
          <a:noFill/>
          <a:ln>
            <a:noFill/>
          </a:ln>
        </p:spPr>
      </p:pic>
      <p:pic>
        <p:nvPicPr>
          <p:cNvPr id="335" name="Shape 33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301650" y="1437275"/>
            <a:ext cx="1841085" cy="3376950"/>
          </a:xfrm>
          <a:prstGeom prst="rect">
            <a:avLst/>
          </a:prstGeom>
          <a:noFill/>
          <a:ln>
            <a:noFill/>
          </a:ln>
        </p:spPr>
      </p:pic>
      <p:sp>
        <p:nvSpPr>
          <p:cNvPr id="336" name="Shape 336"/>
          <p:cNvSpPr txBox="1">
            <a:spLocks noGrp="1"/>
          </p:cNvSpPr>
          <p:nvPr>
            <p:ph type="body" idx="1"/>
          </p:nvPr>
        </p:nvSpPr>
        <p:spPr>
          <a:xfrm>
            <a:off x="4644675" y="3913325"/>
            <a:ext cx="1078499" cy="741299"/>
          </a:xfrm>
          <a:prstGeom prst="rect">
            <a:avLst/>
          </a:prstGeom>
        </p:spPr>
        <p:txBody>
          <a:bodyPr lIns="91425" tIns="91425" rIns="91425" bIns="91425" anchor="ctr" anchorCtr="0">
            <a:noAutofit/>
          </a:bodyPr>
          <a:lstStyle/>
          <a:p>
            <a:pPr lvl="0" algn="ctr" rtl="0">
              <a:spcBef>
                <a:spcPts val="0"/>
              </a:spcBef>
              <a:buNone/>
            </a:pPr>
            <a:r>
              <a:rPr lang="en" sz="1800">
                <a:latin typeface="Proxima Nova"/>
                <a:ea typeface="Proxima Nova"/>
                <a:cs typeface="Proxima Nova"/>
                <a:sym typeface="Proxima Nova"/>
              </a:rPr>
              <a:t>AUDIO</a:t>
            </a:r>
          </a:p>
        </p:txBody>
      </p:sp>
      <p:grpSp>
        <p:nvGrpSpPr>
          <p:cNvPr id="337" name="Shape 337"/>
          <p:cNvGrpSpPr/>
          <p:nvPr/>
        </p:nvGrpSpPr>
        <p:grpSpPr>
          <a:xfrm>
            <a:off x="3667062" y="3913325"/>
            <a:ext cx="903899" cy="741299"/>
            <a:chOff x="3590862" y="3982625"/>
            <a:chExt cx="903899" cy="741299"/>
          </a:xfrm>
        </p:grpSpPr>
        <p:sp>
          <p:nvSpPr>
            <p:cNvPr id="338" name="Shape 338"/>
            <p:cNvSpPr/>
            <p:nvPr/>
          </p:nvSpPr>
          <p:spPr>
            <a:xfrm>
              <a:off x="3590862" y="3982625"/>
              <a:ext cx="903899" cy="7412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rot="5400000">
              <a:off x="3890637" y="4199375"/>
              <a:ext cx="362699" cy="313799"/>
            </a:xfrm>
            <a:prstGeom prst="triangle">
              <a:avLst>
                <a:gd name="adj" fmla="val 50000"/>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340" name="Shape 340"/>
          <p:cNvSpPr txBox="1">
            <a:spLocks noGrp="1"/>
          </p:cNvSpPr>
          <p:nvPr>
            <p:ph type="title"/>
          </p:nvPr>
        </p:nvSpPr>
        <p:spPr>
          <a:xfrm>
            <a:off x="228600" y="259225"/>
            <a:ext cx="3973799" cy="1185299"/>
          </a:xfrm>
          <a:prstGeom prst="rect">
            <a:avLst/>
          </a:prstGeom>
        </p:spPr>
        <p:txBody>
          <a:bodyPr lIns="91425" tIns="91425" rIns="91425" bIns="91425" anchor="b" anchorCtr="0">
            <a:noAutofit/>
          </a:bodyPr>
          <a:lstStyle/>
          <a:p>
            <a:pPr lvl="0" rtl="0">
              <a:spcBef>
                <a:spcPts val="0"/>
              </a:spcBef>
              <a:buNone/>
            </a:pPr>
            <a:r>
              <a:rPr lang="en">
                <a:solidFill>
                  <a:srgbClr val="66C067"/>
                </a:solidFill>
                <a:latin typeface="Proxima Nova"/>
                <a:ea typeface="Proxima Nova"/>
                <a:cs typeface="Proxima Nova"/>
                <a:sym typeface="Proxima Nova"/>
              </a:rPr>
              <a:t>Step 6: </a:t>
            </a:r>
          </a:p>
          <a:p>
            <a:pPr lvl="0" rtl="0">
              <a:spcBef>
                <a:spcPts val="0"/>
              </a:spcBef>
              <a:buNone/>
            </a:pPr>
            <a:r>
              <a:rPr lang="en" sz="3000">
                <a:solidFill>
                  <a:srgbClr val="66C067"/>
                </a:solidFill>
                <a:latin typeface="Proxima Nova"/>
                <a:ea typeface="Proxima Nova"/>
                <a:cs typeface="Proxima Nova"/>
                <a:sym typeface="Proxima Nova"/>
              </a:rPr>
              <a:t>SHARE!</a:t>
            </a:r>
          </a:p>
        </p:txBody>
      </p:sp>
      <p:sp>
        <p:nvSpPr>
          <p:cNvPr id="341" name="Shape 341"/>
          <p:cNvSpPr txBox="1">
            <a:spLocks noGrp="1"/>
          </p:cNvSpPr>
          <p:nvPr>
            <p:ph type="body" idx="2"/>
          </p:nvPr>
        </p:nvSpPr>
        <p:spPr>
          <a:xfrm>
            <a:off x="4644675" y="2618800"/>
            <a:ext cx="1078499" cy="1012500"/>
          </a:xfrm>
          <a:prstGeom prst="rect">
            <a:avLst/>
          </a:prstGeom>
        </p:spPr>
        <p:txBody>
          <a:bodyPr lIns="91425" tIns="91425" rIns="91425" bIns="91425" anchor="ctr" anchorCtr="0">
            <a:noAutofit/>
          </a:bodyPr>
          <a:lstStyle/>
          <a:p>
            <a:pPr lvl="0" algn="ctr" rtl="0">
              <a:spcBef>
                <a:spcPts val="0"/>
              </a:spcBef>
              <a:buNone/>
            </a:pPr>
            <a:r>
              <a:rPr lang="en" sz="1800">
                <a:solidFill>
                  <a:srgbClr val="FFFFFF"/>
                </a:solidFill>
                <a:latin typeface="Proxima Nova"/>
                <a:ea typeface="Proxima Nova"/>
                <a:cs typeface="Proxima Nova"/>
                <a:sym typeface="Proxima Nova"/>
              </a:rPr>
              <a:t>GIFS</a:t>
            </a:r>
          </a:p>
        </p:txBody>
      </p:sp>
      <p:grpSp>
        <p:nvGrpSpPr>
          <p:cNvPr id="342" name="Shape 342"/>
          <p:cNvGrpSpPr/>
          <p:nvPr/>
        </p:nvGrpSpPr>
        <p:grpSpPr>
          <a:xfrm>
            <a:off x="3667048" y="1462150"/>
            <a:ext cx="903924" cy="1012498"/>
            <a:chOff x="807925" y="1147425"/>
            <a:chExt cx="1303799" cy="1748399"/>
          </a:xfrm>
        </p:grpSpPr>
        <p:sp>
          <p:nvSpPr>
            <p:cNvPr id="343" name="Shape 343"/>
            <p:cNvSpPr/>
            <p:nvPr/>
          </p:nvSpPr>
          <p:spPr>
            <a:xfrm>
              <a:off x="807925" y="1147425"/>
              <a:ext cx="1303799" cy="1748399"/>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sp>
          <p:nvSpPr>
            <p:cNvPr id="344" name="Shape 344"/>
            <p:cNvSpPr/>
            <p:nvPr/>
          </p:nvSpPr>
          <p:spPr>
            <a:xfrm>
              <a:off x="987925" y="132322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45" name="Shape 345"/>
            <p:cNvSpPr/>
            <p:nvPr/>
          </p:nvSpPr>
          <p:spPr>
            <a:xfrm>
              <a:off x="987925" y="150762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46" name="Shape 346"/>
            <p:cNvSpPr/>
            <p:nvPr/>
          </p:nvSpPr>
          <p:spPr>
            <a:xfrm>
              <a:off x="987925" y="1887075"/>
              <a:ext cx="852000"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47" name="Shape 347"/>
            <p:cNvSpPr/>
            <p:nvPr/>
          </p:nvSpPr>
          <p:spPr>
            <a:xfrm>
              <a:off x="987925" y="1702675"/>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48" name="Shape 348"/>
            <p:cNvSpPr/>
            <p:nvPr/>
          </p:nvSpPr>
          <p:spPr>
            <a:xfrm>
              <a:off x="987925" y="22558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a:off x="987925" y="2071475"/>
              <a:ext cx="9437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50" name="Shape 350"/>
            <p:cNvSpPr/>
            <p:nvPr/>
          </p:nvSpPr>
          <p:spPr>
            <a:xfrm>
              <a:off x="987934" y="2440292"/>
              <a:ext cx="771899" cy="800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351" name="Shape 351"/>
          <p:cNvSpPr txBox="1">
            <a:spLocks noGrp="1"/>
          </p:cNvSpPr>
          <p:nvPr>
            <p:ph type="body" idx="3"/>
          </p:nvPr>
        </p:nvSpPr>
        <p:spPr>
          <a:xfrm>
            <a:off x="4644675" y="1462150"/>
            <a:ext cx="1078499" cy="948300"/>
          </a:xfrm>
          <a:prstGeom prst="rect">
            <a:avLst/>
          </a:prstGeom>
        </p:spPr>
        <p:txBody>
          <a:bodyPr lIns="91425" tIns="91425" rIns="91425" bIns="91425" anchor="ctr" anchorCtr="0">
            <a:noAutofit/>
          </a:bodyPr>
          <a:lstStyle/>
          <a:p>
            <a:pPr lvl="0" algn="ctr" rtl="0">
              <a:spcBef>
                <a:spcPts val="0"/>
              </a:spcBef>
              <a:buNone/>
            </a:pPr>
            <a:r>
              <a:rPr lang="en" sz="1800">
                <a:solidFill>
                  <a:srgbClr val="FFFFFF"/>
                </a:solidFill>
                <a:latin typeface="Proxima Nova"/>
                <a:ea typeface="Proxima Nova"/>
                <a:cs typeface="Proxima Nova"/>
                <a:sym typeface="Proxima Nova"/>
              </a:rPr>
              <a:t>LYRICS</a:t>
            </a:r>
          </a:p>
        </p:txBody>
      </p:sp>
      <p:cxnSp>
        <p:nvCxnSpPr>
          <p:cNvPr id="352" name="Shape 352"/>
          <p:cNvCxnSpPr/>
          <p:nvPr/>
        </p:nvCxnSpPr>
        <p:spPr>
          <a:xfrm rot="10800000">
            <a:off x="2395649" y="3857499"/>
            <a:ext cx="1018500" cy="321300"/>
          </a:xfrm>
          <a:prstGeom prst="straightConnector1">
            <a:avLst/>
          </a:prstGeom>
          <a:noFill/>
          <a:ln w="38100" cap="flat">
            <a:solidFill>
              <a:srgbClr val="FFFFFF"/>
            </a:solidFill>
            <a:prstDash val="solid"/>
            <a:round/>
            <a:headEnd type="none" w="lg" len="lg"/>
            <a:tailEnd type="triangle" w="lg" len="lg"/>
          </a:ln>
        </p:spPr>
      </p:cxnSp>
      <p:cxnSp>
        <p:nvCxnSpPr>
          <p:cNvPr id="353" name="Shape 353"/>
          <p:cNvCxnSpPr/>
          <p:nvPr/>
        </p:nvCxnSpPr>
        <p:spPr>
          <a:xfrm flipH="1">
            <a:off x="2395637" y="2072700"/>
            <a:ext cx="1018500" cy="321300"/>
          </a:xfrm>
          <a:prstGeom prst="straightConnector1">
            <a:avLst/>
          </a:prstGeom>
          <a:noFill/>
          <a:ln w="38100" cap="flat">
            <a:solidFill>
              <a:srgbClr val="FFFFFF"/>
            </a:solidFill>
            <a:prstDash val="solid"/>
            <a:round/>
            <a:headEnd type="none" w="lg" len="lg"/>
            <a:tailEnd type="triangle" w="lg" len="lg"/>
          </a:ln>
        </p:spPr>
      </p:cxnSp>
      <p:grpSp>
        <p:nvGrpSpPr>
          <p:cNvPr id="354" name="Shape 354"/>
          <p:cNvGrpSpPr/>
          <p:nvPr/>
        </p:nvGrpSpPr>
        <p:grpSpPr>
          <a:xfrm>
            <a:off x="3667071" y="2618900"/>
            <a:ext cx="903899" cy="1012500"/>
            <a:chOff x="3590846" y="2652725"/>
            <a:chExt cx="903899" cy="1012500"/>
          </a:xfrm>
        </p:grpSpPr>
        <p:sp>
          <p:nvSpPr>
            <p:cNvPr id="355" name="Shape 355"/>
            <p:cNvSpPr/>
            <p:nvPr/>
          </p:nvSpPr>
          <p:spPr>
            <a:xfrm>
              <a:off x="3590846" y="2652725"/>
              <a:ext cx="903899" cy="1012500"/>
            </a:xfrm>
            <a:prstGeom prst="rect">
              <a:avLst/>
            </a:prstGeom>
            <a:solidFill>
              <a:srgbClr val="66C067"/>
            </a:solidFill>
            <a:ln>
              <a:noFill/>
            </a:ln>
          </p:spPr>
          <p:txBody>
            <a:bodyPr lIns="91425" tIns="91425" rIns="91425" bIns="91425" anchor="ctr" anchorCtr="0">
              <a:noAutofit/>
            </a:bodyPr>
            <a:lstStyle/>
            <a:p>
              <a:pPr>
                <a:spcBef>
                  <a:spcPts val="0"/>
                </a:spcBef>
                <a:buNone/>
              </a:pPr>
              <a:endParaRPr/>
            </a:p>
          </p:txBody>
        </p:sp>
        <p:grpSp>
          <p:nvGrpSpPr>
            <p:cNvPr id="356" name="Shape 356"/>
            <p:cNvGrpSpPr/>
            <p:nvPr/>
          </p:nvGrpSpPr>
          <p:grpSpPr>
            <a:xfrm>
              <a:off x="3643708" y="2697142"/>
              <a:ext cx="369000" cy="282299"/>
              <a:chOff x="3652883" y="2722615"/>
              <a:chExt cx="369000" cy="282299"/>
            </a:xfrm>
          </p:grpSpPr>
          <p:sp>
            <p:nvSpPr>
              <p:cNvPr id="357" name="Shape 357"/>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58" name="Shape 358"/>
              <p:cNvGrpSpPr/>
              <p:nvPr/>
            </p:nvGrpSpPr>
            <p:grpSpPr>
              <a:xfrm>
                <a:off x="3674290" y="2820027"/>
                <a:ext cx="326079" cy="162874"/>
                <a:chOff x="3666448" y="2827450"/>
                <a:chExt cx="341730" cy="162906"/>
              </a:xfrm>
            </p:grpSpPr>
            <p:sp>
              <p:nvSpPr>
                <p:cNvPr id="359" name="Shape 359"/>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1" name="Shape 361"/>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62" name="Shape 362"/>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63" name="Shape 363"/>
            <p:cNvGrpSpPr/>
            <p:nvPr/>
          </p:nvGrpSpPr>
          <p:grpSpPr>
            <a:xfrm>
              <a:off x="4072933" y="2697154"/>
              <a:ext cx="369000" cy="282299"/>
              <a:chOff x="3652883" y="2722615"/>
              <a:chExt cx="369000" cy="282299"/>
            </a:xfrm>
          </p:grpSpPr>
          <p:sp>
            <p:nvSpPr>
              <p:cNvPr id="364" name="Shape 364"/>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65" name="Shape 365"/>
              <p:cNvGrpSpPr/>
              <p:nvPr/>
            </p:nvGrpSpPr>
            <p:grpSpPr>
              <a:xfrm>
                <a:off x="3674290" y="2820027"/>
                <a:ext cx="326079" cy="162874"/>
                <a:chOff x="3666448" y="2827450"/>
                <a:chExt cx="341730" cy="162906"/>
              </a:xfrm>
            </p:grpSpPr>
            <p:sp>
              <p:nvSpPr>
                <p:cNvPr id="366" name="Shape 366"/>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67" name="Shape 367"/>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8" name="Shape 368"/>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69" name="Shape 369"/>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70" name="Shape 370"/>
            <p:cNvGrpSpPr/>
            <p:nvPr/>
          </p:nvGrpSpPr>
          <p:grpSpPr>
            <a:xfrm>
              <a:off x="3643708" y="3018295"/>
              <a:ext cx="369000" cy="282299"/>
              <a:chOff x="3652883" y="2722615"/>
              <a:chExt cx="369000" cy="282299"/>
            </a:xfrm>
          </p:grpSpPr>
          <p:sp>
            <p:nvSpPr>
              <p:cNvPr id="371" name="Shape 371"/>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72" name="Shape 372"/>
              <p:cNvGrpSpPr/>
              <p:nvPr/>
            </p:nvGrpSpPr>
            <p:grpSpPr>
              <a:xfrm>
                <a:off x="3674290" y="2820027"/>
                <a:ext cx="326079" cy="162874"/>
                <a:chOff x="3666448" y="2827450"/>
                <a:chExt cx="341730" cy="162906"/>
              </a:xfrm>
            </p:grpSpPr>
            <p:sp>
              <p:nvSpPr>
                <p:cNvPr id="373" name="Shape 373"/>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74" name="Shape 374"/>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5" name="Shape 375"/>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76" name="Shape 376"/>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77" name="Shape 377"/>
            <p:cNvGrpSpPr/>
            <p:nvPr/>
          </p:nvGrpSpPr>
          <p:grpSpPr>
            <a:xfrm>
              <a:off x="4072933" y="3018295"/>
              <a:ext cx="369000" cy="282299"/>
              <a:chOff x="3652883" y="2722615"/>
              <a:chExt cx="369000" cy="282299"/>
            </a:xfrm>
          </p:grpSpPr>
          <p:sp>
            <p:nvSpPr>
              <p:cNvPr id="378" name="Shape 378"/>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79" name="Shape 379"/>
              <p:cNvGrpSpPr/>
              <p:nvPr/>
            </p:nvGrpSpPr>
            <p:grpSpPr>
              <a:xfrm>
                <a:off x="3674290" y="2820027"/>
                <a:ext cx="326079" cy="162874"/>
                <a:chOff x="3666448" y="2827450"/>
                <a:chExt cx="341730" cy="162906"/>
              </a:xfrm>
            </p:grpSpPr>
            <p:sp>
              <p:nvSpPr>
                <p:cNvPr id="380" name="Shape 380"/>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2" name="Shape 382"/>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83" name="Shape 383"/>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84" name="Shape 384"/>
            <p:cNvGrpSpPr/>
            <p:nvPr/>
          </p:nvGrpSpPr>
          <p:grpSpPr>
            <a:xfrm>
              <a:off x="3643708" y="3338467"/>
              <a:ext cx="369000" cy="282299"/>
              <a:chOff x="3652883" y="2722615"/>
              <a:chExt cx="369000" cy="282299"/>
            </a:xfrm>
          </p:grpSpPr>
          <p:sp>
            <p:nvSpPr>
              <p:cNvPr id="385" name="Shape 385"/>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86" name="Shape 386"/>
              <p:cNvGrpSpPr/>
              <p:nvPr/>
            </p:nvGrpSpPr>
            <p:grpSpPr>
              <a:xfrm>
                <a:off x="3674290" y="2820027"/>
                <a:ext cx="326079" cy="162874"/>
                <a:chOff x="3666448" y="2827450"/>
                <a:chExt cx="341730" cy="162906"/>
              </a:xfrm>
            </p:grpSpPr>
            <p:sp>
              <p:nvSpPr>
                <p:cNvPr id="387" name="Shape 387"/>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9" name="Shape 389"/>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90" name="Shape 390"/>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91" name="Shape 391"/>
            <p:cNvGrpSpPr/>
            <p:nvPr/>
          </p:nvGrpSpPr>
          <p:grpSpPr>
            <a:xfrm>
              <a:off x="4072933" y="3338479"/>
              <a:ext cx="369000" cy="282299"/>
              <a:chOff x="3652883" y="2722615"/>
              <a:chExt cx="369000" cy="282299"/>
            </a:xfrm>
          </p:grpSpPr>
          <p:sp>
            <p:nvSpPr>
              <p:cNvPr id="392" name="Shape 392"/>
              <p:cNvSpPr/>
              <p:nvPr/>
            </p:nvSpPr>
            <p:spPr>
              <a:xfrm>
                <a:off x="3652883" y="2722615"/>
                <a:ext cx="369000" cy="282299"/>
              </a:xfrm>
              <a:prstGeom prst="rect">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93" name="Shape 393"/>
              <p:cNvGrpSpPr/>
              <p:nvPr/>
            </p:nvGrpSpPr>
            <p:grpSpPr>
              <a:xfrm>
                <a:off x="3674290" y="2820027"/>
                <a:ext cx="326079" cy="162874"/>
                <a:chOff x="3666448" y="2827450"/>
                <a:chExt cx="341730" cy="162906"/>
              </a:xfrm>
            </p:grpSpPr>
            <p:sp>
              <p:nvSpPr>
                <p:cNvPr id="394" name="Shape 394"/>
                <p:cNvSpPr/>
                <p:nvPr/>
              </p:nvSpPr>
              <p:spPr>
                <a:xfrm>
                  <a:off x="3666448" y="2940556"/>
                  <a:ext cx="341699" cy="497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3666475" y="2827450"/>
                  <a:ext cx="250499" cy="1409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6" name="Shape 396"/>
                <p:cNvSpPr/>
                <p:nvPr/>
              </p:nvSpPr>
              <p:spPr>
                <a:xfrm>
                  <a:off x="3857279" y="2881706"/>
                  <a:ext cx="150899" cy="86699"/>
                </a:xfrm>
                <a:prstGeom prst="triangle">
                  <a:avLst>
                    <a:gd name="adj" fmla="val 50000"/>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97" name="Shape 397"/>
              <p:cNvSpPr/>
              <p:nvPr/>
            </p:nvSpPr>
            <p:spPr>
              <a:xfrm>
                <a:off x="3850274" y="2780100"/>
                <a:ext cx="70499" cy="70499"/>
              </a:xfrm>
              <a:prstGeom prst="ellips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cxnSp>
        <p:nvCxnSpPr>
          <p:cNvPr id="398" name="Shape 398"/>
          <p:cNvCxnSpPr/>
          <p:nvPr/>
        </p:nvCxnSpPr>
        <p:spPr>
          <a:xfrm rot="10800000">
            <a:off x="2384862" y="3125737"/>
            <a:ext cx="1043700" cy="0"/>
          </a:xfrm>
          <a:prstGeom prst="straightConnector1">
            <a:avLst/>
          </a:prstGeom>
          <a:noFill/>
          <a:ln w="38100" cap="flat">
            <a:solidFill>
              <a:srgbClr val="FFFFFF"/>
            </a:solidFill>
            <a:prstDash val="solid"/>
            <a:round/>
            <a:headEnd type="none" w="lg" len="lg"/>
            <a:tailEnd type="triangle" w="lg" len="lg"/>
          </a:ln>
        </p:spPr>
      </p:cxnSp>
      <p:pic>
        <p:nvPicPr>
          <p:cNvPr id="399" name="Shape 399"/>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rot="2556791">
            <a:off x="909362" y="2265995"/>
            <a:ext cx="809582" cy="1050147"/>
          </a:xfrm>
          <a:prstGeom prst="rect">
            <a:avLst/>
          </a:prstGeom>
          <a:noFill/>
          <a:ln>
            <a:noFill/>
          </a:ln>
        </p:spPr>
      </p:pic>
      <p:cxnSp>
        <p:nvCxnSpPr>
          <p:cNvPr id="400" name="Shape 400"/>
          <p:cNvCxnSpPr/>
          <p:nvPr/>
        </p:nvCxnSpPr>
        <p:spPr>
          <a:xfrm>
            <a:off x="5811287" y="2072700"/>
            <a:ext cx="1018500" cy="321300"/>
          </a:xfrm>
          <a:prstGeom prst="straightConnector1">
            <a:avLst/>
          </a:prstGeom>
          <a:noFill/>
          <a:ln w="38100" cap="flat">
            <a:solidFill>
              <a:srgbClr val="66C067"/>
            </a:solidFill>
            <a:prstDash val="solid"/>
            <a:round/>
            <a:headEnd type="none" w="lg" len="lg"/>
            <a:tailEnd type="triangle" w="lg" len="lg"/>
          </a:ln>
        </p:spPr>
      </p:cxnSp>
      <p:cxnSp>
        <p:nvCxnSpPr>
          <p:cNvPr id="401" name="Shape 401"/>
          <p:cNvCxnSpPr/>
          <p:nvPr/>
        </p:nvCxnSpPr>
        <p:spPr>
          <a:xfrm>
            <a:off x="5796862" y="3125737"/>
            <a:ext cx="1043700" cy="0"/>
          </a:xfrm>
          <a:prstGeom prst="straightConnector1">
            <a:avLst/>
          </a:prstGeom>
          <a:noFill/>
          <a:ln w="38100" cap="flat">
            <a:solidFill>
              <a:srgbClr val="66C067"/>
            </a:solidFill>
            <a:prstDash val="solid"/>
            <a:round/>
            <a:headEnd type="none" w="lg" len="lg"/>
            <a:tailEnd type="triangle" w="lg" len="lg"/>
          </a:ln>
        </p:spPr>
      </p:cxnSp>
      <p:cxnSp>
        <p:nvCxnSpPr>
          <p:cNvPr id="402" name="Shape 402"/>
          <p:cNvCxnSpPr/>
          <p:nvPr/>
        </p:nvCxnSpPr>
        <p:spPr>
          <a:xfrm rot="10800000" flipH="1">
            <a:off x="5811275" y="3857499"/>
            <a:ext cx="1018500" cy="321300"/>
          </a:xfrm>
          <a:prstGeom prst="straightConnector1">
            <a:avLst/>
          </a:prstGeom>
          <a:noFill/>
          <a:ln w="38100" cap="flat">
            <a:solidFill>
              <a:srgbClr val="66C067"/>
            </a:solidFill>
            <a:prstDash val="solid"/>
            <a:round/>
            <a:headEnd type="none" w="lg" len="lg"/>
            <a:tailEnd type="triangle" w="lg" len="lg"/>
          </a:ln>
        </p:spPr>
      </p:cxnSp>
      <p:grpSp>
        <p:nvGrpSpPr>
          <p:cNvPr id="403" name="Shape 403"/>
          <p:cNvGrpSpPr/>
          <p:nvPr/>
        </p:nvGrpSpPr>
        <p:grpSpPr>
          <a:xfrm>
            <a:off x="7297825" y="2163425"/>
            <a:ext cx="1210200" cy="1210200"/>
            <a:chOff x="7242975" y="1264500"/>
            <a:chExt cx="1210200" cy="1210200"/>
          </a:xfrm>
        </p:grpSpPr>
        <p:sp>
          <p:nvSpPr>
            <p:cNvPr id="404" name="Shape 404"/>
            <p:cNvSpPr/>
            <p:nvPr/>
          </p:nvSpPr>
          <p:spPr>
            <a:xfrm>
              <a:off x="7242975" y="1264500"/>
              <a:ext cx="1210200" cy="1210200"/>
            </a:xfrm>
            <a:prstGeom prst="roundRect">
              <a:avLst>
                <a:gd name="adj" fmla="val 12551"/>
              </a:avLst>
            </a:prstGeom>
            <a:solidFill>
              <a:srgbClr val="66C067"/>
            </a:solidFill>
            <a:ln>
              <a:noFill/>
            </a:ln>
          </p:spPr>
          <p:txBody>
            <a:bodyPr lIns="91425" tIns="91425" rIns="91425" bIns="91425" anchor="ctr" anchorCtr="0">
              <a:noAutofit/>
            </a:bodyPr>
            <a:lstStyle/>
            <a:p>
              <a:pPr>
                <a:spcBef>
                  <a:spcPts val="0"/>
                </a:spcBef>
                <a:buNone/>
              </a:pPr>
              <a:endParaRPr/>
            </a:p>
          </p:txBody>
        </p:sp>
        <p:pic>
          <p:nvPicPr>
            <p:cNvPr id="405" name="Shape 405"/>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436710" y="1458235"/>
              <a:ext cx="822679" cy="822679"/>
            </a:xfrm>
            <a:prstGeom prst="rect">
              <a:avLst/>
            </a:prstGeom>
            <a:noFill/>
            <a:ln>
              <a:noFill/>
            </a:ln>
          </p:spPr>
        </p:pic>
      </p:grpSp>
      <p:sp>
        <p:nvSpPr>
          <p:cNvPr id="406" name="Shape 406"/>
          <p:cNvSpPr txBox="1">
            <a:spLocks noGrp="1"/>
          </p:cNvSpPr>
          <p:nvPr>
            <p:ph type="body" idx="4"/>
          </p:nvPr>
        </p:nvSpPr>
        <p:spPr>
          <a:xfrm>
            <a:off x="7363675" y="3401975"/>
            <a:ext cx="1078499" cy="686099"/>
          </a:xfrm>
          <a:prstGeom prst="rect">
            <a:avLst/>
          </a:prstGeom>
        </p:spPr>
        <p:txBody>
          <a:bodyPr lIns="91425" tIns="91425" rIns="91425" bIns="91425" anchor="ctr" anchorCtr="0">
            <a:noAutofit/>
          </a:bodyPr>
          <a:lstStyle/>
          <a:p>
            <a:pPr algn="ctr" rtl="0">
              <a:spcBef>
                <a:spcPts val="0"/>
              </a:spcBef>
              <a:buNone/>
            </a:pPr>
            <a:r>
              <a:rPr lang="en" sz="1800" b="1" dirty="0">
                <a:solidFill>
                  <a:srgbClr val="FFFFFF"/>
                </a:solidFill>
                <a:latin typeface="Proxima Nova"/>
                <a:ea typeface="Proxima Nova"/>
                <a:cs typeface="Proxima Nova"/>
                <a:sym typeface="Proxima Nova"/>
              </a:rPr>
              <a:t>SHORT</a:t>
            </a:r>
          </a:p>
          <a:p>
            <a:pPr lvl="0" algn="ctr" rtl="0">
              <a:spcBef>
                <a:spcPts val="0"/>
              </a:spcBef>
              <a:buNone/>
            </a:pPr>
            <a:r>
              <a:rPr lang="en" sz="1800" b="1" dirty="0">
                <a:solidFill>
                  <a:srgbClr val="FFFFFF"/>
                </a:solidFill>
                <a:latin typeface="Proxima Nova"/>
                <a:ea typeface="Proxima Nova"/>
                <a:cs typeface="Proxima Nova"/>
                <a:sym typeface="Proxima Nova"/>
              </a:rPr>
              <a:t>URL</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Words>
  <Application>Microsoft Macintosh PowerPoint</Application>
  <PresentationFormat>On-screen Show (16:9)</PresentationFormat>
  <Paragraphs>65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dark-gradient</vt:lpstr>
      <vt:lpstr>PowerPoint Presentation</vt:lpstr>
      <vt:lpstr>PROBLEM</vt:lpstr>
      <vt:lpstr>HOW IT WORKS</vt:lpstr>
      <vt:lpstr>Step 1:  LOAD TRACKS</vt:lpstr>
      <vt:lpstr>Step 2:  PICK TRACK, LOAD LYRICS</vt:lpstr>
      <vt:lpstr>Step 3:  LOAD GIFS</vt:lpstr>
      <vt:lpstr>Step 4:  LOAD AUDIO</vt:lpstr>
      <vt:lpstr>Step 5:  SING!</vt:lpstr>
      <vt:lpstr>Step 6:  SHARE!</vt:lpstr>
      <vt:lpstr>DEMO-OKE!</vt:lpstr>
      <vt:lpstr>CHALLENGES FACED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Carlos Miguel Lasa</cp:lastModifiedBy>
  <cp:revision>1</cp:revision>
  <dcterms:modified xsi:type="dcterms:W3CDTF">2014-12-12T12:42:41Z</dcterms:modified>
</cp:coreProperties>
</file>