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heme/theme2.xml" ContentType="application/vnd.openxmlformats-officedocument.theme+xml"/>
  <Override PartName="/ppt/tags/tag22.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notesMasterIdLst>
    <p:notesMasterId r:id="rId12"/>
  </p:notesMasterIdLst>
  <p:sldIdLst>
    <p:sldId id="256" r:id="rId2"/>
    <p:sldId id="1839" r:id="rId3"/>
    <p:sldId id="1838" r:id="rId4"/>
    <p:sldId id="1841" r:id="rId5"/>
    <p:sldId id="1840" r:id="rId6"/>
    <p:sldId id="1843" r:id="rId7"/>
    <p:sldId id="1842" r:id="rId8"/>
    <p:sldId id="1844" r:id="rId9"/>
    <p:sldId id="1846" r:id="rId10"/>
    <p:sldId id="184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5" d="100"/>
          <a:sy n="85" d="100"/>
        </p:scale>
        <p:origin x="45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da sahaja bandi" userId="833bd47c04111c24" providerId="LiveId" clId="{4045CF66-1D28-4C1A-A5B2-F975D40FF422}"/>
    <pc:docChg chg="custSel addSld modSld">
      <pc:chgData name="veda sahaja bandi" userId="833bd47c04111c24" providerId="LiveId" clId="{4045CF66-1D28-4C1A-A5B2-F975D40FF422}" dt="2023-11-21T00:37:21.966" v="216" actId="1076"/>
      <pc:docMkLst>
        <pc:docMk/>
      </pc:docMkLst>
      <pc:sldChg chg="modSp">
        <pc:chgData name="veda sahaja bandi" userId="833bd47c04111c24" providerId="LiveId" clId="{4045CF66-1D28-4C1A-A5B2-F975D40FF422}" dt="2023-11-21T00:05:19.001" v="99"/>
        <pc:sldMkLst>
          <pc:docMk/>
          <pc:sldMk cId="903352569" sldId="256"/>
        </pc:sldMkLst>
        <pc:picChg chg="mod">
          <ac:chgData name="veda sahaja bandi" userId="833bd47c04111c24" providerId="LiveId" clId="{4045CF66-1D28-4C1A-A5B2-F975D40FF422}" dt="2023-11-21T00:05:19.001" v="99"/>
          <ac:picMkLst>
            <pc:docMk/>
            <pc:sldMk cId="903352569" sldId="256"/>
            <ac:picMk id="6" creationId="{44D56AF6-56BD-6AB5-47CC-1F6E8015139F}"/>
          </ac:picMkLst>
        </pc:picChg>
      </pc:sldChg>
      <pc:sldChg chg="addSp delSp modSp">
        <pc:chgData name="veda sahaja bandi" userId="833bd47c04111c24" providerId="LiveId" clId="{4045CF66-1D28-4C1A-A5B2-F975D40FF422}" dt="2023-11-20T23:57:38.375" v="81" actId="167"/>
        <pc:sldMkLst>
          <pc:docMk/>
          <pc:sldMk cId="4149992872" sldId="1838"/>
        </pc:sldMkLst>
        <pc:picChg chg="del">
          <ac:chgData name="veda sahaja bandi" userId="833bd47c04111c24" providerId="LiveId" clId="{4045CF66-1D28-4C1A-A5B2-F975D40FF422}" dt="2023-11-20T23:57:34.813" v="79" actId="478"/>
          <ac:picMkLst>
            <pc:docMk/>
            <pc:sldMk cId="4149992872" sldId="1838"/>
            <ac:picMk id="2" creationId="{750A1DE2-3945-C11D-7372-73A68FB8B01D}"/>
          </ac:picMkLst>
        </pc:picChg>
        <pc:picChg chg="add mod">
          <ac:chgData name="veda sahaja bandi" userId="833bd47c04111c24" providerId="LiveId" clId="{4045CF66-1D28-4C1A-A5B2-F975D40FF422}" dt="2023-11-20T23:57:38.375" v="81" actId="167"/>
          <ac:picMkLst>
            <pc:docMk/>
            <pc:sldMk cId="4149992872" sldId="1838"/>
            <ac:picMk id="4" creationId="{AA64A743-A25A-7367-8B89-1B28B2154BE7}"/>
          </ac:picMkLst>
        </pc:picChg>
      </pc:sldChg>
      <pc:sldChg chg="addSp delSp modSp mod">
        <pc:chgData name="veda sahaja bandi" userId="833bd47c04111c24" providerId="LiveId" clId="{4045CF66-1D28-4C1A-A5B2-F975D40FF422}" dt="2023-11-21T00:36:33.353" v="209" actId="20577"/>
        <pc:sldMkLst>
          <pc:docMk/>
          <pc:sldMk cId="3565728411" sldId="1839"/>
        </pc:sldMkLst>
        <pc:spChg chg="mod">
          <ac:chgData name="veda sahaja bandi" userId="833bd47c04111c24" providerId="LiveId" clId="{4045CF66-1D28-4C1A-A5B2-F975D40FF422}" dt="2023-11-21T00:36:33.353" v="209" actId="20577"/>
          <ac:spMkLst>
            <pc:docMk/>
            <pc:sldMk cId="3565728411" sldId="1839"/>
            <ac:spMk id="3" creationId="{5704F748-2FE4-6884-D3A2-FE07C1B3AE42}"/>
          </ac:spMkLst>
        </pc:spChg>
        <pc:picChg chg="add mod">
          <ac:chgData name="veda sahaja bandi" userId="833bd47c04111c24" providerId="LiveId" clId="{4045CF66-1D28-4C1A-A5B2-F975D40FF422}" dt="2023-11-20T23:57:44.884" v="84" actId="167"/>
          <ac:picMkLst>
            <pc:docMk/>
            <pc:sldMk cId="3565728411" sldId="1839"/>
            <ac:picMk id="4" creationId="{B4A9CBB4-A926-BF30-E537-FAAAD47CC839}"/>
          </ac:picMkLst>
        </pc:picChg>
        <pc:picChg chg="del">
          <ac:chgData name="veda sahaja bandi" userId="833bd47c04111c24" providerId="LiveId" clId="{4045CF66-1D28-4C1A-A5B2-F975D40FF422}" dt="2023-11-20T23:57:41.199" v="82" actId="478"/>
          <ac:picMkLst>
            <pc:docMk/>
            <pc:sldMk cId="3565728411" sldId="1839"/>
            <ac:picMk id="2050" creationId="{7B3729DD-C8D9-B20A-AF5C-864E04F1C8DD}"/>
          </ac:picMkLst>
        </pc:picChg>
      </pc:sldChg>
      <pc:sldChg chg="addSp delSp modSp">
        <pc:chgData name="veda sahaja bandi" userId="833bd47c04111c24" providerId="LiveId" clId="{4045CF66-1D28-4C1A-A5B2-F975D40FF422}" dt="2023-11-20T23:57:19.374" v="75" actId="167"/>
        <pc:sldMkLst>
          <pc:docMk/>
          <pc:sldMk cId="4166146655" sldId="1840"/>
        </pc:sldMkLst>
        <pc:picChg chg="add mod">
          <ac:chgData name="veda sahaja bandi" userId="833bd47c04111c24" providerId="LiveId" clId="{4045CF66-1D28-4C1A-A5B2-F975D40FF422}" dt="2023-11-20T23:57:19.374" v="75" actId="167"/>
          <ac:picMkLst>
            <pc:docMk/>
            <pc:sldMk cId="4166146655" sldId="1840"/>
            <ac:picMk id="4" creationId="{923ADB48-71FA-F80F-A117-28D10F67D5D3}"/>
          </ac:picMkLst>
        </pc:picChg>
        <pc:picChg chg="del">
          <ac:chgData name="veda sahaja bandi" userId="833bd47c04111c24" providerId="LiveId" clId="{4045CF66-1D28-4C1A-A5B2-F975D40FF422}" dt="2023-11-20T23:57:13.063" v="73" actId="478"/>
          <ac:picMkLst>
            <pc:docMk/>
            <pc:sldMk cId="4166146655" sldId="1840"/>
            <ac:picMk id="5" creationId="{DB5A6B3E-399D-DC2A-9506-AFF6FB52202B}"/>
          </ac:picMkLst>
        </pc:picChg>
      </pc:sldChg>
      <pc:sldChg chg="addSp delSp modSp mod">
        <pc:chgData name="veda sahaja bandi" userId="833bd47c04111c24" providerId="LiveId" clId="{4045CF66-1D28-4C1A-A5B2-F975D40FF422}" dt="2023-11-21T00:05:48.049" v="102" actId="14100"/>
        <pc:sldMkLst>
          <pc:docMk/>
          <pc:sldMk cId="2290572049" sldId="1841"/>
        </pc:sldMkLst>
        <pc:spChg chg="mod">
          <ac:chgData name="veda sahaja bandi" userId="833bd47c04111c24" providerId="LiveId" clId="{4045CF66-1D28-4C1A-A5B2-F975D40FF422}" dt="2023-11-21T00:05:48.049" v="102" actId="14100"/>
          <ac:spMkLst>
            <pc:docMk/>
            <pc:sldMk cId="2290572049" sldId="1841"/>
            <ac:spMk id="3" creationId="{8E2959FC-C0D8-2E00-BF92-214271BCDDC3}"/>
          </ac:spMkLst>
        </pc:spChg>
        <pc:picChg chg="del">
          <ac:chgData name="veda sahaja bandi" userId="833bd47c04111c24" providerId="LiveId" clId="{4045CF66-1D28-4C1A-A5B2-F975D40FF422}" dt="2023-11-20T23:57:23.927" v="76" actId="478"/>
          <ac:picMkLst>
            <pc:docMk/>
            <pc:sldMk cId="2290572049" sldId="1841"/>
            <ac:picMk id="4" creationId="{96FE2621-20A5-727A-3088-7F260BF7B5B2}"/>
          </ac:picMkLst>
        </pc:picChg>
        <pc:picChg chg="add mod">
          <ac:chgData name="veda sahaja bandi" userId="833bd47c04111c24" providerId="LiveId" clId="{4045CF66-1D28-4C1A-A5B2-F975D40FF422}" dt="2023-11-20T23:57:29.665" v="78" actId="167"/>
          <ac:picMkLst>
            <pc:docMk/>
            <pc:sldMk cId="2290572049" sldId="1841"/>
            <ac:picMk id="5" creationId="{91C1534C-D922-2E87-1480-50D7C49E9997}"/>
          </ac:picMkLst>
        </pc:picChg>
      </pc:sldChg>
      <pc:sldChg chg="addSp delSp modSp mod">
        <pc:chgData name="veda sahaja bandi" userId="833bd47c04111c24" providerId="LiveId" clId="{4045CF66-1D28-4C1A-A5B2-F975D40FF422}" dt="2023-11-20T23:56:59.224" v="69" actId="167"/>
        <pc:sldMkLst>
          <pc:docMk/>
          <pc:sldMk cId="2906812891" sldId="1842"/>
        </pc:sldMkLst>
        <pc:picChg chg="del">
          <ac:chgData name="veda sahaja bandi" userId="833bd47c04111c24" providerId="LiveId" clId="{4045CF66-1D28-4C1A-A5B2-F975D40FF422}" dt="2023-11-20T23:56:55.869" v="67" actId="478"/>
          <ac:picMkLst>
            <pc:docMk/>
            <pc:sldMk cId="2906812891" sldId="1842"/>
            <ac:picMk id="4" creationId="{4DD31B9D-443C-8249-F3D1-6135CCCF42B8}"/>
          </ac:picMkLst>
        </pc:picChg>
        <pc:picChg chg="add mod">
          <ac:chgData name="veda sahaja bandi" userId="833bd47c04111c24" providerId="LiveId" clId="{4045CF66-1D28-4C1A-A5B2-F975D40FF422}" dt="2023-11-20T23:56:59.224" v="69" actId="167"/>
          <ac:picMkLst>
            <pc:docMk/>
            <pc:sldMk cId="2906812891" sldId="1842"/>
            <ac:picMk id="5" creationId="{A56BF2D4-3A45-9896-A99B-660EA3173C20}"/>
          </ac:picMkLst>
        </pc:picChg>
      </pc:sldChg>
      <pc:sldChg chg="addSp delSp modSp mod">
        <pc:chgData name="veda sahaja bandi" userId="833bd47c04111c24" providerId="LiveId" clId="{4045CF66-1D28-4C1A-A5B2-F975D40FF422}" dt="2023-11-21T00:06:07.840" v="103" actId="1076"/>
        <pc:sldMkLst>
          <pc:docMk/>
          <pc:sldMk cId="1552902795" sldId="1843"/>
        </pc:sldMkLst>
        <pc:spChg chg="mod">
          <ac:chgData name="veda sahaja bandi" userId="833bd47c04111c24" providerId="LiveId" clId="{4045CF66-1D28-4C1A-A5B2-F975D40FF422}" dt="2023-11-21T00:06:07.840" v="103" actId="1076"/>
          <ac:spMkLst>
            <pc:docMk/>
            <pc:sldMk cId="1552902795" sldId="1843"/>
            <ac:spMk id="3" creationId="{C0C7A766-4197-9556-96E6-0CAC9CF64ABF}"/>
          </ac:spMkLst>
        </pc:spChg>
        <pc:picChg chg="del">
          <ac:chgData name="veda sahaja bandi" userId="833bd47c04111c24" providerId="LiveId" clId="{4045CF66-1D28-4C1A-A5B2-F975D40FF422}" dt="2023-11-20T23:57:06.177" v="70" actId="478"/>
          <ac:picMkLst>
            <pc:docMk/>
            <pc:sldMk cId="1552902795" sldId="1843"/>
            <ac:picMk id="4" creationId="{7C8A6663-69D8-9B1A-4C63-AC6735BC8A57}"/>
          </ac:picMkLst>
        </pc:picChg>
        <pc:picChg chg="add mod">
          <ac:chgData name="veda sahaja bandi" userId="833bd47c04111c24" providerId="LiveId" clId="{4045CF66-1D28-4C1A-A5B2-F975D40FF422}" dt="2023-11-20T23:57:09.630" v="72" actId="167"/>
          <ac:picMkLst>
            <pc:docMk/>
            <pc:sldMk cId="1552902795" sldId="1843"/>
            <ac:picMk id="5" creationId="{D91DD525-03B1-2EA1-51B7-CB49ED148CD8}"/>
          </ac:picMkLst>
        </pc:picChg>
      </pc:sldChg>
      <pc:sldChg chg="addSp delSp modSp mod">
        <pc:chgData name="veda sahaja bandi" userId="833bd47c04111c24" providerId="LiveId" clId="{4045CF66-1D28-4C1A-A5B2-F975D40FF422}" dt="2023-11-21T00:07:40.886" v="112" actId="122"/>
        <pc:sldMkLst>
          <pc:docMk/>
          <pc:sldMk cId="2383497428" sldId="1844"/>
        </pc:sldMkLst>
        <pc:graphicFrameChg chg="mod modGraphic">
          <ac:chgData name="veda sahaja bandi" userId="833bd47c04111c24" providerId="LiveId" clId="{4045CF66-1D28-4C1A-A5B2-F975D40FF422}" dt="2023-11-21T00:07:40.886" v="112" actId="122"/>
          <ac:graphicFrameMkLst>
            <pc:docMk/>
            <pc:sldMk cId="2383497428" sldId="1844"/>
            <ac:graphicFrameMk id="3" creationId="{CDF503A9-C8A6-08FA-7C6B-2E9F70A4DCF4}"/>
          </ac:graphicFrameMkLst>
        </pc:graphicFrameChg>
        <pc:picChg chg="add mod">
          <ac:chgData name="veda sahaja bandi" userId="833bd47c04111c24" providerId="LiveId" clId="{4045CF66-1D28-4C1A-A5B2-F975D40FF422}" dt="2023-11-20T23:56:53.042" v="66" actId="167"/>
          <ac:picMkLst>
            <pc:docMk/>
            <pc:sldMk cId="2383497428" sldId="1844"/>
            <ac:picMk id="4" creationId="{F748EBF4-D959-38D8-014B-3CB00F523828}"/>
          </ac:picMkLst>
        </pc:picChg>
        <pc:picChg chg="del mod">
          <ac:chgData name="veda sahaja bandi" userId="833bd47c04111c24" providerId="LiveId" clId="{4045CF66-1D28-4C1A-A5B2-F975D40FF422}" dt="2023-11-20T23:56:49.859" v="64" actId="478"/>
          <ac:picMkLst>
            <pc:docMk/>
            <pc:sldMk cId="2383497428" sldId="1844"/>
            <ac:picMk id="6" creationId="{BDD58CC1-0FDD-5BCE-E19B-F9BEA123EA48}"/>
          </ac:picMkLst>
        </pc:picChg>
      </pc:sldChg>
      <pc:sldChg chg="addSp delSp modSp mod">
        <pc:chgData name="veda sahaja bandi" userId="833bd47c04111c24" providerId="LiveId" clId="{4045CF66-1D28-4C1A-A5B2-F975D40FF422}" dt="2023-11-21T00:37:21.966" v="216" actId="1076"/>
        <pc:sldMkLst>
          <pc:docMk/>
          <pc:sldMk cId="1497582231" sldId="1845"/>
        </pc:sldMkLst>
        <pc:spChg chg="mod ord">
          <ac:chgData name="veda sahaja bandi" userId="833bd47c04111c24" providerId="LiveId" clId="{4045CF66-1D28-4C1A-A5B2-F975D40FF422}" dt="2023-11-21T00:37:16.737" v="215" actId="1076"/>
          <ac:spMkLst>
            <pc:docMk/>
            <pc:sldMk cId="1497582231" sldId="1845"/>
            <ac:spMk id="3" creationId="{CBD2F092-DC4F-8DFE-6C5D-563A994933B2}"/>
          </ac:spMkLst>
        </pc:spChg>
        <pc:spChg chg="mod">
          <ac:chgData name="veda sahaja bandi" userId="833bd47c04111c24" providerId="LiveId" clId="{4045CF66-1D28-4C1A-A5B2-F975D40FF422}" dt="2023-11-21T00:37:21.966" v="216" actId="1076"/>
          <ac:spMkLst>
            <pc:docMk/>
            <pc:sldMk cId="1497582231" sldId="1845"/>
            <ac:spMk id="6" creationId="{ACA21577-1DB6-A2A0-BC38-5B9C23D0543F}"/>
          </ac:spMkLst>
        </pc:spChg>
        <pc:picChg chg="add del mod">
          <ac:chgData name="veda sahaja bandi" userId="833bd47c04111c24" providerId="LiveId" clId="{4045CF66-1D28-4C1A-A5B2-F975D40FF422}" dt="2023-11-21T00:20:10.501" v="189" actId="478"/>
          <ac:picMkLst>
            <pc:docMk/>
            <pc:sldMk cId="1497582231" sldId="1845"/>
            <ac:picMk id="4" creationId="{8A7DB3D7-F806-0065-80AB-70169875D110}"/>
          </ac:picMkLst>
        </pc:picChg>
        <pc:picChg chg="add del mod">
          <ac:chgData name="veda sahaja bandi" userId="833bd47c04111c24" providerId="LiveId" clId="{4045CF66-1D28-4C1A-A5B2-F975D40FF422}" dt="2023-11-21T00:20:43.969" v="197" actId="478"/>
          <ac:picMkLst>
            <pc:docMk/>
            <pc:sldMk cId="1497582231" sldId="1845"/>
            <ac:picMk id="5" creationId="{6824778C-EBD8-CB1E-5F59-64A876E90F9C}"/>
          </ac:picMkLst>
        </pc:picChg>
        <pc:picChg chg="add del mod">
          <ac:chgData name="veda sahaja bandi" userId="833bd47c04111c24" providerId="LiveId" clId="{4045CF66-1D28-4C1A-A5B2-F975D40FF422}" dt="2023-11-21T00:20:07.346" v="188" actId="478"/>
          <ac:picMkLst>
            <pc:docMk/>
            <pc:sldMk cId="1497582231" sldId="1845"/>
            <ac:picMk id="7" creationId="{6CC81664-5D76-9D0B-037F-2BCDA33AEE3F}"/>
          </ac:picMkLst>
        </pc:picChg>
        <pc:picChg chg="add del mod">
          <ac:chgData name="veda sahaja bandi" userId="833bd47c04111c24" providerId="LiveId" clId="{4045CF66-1D28-4C1A-A5B2-F975D40FF422}" dt="2023-11-21T00:20:13.693" v="190" actId="478"/>
          <ac:picMkLst>
            <pc:docMk/>
            <pc:sldMk cId="1497582231" sldId="1845"/>
            <ac:picMk id="9" creationId="{BEA4B84B-B31A-77EE-E50F-B136E479C32A}"/>
          </ac:picMkLst>
        </pc:picChg>
        <pc:picChg chg="add del mod">
          <ac:chgData name="veda sahaja bandi" userId="833bd47c04111c24" providerId="LiveId" clId="{4045CF66-1D28-4C1A-A5B2-F975D40FF422}" dt="2023-11-21T00:37:06.020" v="213" actId="478"/>
          <ac:picMkLst>
            <pc:docMk/>
            <pc:sldMk cId="1497582231" sldId="1845"/>
            <ac:picMk id="11" creationId="{661E1156-3C32-A1EA-4AA4-71F88F860F59}"/>
          </ac:picMkLst>
        </pc:picChg>
        <pc:picChg chg="add del mod">
          <ac:chgData name="veda sahaja bandi" userId="833bd47c04111c24" providerId="LiveId" clId="{4045CF66-1D28-4C1A-A5B2-F975D40FF422}" dt="2023-11-21T00:20:29.907" v="194" actId="478"/>
          <ac:picMkLst>
            <pc:docMk/>
            <pc:sldMk cId="1497582231" sldId="1845"/>
            <ac:picMk id="13" creationId="{70DF4729-DB04-8D03-774E-D9A11DD1E594}"/>
          </ac:picMkLst>
        </pc:picChg>
        <pc:picChg chg="add del mod">
          <ac:chgData name="veda sahaja bandi" userId="833bd47c04111c24" providerId="LiveId" clId="{4045CF66-1D28-4C1A-A5B2-F975D40FF422}" dt="2023-11-21T00:36:44.851" v="210" actId="478"/>
          <ac:picMkLst>
            <pc:docMk/>
            <pc:sldMk cId="1497582231" sldId="1845"/>
            <ac:picMk id="15" creationId="{62A771A6-5389-8581-129E-7E89F98ABE0A}"/>
          </ac:picMkLst>
        </pc:picChg>
        <pc:picChg chg="add del mod">
          <ac:chgData name="veda sahaja bandi" userId="833bd47c04111c24" providerId="LiveId" clId="{4045CF66-1D28-4C1A-A5B2-F975D40FF422}" dt="2023-11-21T00:13:01.912" v="127" actId="478"/>
          <ac:picMkLst>
            <pc:docMk/>
            <pc:sldMk cId="1497582231" sldId="1845"/>
            <ac:picMk id="2050" creationId="{8C9C30E8-808C-53C2-F2A6-01199DE4FFBF}"/>
          </ac:picMkLst>
        </pc:picChg>
        <pc:picChg chg="add del mod">
          <ac:chgData name="veda sahaja bandi" userId="833bd47c04111c24" providerId="LiveId" clId="{4045CF66-1D28-4C1A-A5B2-F975D40FF422}" dt="2023-11-21T00:14:28.260" v="137" actId="478"/>
          <ac:picMkLst>
            <pc:docMk/>
            <pc:sldMk cId="1497582231" sldId="1845"/>
            <ac:picMk id="2052" creationId="{77D4B51C-A2B3-E919-55B1-EE28716D54D7}"/>
          </ac:picMkLst>
        </pc:picChg>
        <pc:picChg chg="add del mod">
          <ac:chgData name="veda sahaja bandi" userId="833bd47c04111c24" providerId="LiveId" clId="{4045CF66-1D28-4C1A-A5B2-F975D40FF422}" dt="2023-11-21T00:14:48.504" v="144" actId="478"/>
          <ac:picMkLst>
            <pc:docMk/>
            <pc:sldMk cId="1497582231" sldId="1845"/>
            <ac:picMk id="2054" creationId="{8ABA0914-821B-516D-FD82-6413EFB1E936}"/>
          </ac:picMkLst>
        </pc:picChg>
        <pc:picChg chg="add mod">
          <ac:chgData name="veda sahaja bandi" userId="833bd47c04111c24" providerId="LiveId" clId="{4045CF66-1D28-4C1A-A5B2-F975D40FF422}" dt="2023-11-21T00:37:09.128" v="214" actId="1076"/>
          <ac:picMkLst>
            <pc:docMk/>
            <pc:sldMk cId="1497582231" sldId="1845"/>
            <ac:picMk id="2056" creationId="{CC0A8846-C144-D506-5A8A-3513BEB440F7}"/>
          </ac:picMkLst>
        </pc:picChg>
        <pc:picChg chg="del mod">
          <ac:chgData name="veda sahaja bandi" userId="833bd47c04111c24" providerId="LiveId" clId="{4045CF66-1D28-4C1A-A5B2-F975D40FF422}" dt="2023-11-21T00:10:23.561" v="122" actId="478"/>
          <ac:picMkLst>
            <pc:docMk/>
            <pc:sldMk cId="1497582231" sldId="1845"/>
            <ac:picMk id="3076" creationId="{C9D1B0BD-5E13-B6BF-58FD-79AC1B62E03F}"/>
          </ac:picMkLst>
        </pc:picChg>
      </pc:sldChg>
      <pc:sldChg chg="addSp delSp modSp add mod">
        <pc:chgData name="veda sahaja bandi" userId="833bd47c04111c24" providerId="LiveId" clId="{4045CF66-1D28-4C1A-A5B2-F975D40FF422}" dt="2023-11-21T00:07:56.837" v="113" actId="1076"/>
        <pc:sldMkLst>
          <pc:docMk/>
          <pc:sldMk cId="3046117952" sldId="1846"/>
        </pc:sldMkLst>
        <pc:spChg chg="mod">
          <ac:chgData name="veda sahaja bandi" userId="833bd47c04111c24" providerId="LiveId" clId="{4045CF66-1D28-4C1A-A5B2-F975D40FF422}" dt="2023-11-20T23:47:18.763" v="13" actId="20577"/>
          <ac:spMkLst>
            <pc:docMk/>
            <pc:sldMk cId="3046117952" sldId="1846"/>
            <ac:spMk id="2" creationId="{53DE9BCB-0EB7-A04C-AB17-419ADF27F3E6}"/>
          </ac:spMkLst>
        </pc:spChg>
        <pc:spChg chg="add mod">
          <ac:chgData name="veda sahaja bandi" userId="833bd47c04111c24" providerId="LiveId" clId="{4045CF66-1D28-4C1A-A5B2-F975D40FF422}" dt="2023-11-21T00:07:56.837" v="113" actId="1076"/>
          <ac:spMkLst>
            <pc:docMk/>
            <pc:sldMk cId="3046117952" sldId="1846"/>
            <ac:spMk id="4" creationId="{89DCCBBC-1221-0EFA-C852-37EA335C4E3B}"/>
          </ac:spMkLst>
        </pc:spChg>
        <pc:graphicFrameChg chg="del">
          <ac:chgData name="veda sahaja bandi" userId="833bd47c04111c24" providerId="LiveId" clId="{4045CF66-1D28-4C1A-A5B2-F975D40FF422}" dt="2023-11-20T23:47:24.688" v="14" actId="478"/>
          <ac:graphicFrameMkLst>
            <pc:docMk/>
            <pc:sldMk cId="3046117952" sldId="1846"/>
            <ac:graphicFrameMk id="3" creationId="{CDF503A9-C8A6-08FA-7C6B-2E9F70A4DCF4}"/>
          </ac:graphicFrameMkLst>
        </pc:graphicFrameChg>
        <pc:picChg chg="del">
          <ac:chgData name="veda sahaja bandi" userId="833bd47c04111c24" providerId="LiveId" clId="{4045CF66-1D28-4C1A-A5B2-F975D40FF422}" dt="2023-11-20T23:56:19.703" v="60" actId="478"/>
          <ac:picMkLst>
            <pc:docMk/>
            <pc:sldMk cId="3046117952" sldId="1846"/>
            <ac:picMk id="6" creationId="{BDD58CC1-0FDD-5BCE-E19B-F9BEA123EA48}"/>
          </ac:picMkLst>
        </pc:picChg>
        <pc:picChg chg="add mod">
          <ac:chgData name="veda sahaja bandi" userId="833bd47c04111c24" providerId="LiveId" clId="{4045CF66-1D28-4C1A-A5B2-F975D40FF422}" dt="2023-11-20T23:56:35.019" v="63" actId="167"/>
          <ac:picMkLst>
            <pc:docMk/>
            <pc:sldMk cId="3046117952" sldId="1846"/>
            <ac:picMk id="1026" creationId="{F6716992-BC92-80E3-B48A-0A756F697A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B6346C-214A-4EE8-81BA-9E048C11CA87}"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3570-DED0-4E48-90DB-393CBA45544B}" type="slidenum">
              <a:rPr lang="en-US" smtClean="0"/>
              <a:t>‹#›</a:t>
            </a:fld>
            <a:endParaRPr lang="en-US"/>
          </a:p>
        </p:txBody>
      </p:sp>
    </p:spTree>
    <p:extLst>
      <p:ext uri="{BB962C8B-B14F-4D97-AF65-F5344CB8AC3E}">
        <p14:creationId xmlns:p14="http://schemas.microsoft.com/office/powerpoint/2010/main" val="2667036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66612">
              <a:defRPr/>
            </a:pPr>
            <a:endParaRPr lang="en-US">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177692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ags" Target="../tags/tag21.xml"/><Relationship Id="rId5" Type="http://schemas.openxmlformats.org/officeDocument/2006/relationships/image" Target="../media/image2.png"/><Relationship Id="rId4" Type="http://schemas.openxmlformats.org/officeDocument/2006/relationships/hyperlink" Target="https://support.aws.amazon.com/#/contacts/aws-training"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15130-2618-9B9C-9F68-DFA1426E17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ABEBF7-0C8D-0605-B9F1-39009C29AC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D6A6E6-C9E2-8707-3373-4CEDCEADF949}"/>
              </a:ext>
            </a:extLst>
          </p:cNvPr>
          <p:cNvSpPr>
            <a:spLocks noGrp="1"/>
          </p:cNvSpPr>
          <p:nvPr>
            <p:ph type="dt" sz="half" idx="10"/>
          </p:nvPr>
        </p:nvSpPr>
        <p:spPr/>
        <p:txBody>
          <a:bodyPr/>
          <a:lstStyle/>
          <a:p>
            <a:fld id="{796D68BF-6EBE-48AD-9B07-7B70F2E55C4A}" type="datetimeFigureOut">
              <a:rPr lang="en-US" smtClean="0"/>
              <a:t>12/3/2024</a:t>
            </a:fld>
            <a:endParaRPr lang="en-US"/>
          </a:p>
        </p:txBody>
      </p:sp>
      <p:sp>
        <p:nvSpPr>
          <p:cNvPr id="5" name="Footer Placeholder 4">
            <a:extLst>
              <a:ext uri="{FF2B5EF4-FFF2-40B4-BE49-F238E27FC236}">
                <a16:creationId xmlns:a16="http://schemas.microsoft.com/office/drawing/2014/main" id="{66297A30-7CBB-9A58-0367-52E45CAF5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C1F508-25F4-48E6-A684-78C6832ABF9F}"/>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3506831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B21CB-4932-4669-7D09-956DD3F6B2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89D417F-3BAD-30CB-7FCE-FDC5118700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CF99AC-2039-DA0C-106E-4CB2D24C2F4A}"/>
              </a:ext>
            </a:extLst>
          </p:cNvPr>
          <p:cNvSpPr>
            <a:spLocks noGrp="1"/>
          </p:cNvSpPr>
          <p:nvPr>
            <p:ph type="dt" sz="half" idx="10"/>
          </p:nvPr>
        </p:nvSpPr>
        <p:spPr/>
        <p:txBody>
          <a:bodyPr/>
          <a:lstStyle/>
          <a:p>
            <a:fld id="{796D68BF-6EBE-48AD-9B07-7B70F2E55C4A}" type="datetimeFigureOut">
              <a:rPr lang="en-US" smtClean="0"/>
              <a:t>12/3/2024</a:t>
            </a:fld>
            <a:endParaRPr lang="en-US"/>
          </a:p>
        </p:txBody>
      </p:sp>
      <p:sp>
        <p:nvSpPr>
          <p:cNvPr id="5" name="Footer Placeholder 4">
            <a:extLst>
              <a:ext uri="{FF2B5EF4-FFF2-40B4-BE49-F238E27FC236}">
                <a16:creationId xmlns:a16="http://schemas.microsoft.com/office/drawing/2014/main" id="{E613E4CE-7B53-40DB-5DAE-2DF9EAE365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931F5E-A7EB-3031-100B-C2D543ABFC19}"/>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4134583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1DAFAD-2A0D-8AC0-6B28-43EC257756F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D7A0B3-ACB1-FE73-E117-081CF72DAD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F4D81E-4ED8-AD54-5C92-C1CBD7B92A99}"/>
              </a:ext>
            </a:extLst>
          </p:cNvPr>
          <p:cNvSpPr>
            <a:spLocks noGrp="1"/>
          </p:cNvSpPr>
          <p:nvPr>
            <p:ph type="dt" sz="half" idx="10"/>
          </p:nvPr>
        </p:nvSpPr>
        <p:spPr/>
        <p:txBody>
          <a:bodyPr/>
          <a:lstStyle/>
          <a:p>
            <a:fld id="{796D68BF-6EBE-48AD-9B07-7B70F2E55C4A}" type="datetimeFigureOut">
              <a:rPr lang="en-US" smtClean="0"/>
              <a:t>12/3/2024</a:t>
            </a:fld>
            <a:endParaRPr lang="en-US"/>
          </a:p>
        </p:txBody>
      </p:sp>
      <p:sp>
        <p:nvSpPr>
          <p:cNvPr id="5" name="Footer Placeholder 4">
            <a:extLst>
              <a:ext uri="{FF2B5EF4-FFF2-40B4-BE49-F238E27FC236}">
                <a16:creationId xmlns:a16="http://schemas.microsoft.com/office/drawing/2014/main" id="{4F61F80B-B332-F926-2D9E-BA381507D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C029AA-1AC9-C6BC-DF82-221DD4DFCB6D}"/>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34322225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8C3AF6D-2BEF-7049-86B4-BA8E93A54A93}"/>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1023" y="-47919"/>
            <a:ext cx="12361762" cy="6958182"/>
          </a:xfrm>
          <a:prstGeom prst="rect">
            <a:avLst/>
          </a:prstGeom>
        </p:spPr>
      </p:pic>
      <p:pic>
        <p:nvPicPr>
          <p:cNvPr id="7" name="Picture 6">
            <a:extLst>
              <a:ext uri="{FF2B5EF4-FFF2-40B4-BE49-F238E27FC236}">
                <a16:creationId xmlns:a16="http://schemas.microsoft.com/office/drawing/2014/main" id="{63FC9937-4309-1345-9FFE-12A8DD2FC6B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31098" y="6089839"/>
            <a:ext cx="1772656" cy="449073"/>
          </a:xfrm>
          <a:prstGeom prst="rect">
            <a:avLst/>
          </a:prstGeom>
        </p:spPr>
      </p:pic>
      <p:sp>
        <p:nvSpPr>
          <p:cNvPr id="5" name="Text Placeholder 3">
            <a:extLst>
              <a:ext uri="{FF2B5EF4-FFF2-40B4-BE49-F238E27FC236}">
                <a16:creationId xmlns:a16="http://schemas.microsoft.com/office/drawing/2014/main" id="{984EADBC-1FCF-4148-AFB8-F0370FE66BDA}"/>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6" name="Footer Placeholder 4">
            <a:extLst>
              <a:ext uri="{FF2B5EF4-FFF2-40B4-BE49-F238E27FC236}">
                <a16:creationId xmlns:a16="http://schemas.microsoft.com/office/drawing/2014/main" id="{70C41A09-42BF-4D81-A9F0-443CFC2A2913}"/>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Tree>
    <p:custDataLst>
      <p:tags r:id="rId1"/>
    </p:custDataLst>
    <p:extLst>
      <p:ext uri="{BB962C8B-B14F-4D97-AF65-F5344CB8AC3E}">
        <p14:creationId xmlns:p14="http://schemas.microsoft.com/office/powerpoint/2010/main" val="129193275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58223B2-799A-5246-A4C6-C8BB64215826}"/>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rgbClr val="232F3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3">
            <a:extLst>
              <a:ext uri="{FF2B5EF4-FFF2-40B4-BE49-F238E27FC236}">
                <a16:creationId xmlns:a16="http://schemas.microsoft.com/office/drawing/2014/main" id="{7A5CC2AB-7462-6949-B0CC-D453D58B64D6}"/>
              </a:ext>
            </a:extLst>
          </p:cNvPr>
          <p:cNvSpPr>
            <a:spLocks noGrp="1"/>
          </p:cNvSpPr>
          <p:nvPr>
            <p:ph type="body" sz="quarter" idx="10" hasCustomPrompt="1"/>
          </p:nvPr>
        </p:nvSpPr>
        <p:spPr>
          <a:xfrm>
            <a:off x="419100" y="2554356"/>
            <a:ext cx="8059738" cy="488498"/>
          </a:xfrm>
        </p:spPr>
        <p:txBody>
          <a:bodyPr>
            <a:normAutofit/>
          </a:bodyPr>
          <a:lstStyle>
            <a:lvl1pPr marL="0" indent="0">
              <a:buNone/>
              <a:defRPr sz="2000" b="0" spc="30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14" name="Title 1">
            <a:extLst>
              <a:ext uri="{FF2B5EF4-FFF2-40B4-BE49-F238E27FC236}">
                <a16:creationId xmlns:a16="http://schemas.microsoft.com/office/drawing/2014/main" id="{B407F2DB-F618-9B42-B761-D4AC79DC3498}"/>
              </a:ext>
            </a:extLst>
          </p:cNvPr>
          <p:cNvSpPr>
            <a:spLocks noGrp="1"/>
          </p:cNvSpPr>
          <p:nvPr>
            <p:ph type="title"/>
          </p:nvPr>
        </p:nvSpPr>
        <p:spPr>
          <a:xfrm>
            <a:off x="419100" y="3191940"/>
            <a:ext cx="11353800" cy="474119"/>
          </a:xfrm>
        </p:spPr>
        <p:txBody>
          <a:bodyPr>
            <a:noAutofit/>
          </a:bodyPr>
          <a:lstStyle>
            <a:lvl1pPr>
              <a:defRPr sz="6000">
                <a:solidFill>
                  <a:schemeClr val="bg1"/>
                </a:solidFill>
              </a:defRPr>
            </a:lvl1pPr>
          </a:lstStyle>
          <a:p>
            <a:r>
              <a:rPr lang="en-US"/>
              <a:t>Click to edit Master title style</a:t>
            </a:r>
          </a:p>
        </p:txBody>
      </p:sp>
      <p:sp>
        <p:nvSpPr>
          <p:cNvPr id="6" name="Footer Placeholder 4">
            <a:extLst>
              <a:ext uri="{FF2B5EF4-FFF2-40B4-BE49-F238E27FC236}">
                <a16:creationId xmlns:a16="http://schemas.microsoft.com/office/drawing/2014/main" id="{6636900F-FBBE-9846-A194-AC5CF173B39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pic>
        <p:nvPicPr>
          <p:cNvPr id="8" name="Picture 7">
            <a:extLst>
              <a:ext uri="{FF2B5EF4-FFF2-40B4-BE49-F238E27FC236}">
                <a16:creationId xmlns:a16="http://schemas.microsoft.com/office/drawing/2014/main" id="{68A38432-CE99-3E4B-B087-73EB0F09CDB2}"/>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636156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80E0825-B265-3846-8BB3-B9ECFCCA9B2D}"/>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6"/>
            <a:ext cx="1772652" cy="449072"/>
          </a:xfrm>
          <a:prstGeom prst="rect">
            <a:avLst/>
          </a:prstGeom>
        </p:spPr>
      </p:pic>
      <p:sp>
        <p:nvSpPr>
          <p:cNvPr id="12" name="Rectangle 11">
            <a:extLst>
              <a:ext uri="{FF2B5EF4-FFF2-40B4-BE49-F238E27FC236}">
                <a16:creationId xmlns:a16="http://schemas.microsoft.com/office/drawing/2014/main" id="{457AF45B-C20A-5F4E-906A-B043D9D7F28E}"/>
              </a:ext>
              <a:ext uri="{C183D7F6-B498-43B3-948B-1728B52AA6E4}">
                <adec:decorative xmlns:adec="http://schemas.microsoft.com/office/drawing/2017/decorative" val="1"/>
              </a:ext>
            </a:extLst>
          </p:cNvPr>
          <p:cNvSpPr/>
          <p:nvPr userDrawn="1"/>
        </p:nvSpPr>
        <p:spPr>
          <a:xfrm>
            <a:off x="-2" y="0"/>
            <a:ext cx="5125762" cy="6875492"/>
          </a:xfrm>
          <a:prstGeom prst="rect">
            <a:avLst/>
          </a:prstGeom>
          <a:solidFill>
            <a:srgbClr val="232F3E"/>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pic>
        <p:nvPicPr>
          <p:cNvPr id="13" name="Picture 12">
            <a:extLst>
              <a:ext uri="{FF2B5EF4-FFF2-40B4-BE49-F238E27FC236}">
                <a16:creationId xmlns:a16="http://schemas.microsoft.com/office/drawing/2014/main" id="{C0EC8262-9538-E343-BCD0-0911ADA9E7A6}"/>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588712" y="3159360"/>
            <a:ext cx="4537048" cy="3716132"/>
          </a:xfrm>
          <a:prstGeom prst="rect">
            <a:avLst/>
          </a:prstGeom>
        </p:spPr>
      </p:pic>
      <p:sp>
        <p:nvSpPr>
          <p:cNvPr id="2" name="Title 1">
            <a:extLst>
              <a:ext uri="{FF2B5EF4-FFF2-40B4-BE49-F238E27FC236}">
                <a16:creationId xmlns:a16="http://schemas.microsoft.com/office/drawing/2014/main" id="{E454C7EF-17C6-3647-B5A6-45AFD1AE22A3}"/>
              </a:ext>
            </a:extLst>
          </p:cNvPr>
          <p:cNvSpPr>
            <a:spLocks noGrp="1"/>
          </p:cNvSpPr>
          <p:nvPr>
            <p:ph type="title"/>
          </p:nvPr>
        </p:nvSpPr>
        <p:spPr>
          <a:xfrm>
            <a:off x="419100" y="1178376"/>
            <a:ext cx="4268647" cy="1325563"/>
          </a:xfrm>
          <a:prstGeom prst="rect">
            <a:avLst/>
          </a:prstGeom>
        </p:spPr>
        <p:txBody>
          <a:bodyPr/>
          <a:lstStyle>
            <a:lvl1pPr>
              <a:defRPr>
                <a:solidFill>
                  <a:schemeClr val="bg1"/>
                </a:solidFill>
              </a:defRPr>
            </a:lvl1pPr>
          </a:lstStyle>
          <a:p>
            <a:r>
              <a:rPr lang="en-US"/>
              <a:t>Click to edit Master title style</a:t>
            </a:r>
          </a:p>
        </p:txBody>
      </p:sp>
      <p:sp>
        <p:nvSpPr>
          <p:cNvPr id="22" name="Content Placeholder 2">
            <a:extLst>
              <a:ext uri="{FF2B5EF4-FFF2-40B4-BE49-F238E27FC236}">
                <a16:creationId xmlns:a16="http://schemas.microsoft.com/office/drawing/2014/main" id="{0EB2737B-E9EB-5940-81B3-90715BFD4CAC}"/>
              </a:ext>
            </a:extLst>
          </p:cNvPr>
          <p:cNvSpPr>
            <a:spLocks noGrp="1"/>
          </p:cNvSpPr>
          <p:nvPr>
            <p:ph idx="16"/>
          </p:nvPr>
        </p:nvSpPr>
        <p:spPr>
          <a:xfrm>
            <a:off x="5714474" y="1178376"/>
            <a:ext cx="5767612" cy="4814920"/>
          </a:xfrm>
          <a:prstGeom prst="rect">
            <a:avLst/>
          </a:prstGeo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FFDB7B2F-8327-B54A-A6DB-5F4F68ECD970}"/>
              </a:ext>
              <a:ext uri="{C183D7F6-B498-43B3-948B-1728B52AA6E4}">
                <adec:decorative xmlns:adec="http://schemas.microsoft.com/office/drawing/2017/decorative" val="1"/>
              </a:ext>
            </a:extLst>
          </p:cNvPr>
          <p:cNvSpPr>
            <a:spLocks noGrp="1"/>
          </p:cNvSpPr>
          <p:nvPr>
            <p:ph type="sldNum" sz="quarter" idx="10"/>
          </p:nvPr>
        </p:nvSpPr>
        <p:spPr>
          <a:xfrm>
            <a:off x="423657" y="6356350"/>
            <a:ext cx="2743200" cy="365125"/>
          </a:xfrm>
          <a:prstGeom prst="rect">
            <a:avLst/>
          </a:prstGeom>
        </p:spPr>
        <p:txBody>
          <a:bodyPr/>
          <a:lstStyle>
            <a:lvl1pPr algn="l">
              <a:defRPr>
                <a:solidFill>
                  <a:schemeClr val="bg1"/>
                </a:solidFill>
              </a:defRPr>
            </a:lvl1pPr>
          </a:lstStyle>
          <a:p>
            <a:fld id="{B6A95138-A96E-2F42-A959-2EFD44FE4AB7}" type="slidenum">
              <a:rPr lang="en-US" smtClean="0"/>
              <a:pPr/>
              <a:t>‹#›</a:t>
            </a:fld>
            <a:endParaRPr lang="en-US"/>
          </a:p>
        </p:txBody>
      </p:sp>
      <p:sp>
        <p:nvSpPr>
          <p:cNvPr id="4" name="Footer Placeholder 3">
            <a:extLst>
              <a:ext uri="{FF2B5EF4-FFF2-40B4-BE49-F238E27FC236}">
                <a16:creationId xmlns:a16="http://schemas.microsoft.com/office/drawing/2014/main" id="{7D651C47-09F6-C947-968C-92FC59515123}"/>
              </a:ext>
              <a:ext uri="{C183D7F6-B498-43B3-948B-1728B52AA6E4}">
                <adec:decorative xmlns:adec="http://schemas.microsoft.com/office/drawing/2017/decorative" val="1"/>
              </a:ext>
            </a:extLst>
          </p:cNvPr>
          <p:cNvSpPr>
            <a:spLocks noGrp="1"/>
          </p:cNvSpPr>
          <p:nvPr>
            <p:ph type="ftr" sz="quarter" idx="11"/>
          </p:nvPr>
        </p:nvSpPr>
        <p:spPr>
          <a:xfrm>
            <a:off x="7997728" y="6356350"/>
            <a:ext cx="3775172" cy="365125"/>
          </a:xfrm>
          <a:prstGeom prst="rect">
            <a:avLst/>
          </a:prstGeom>
        </p:spPr>
        <p:txBody>
          <a:bodyPr/>
          <a:lstStyle>
            <a:lvl1pPr algn="r">
              <a:defRPr/>
            </a:lvl1pPr>
          </a:lstStyle>
          <a:p>
            <a:r>
              <a:rPr lang="en-US"/>
              <a:t>© 2021, Amazon Web Services, Inc. or its affiliates. All rights reserved.</a:t>
            </a:r>
          </a:p>
        </p:txBody>
      </p:sp>
    </p:spTree>
    <p:custDataLst>
      <p:tags r:id="rId1"/>
    </p:custDataLst>
    <p:extLst>
      <p:ext uri="{BB962C8B-B14F-4D97-AF65-F5344CB8AC3E}">
        <p14:creationId xmlns:p14="http://schemas.microsoft.com/office/powerpoint/2010/main" val="13952773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section Header">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A315D3-3937-1747-9C2E-0067F12A02F0}"/>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9" name="Picture 8">
            <a:extLst>
              <a:ext uri="{FF2B5EF4-FFF2-40B4-BE49-F238E27FC236}">
                <a16:creationId xmlns:a16="http://schemas.microsoft.com/office/drawing/2014/main" id="{83936176-BBC4-344F-8FD9-CD6D76107A13}"/>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
        <p:nvSpPr>
          <p:cNvPr id="10" name="Title 1">
            <a:extLst>
              <a:ext uri="{FF2B5EF4-FFF2-40B4-BE49-F238E27FC236}">
                <a16:creationId xmlns:a16="http://schemas.microsoft.com/office/drawing/2014/main" id="{D0B1C5D0-123C-C948-8FE9-A354E18700B1}"/>
              </a:ext>
            </a:extLst>
          </p:cNvPr>
          <p:cNvSpPr>
            <a:spLocks noGrp="1"/>
          </p:cNvSpPr>
          <p:nvPr>
            <p:ph type="title"/>
          </p:nvPr>
        </p:nvSpPr>
        <p:spPr>
          <a:xfrm>
            <a:off x="419100" y="3191940"/>
            <a:ext cx="11353800" cy="474119"/>
          </a:xfrm>
        </p:spPr>
        <p:txBody>
          <a:bodyPr>
            <a:noAutofit/>
          </a:bodyPr>
          <a:lstStyle>
            <a:lvl1pPr>
              <a:defRPr sz="6000">
                <a:solidFill>
                  <a:schemeClr val="tx1"/>
                </a:solidFill>
              </a:defRPr>
            </a:lvl1pPr>
          </a:lstStyle>
          <a:p>
            <a:r>
              <a:rPr lang="en-US"/>
              <a:t>Click to edit Master title style</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B9293C6B-D94F-304A-A8F4-8745DAD9DF47}"/>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861346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BF6D2BA4-6287-854B-A5A3-81A95726CF44}"/>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p:nvPr>
        </p:nvSpPr>
        <p:spPr>
          <a:xfrm>
            <a:off x="6246312" y="1524228"/>
            <a:ext cx="5504688" cy="4648788"/>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6255072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DA4BB6E3-A058-A34B-A1A1-FE195D499725}"/>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1" y="365125"/>
            <a:ext cx="9037416" cy="474119"/>
          </a:xfrm>
        </p:spPr>
        <p:txBody>
          <a:bodyPr>
            <a:noAutofit/>
          </a:bodyPr>
          <a:lstStyle>
            <a:lvl1pPr>
              <a:defRPr sz="4000">
                <a:solidFill>
                  <a:schemeClr val="bg1"/>
                </a:solidFill>
              </a:defRPr>
            </a:lvl1pPr>
          </a:lstStyle>
          <a:p>
            <a:r>
              <a:rPr lang="en-US"/>
              <a:t>Click to edit Master title style</a:t>
            </a:r>
          </a:p>
        </p:txBody>
      </p:sp>
      <p:pic>
        <p:nvPicPr>
          <p:cNvPr id="14" name="Picture 13">
            <a:extLst>
              <a:ext uri="{FF2B5EF4-FFF2-40B4-BE49-F238E27FC236}">
                <a16:creationId xmlns:a16="http://schemas.microsoft.com/office/drawing/2014/main" id="{BCD2DB21-CEFB-4A4D-B8DA-776FFE4E65ED}"/>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p:nvPr>
        </p:nvSpPr>
        <p:spPr>
          <a:xfrm>
            <a:off x="419100"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F3CCBCC6-BD7A-204B-A666-6793093190FD}"/>
              </a:ext>
            </a:extLst>
          </p:cNvPr>
          <p:cNvSpPr>
            <a:spLocks noGrp="1"/>
          </p:cNvSpPr>
          <p:nvPr>
            <p:ph idx="14"/>
          </p:nvPr>
        </p:nvSpPr>
        <p:spPr>
          <a:xfrm>
            <a:off x="4314209"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0C6EC767-E7A4-C245-BAA4-960E5F2420E0}"/>
              </a:ext>
            </a:extLst>
          </p:cNvPr>
          <p:cNvSpPr>
            <a:spLocks noGrp="1"/>
          </p:cNvSpPr>
          <p:nvPr>
            <p:ph idx="13"/>
          </p:nvPr>
        </p:nvSpPr>
        <p:spPr>
          <a:xfrm>
            <a:off x="8173686" y="1528175"/>
            <a:ext cx="3593592" cy="4645152"/>
          </a:xfrm>
        </p:spPr>
        <p:txBody>
          <a:bodyPr>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ooter Placeholder 4">
            <a:extLst>
              <a:ext uri="{FF2B5EF4-FFF2-40B4-BE49-F238E27FC236}">
                <a16:creationId xmlns:a16="http://schemas.microsoft.com/office/drawing/2014/main" id="{EAED9FF8-3030-4E4D-ADC0-FA2315FD54F2}"/>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701177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B7529A25-CD85-DB42-9175-A545162F4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503D402F-215B-FB47-825A-3E2774C59C1B}"/>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1"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100"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2">
            <a:extLst>
              <a:ext uri="{FF2B5EF4-FFF2-40B4-BE49-F238E27FC236}">
                <a16:creationId xmlns:a16="http://schemas.microsoft.com/office/drawing/2014/main" id="{DDC3C2DA-3EB0-FE4D-8393-500CDB18693C}"/>
              </a:ext>
            </a:extLst>
          </p:cNvPr>
          <p:cNvSpPr>
            <a:spLocks noGrp="1"/>
          </p:cNvSpPr>
          <p:nvPr>
            <p:ph type="body" sz="quarter" idx="17"/>
          </p:nvPr>
        </p:nvSpPr>
        <p:spPr>
          <a:xfrm>
            <a:off x="6249886" y="1524000"/>
            <a:ext cx="5504688"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4" name="Content Placeholder 2">
            <a:extLst>
              <a:ext uri="{FF2B5EF4-FFF2-40B4-BE49-F238E27FC236}">
                <a16:creationId xmlns:a16="http://schemas.microsoft.com/office/drawing/2014/main" id="{E73D202D-7B57-2643-80ED-BF68CDD1CDB3}"/>
              </a:ext>
            </a:extLst>
          </p:cNvPr>
          <p:cNvSpPr>
            <a:spLocks noGrp="1"/>
          </p:cNvSpPr>
          <p:nvPr>
            <p:ph idx="16"/>
          </p:nvPr>
        </p:nvSpPr>
        <p:spPr>
          <a:xfrm>
            <a:off x="6249885" y="2041932"/>
            <a:ext cx="5504688"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6552EEA6-13B7-F947-9C14-50FE8967965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6780464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title">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2704F4F9-D03D-9741-91BE-D52E962C505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5" name="Picture 14">
            <a:extLst>
              <a:ext uri="{FF2B5EF4-FFF2-40B4-BE49-F238E27FC236}">
                <a16:creationId xmlns:a16="http://schemas.microsoft.com/office/drawing/2014/main" id="{2D28D2B2-887B-C449-B54F-A6016CBDBCB1}"/>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9100" y="1524000"/>
            <a:ext cx="11335473" cy="517932"/>
          </a:xfrm>
        </p:spPr>
        <p:txBody>
          <a:bodyPr>
            <a:noAutofit/>
          </a:bodyPr>
          <a:lstStyle>
            <a:lvl1pPr marL="0" indent="0">
              <a:buNone/>
              <a:defRPr sz="3200" b="0">
                <a:solidFill>
                  <a:schemeClr val="tx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13" name="Content Placeholder 2">
            <a:extLst>
              <a:ext uri="{FF2B5EF4-FFF2-40B4-BE49-F238E27FC236}">
                <a16:creationId xmlns:a16="http://schemas.microsoft.com/office/drawing/2014/main" id="{1EBC76E4-C45C-574F-A82B-828C66343888}"/>
              </a:ext>
            </a:extLst>
          </p:cNvPr>
          <p:cNvSpPr>
            <a:spLocks noGrp="1"/>
          </p:cNvSpPr>
          <p:nvPr>
            <p:ph idx="14"/>
          </p:nvPr>
        </p:nvSpPr>
        <p:spPr>
          <a:xfrm>
            <a:off x="419099" y="2041932"/>
            <a:ext cx="11335473" cy="4131084"/>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99B9B80A-7CBE-8F4D-B2B0-66F7C285B4D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498965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61225-8479-FF7D-101A-4C063320FF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14A40-3FFF-07C0-A7B7-58EE212213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73962-9A33-4364-61EC-D4649447C38A}"/>
              </a:ext>
            </a:extLst>
          </p:cNvPr>
          <p:cNvSpPr>
            <a:spLocks noGrp="1"/>
          </p:cNvSpPr>
          <p:nvPr>
            <p:ph type="dt" sz="half" idx="10"/>
          </p:nvPr>
        </p:nvSpPr>
        <p:spPr/>
        <p:txBody>
          <a:bodyPr/>
          <a:lstStyle/>
          <a:p>
            <a:fld id="{796D68BF-6EBE-48AD-9B07-7B70F2E55C4A}" type="datetimeFigureOut">
              <a:rPr lang="en-US" smtClean="0"/>
              <a:t>12/3/2024</a:t>
            </a:fld>
            <a:endParaRPr lang="en-US"/>
          </a:p>
        </p:txBody>
      </p:sp>
      <p:sp>
        <p:nvSpPr>
          <p:cNvPr id="5" name="Footer Placeholder 4">
            <a:extLst>
              <a:ext uri="{FF2B5EF4-FFF2-40B4-BE49-F238E27FC236}">
                <a16:creationId xmlns:a16="http://schemas.microsoft.com/office/drawing/2014/main" id="{ABC37741-A9A8-A232-9E5E-057313EDB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AB09E-0FC8-9E8A-431D-F2240C72C17C}"/>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10211038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de 2 Up">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1350FA4A-B00E-C044-8FFB-45BB9BA4C7DB}"/>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B49C5B5F-9EDC-CD4D-BA0B-49411FD11BB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10" name="Content Placeholder 2">
            <a:extLst>
              <a:ext uri="{FF2B5EF4-FFF2-40B4-BE49-F238E27FC236}">
                <a16:creationId xmlns:a16="http://schemas.microsoft.com/office/drawing/2014/main" id="{F3BB2B80-1B59-A143-BE75-CCD366DF7CE5}"/>
              </a:ext>
            </a:extLst>
          </p:cNvPr>
          <p:cNvSpPr>
            <a:spLocks noGrp="1"/>
          </p:cNvSpPr>
          <p:nvPr>
            <p:ph idx="1" hasCustomPrompt="1"/>
          </p:nvPr>
        </p:nvSpPr>
        <p:spPr>
          <a:xfrm>
            <a:off x="419100" y="1528175"/>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a:p>
            <a:pPr lvl="0"/>
            <a:endParaRPr lang="en-US"/>
          </a:p>
        </p:txBody>
      </p:sp>
      <p:sp>
        <p:nvSpPr>
          <p:cNvPr id="12" name="Content Placeholder 2">
            <a:extLst>
              <a:ext uri="{FF2B5EF4-FFF2-40B4-BE49-F238E27FC236}">
                <a16:creationId xmlns:a16="http://schemas.microsoft.com/office/drawing/2014/main" id="{D773890F-7993-BE4F-83AC-886113878E8D}"/>
              </a:ext>
            </a:extLst>
          </p:cNvPr>
          <p:cNvSpPr>
            <a:spLocks noGrp="1"/>
          </p:cNvSpPr>
          <p:nvPr>
            <p:ph idx="13" hasCustomPrompt="1"/>
          </p:nvPr>
        </p:nvSpPr>
        <p:spPr>
          <a:xfrm>
            <a:off x="6246312" y="1524228"/>
            <a:ext cx="5504688" cy="4648788"/>
          </a:xfrm>
        </p:spPr>
        <p:txBody>
          <a:bodyPr>
            <a:noAutofit/>
          </a:bodyPr>
          <a:lstStyle>
            <a:lvl1pPr marL="0" indent="0">
              <a:buNone/>
              <a:defRPr sz="1400">
                <a:solidFill>
                  <a:schemeClr val="tx1"/>
                </a:solidFill>
                <a:latin typeface="Lucida Console" panose="020B0609040504020204" pitchFamily="49"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 Syntax Test file for 68k Assembly code</a:t>
            </a:r>
          </a:p>
          <a:p>
            <a:pPr lvl="0"/>
            <a:r>
              <a:rPr lang="en-US"/>
              <a:t>; Some comments about this file</a:t>
            </a:r>
          </a:p>
          <a:p>
            <a:pPr lvl="0"/>
            <a:r>
              <a:rPr lang="en-US"/>
              <a:t>.D0 00000000</a:t>
            </a:r>
          </a:p>
          <a:p>
            <a:pPr lvl="0"/>
            <a:r>
              <a:rPr lang="en-US"/>
              <a:t>MS 2100 00000002</a:t>
            </a:r>
          </a:p>
          <a:p>
            <a:pPr lvl="0"/>
            <a:r>
              <a:rPr lang="en-US"/>
              <a:t>MM 2000;DI</a:t>
            </a:r>
          </a:p>
          <a:p>
            <a:pPr lvl="0"/>
            <a:r>
              <a:rPr lang="en-US"/>
              <a:t>LEA.L $002100,A1</a:t>
            </a:r>
          </a:p>
          <a:p>
            <a:pPr lvl="0"/>
            <a:r>
              <a:rPr lang="en-US"/>
              <a:t>MOVE.L #2,-(A1)</a:t>
            </a:r>
          </a:p>
          <a:p>
            <a:pPr lvl="0"/>
            <a:r>
              <a:rPr lang="en-US"/>
              <a:t>BSR $00002050</a:t>
            </a:r>
          </a:p>
          <a:p>
            <a:pPr lvl="0"/>
            <a:r>
              <a:rPr lang="en-US"/>
              <a:t>MM 2050;DI</a:t>
            </a:r>
          </a:p>
          <a:p>
            <a:pPr lvl="0"/>
            <a:r>
              <a:rPr lang="en-US"/>
              <a:t>MOVE.L (A1)+,D1</a:t>
            </a:r>
          </a:p>
          <a:p>
            <a:pPr lvl="0"/>
            <a:r>
              <a:rPr lang="en-US"/>
              <a:t>MOVE.L (A1),D2</a:t>
            </a:r>
          </a:p>
          <a:p>
            <a:pPr lvl="0"/>
            <a:r>
              <a:rPr lang="en-US"/>
              <a:t>ADD.L D1,D2</a:t>
            </a:r>
          </a:p>
          <a:p>
            <a:pPr lvl="0"/>
            <a:r>
              <a:rPr lang="en-US"/>
              <a:t>MOVE.L D2,D0</a:t>
            </a:r>
          </a:p>
          <a:p>
            <a:pPr lvl="0"/>
            <a:r>
              <a:rPr lang="en-US"/>
              <a:t>RTS</a:t>
            </a:r>
          </a:p>
        </p:txBody>
      </p:sp>
      <p:sp>
        <p:nvSpPr>
          <p:cNvPr id="13" name="Footer Placeholder 4">
            <a:extLst>
              <a:ext uri="{FF2B5EF4-FFF2-40B4-BE49-F238E27FC236}">
                <a16:creationId xmlns:a16="http://schemas.microsoft.com/office/drawing/2014/main" id="{69573A30-3961-C94C-A15D-1FC70640BAA5}"/>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6102432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 Pictur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071635C-7AC2-B54A-9C0A-2EECB1A91D6A}"/>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6" name="Picture 15">
            <a:extLst>
              <a:ext uri="{FF2B5EF4-FFF2-40B4-BE49-F238E27FC236}">
                <a16:creationId xmlns:a16="http://schemas.microsoft.com/office/drawing/2014/main" id="{49A7927A-C274-E848-B9FC-75CF0763AED5}"/>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2679192" cy="2103120"/>
          </a:xfrm>
        </p:spPr>
        <p:txBody>
          <a:bodyPr>
            <a:noAutofit/>
          </a:bodyPr>
          <a:lstStyle>
            <a:lvl1pPr marL="0" indent="0">
              <a:buNone/>
              <a:defRPr/>
            </a:lvl1pPr>
          </a:lstStyle>
          <a:p>
            <a:r>
              <a:rPr lang="en-US"/>
              <a:t>Click icon to add picture</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6" name="Picture Placeholder 3">
            <a:extLst>
              <a:ext uri="{FF2B5EF4-FFF2-40B4-BE49-F238E27FC236}">
                <a16:creationId xmlns:a16="http://schemas.microsoft.com/office/drawing/2014/main" id="{C1BCDD9F-46DB-5745-913B-E11E7BEBDA8C}"/>
              </a:ext>
            </a:extLst>
          </p:cNvPr>
          <p:cNvSpPr>
            <a:spLocks noGrp="1"/>
          </p:cNvSpPr>
          <p:nvPr>
            <p:ph type="pic" sz="quarter" idx="24"/>
          </p:nvPr>
        </p:nvSpPr>
        <p:spPr>
          <a:xfrm>
            <a:off x="3322302" y="1524000"/>
            <a:ext cx="2679192" cy="2103120"/>
          </a:xfrm>
        </p:spPr>
        <p:txBody>
          <a:bodyPr>
            <a:noAutofit/>
          </a:bodyPr>
          <a:lstStyle>
            <a:lvl1pPr marL="0" indent="0">
              <a:buNone/>
              <a:defRPr/>
            </a:lvl1pPr>
          </a:lstStyle>
          <a:p>
            <a:r>
              <a:rPr lang="en-US"/>
              <a:t>Click icon to add picture</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4" name="Picture Placeholder 3">
            <a:extLst>
              <a:ext uri="{FF2B5EF4-FFF2-40B4-BE49-F238E27FC236}">
                <a16:creationId xmlns:a16="http://schemas.microsoft.com/office/drawing/2014/main" id="{47F48B9A-256D-954A-AA08-55B5777556AD}"/>
              </a:ext>
            </a:extLst>
          </p:cNvPr>
          <p:cNvSpPr>
            <a:spLocks noGrp="1"/>
          </p:cNvSpPr>
          <p:nvPr>
            <p:ph type="pic" sz="quarter" idx="22"/>
          </p:nvPr>
        </p:nvSpPr>
        <p:spPr>
          <a:xfrm>
            <a:off x="6210469" y="1524000"/>
            <a:ext cx="2679192" cy="2103120"/>
          </a:xfrm>
        </p:spPr>
        <p:txBody>
          <a:bodyPr>
            <a:noAutofit/>
          </a:bodyPr>
          <a:lstStyle>
            <a:lvl1pPr marL="0" indent="0">
              <a:buNone/>
              <a:defRPr/>
            </a:lvl1pPr>
          </a:lstStyle>
          <a:p>
            <a:r>
              <a:rPr lang="en-US"/>
              <a:t>Click icon to add picture</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200777"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2" name="Picture Placeholder 3">
            <a:extLst>
              <a:ext uri="{FF2B5EF4-FFF2-40B4-BE49-F238E27FC236}">
                <a16:creationId xmlns:a16="http://schemas.microsoft.com/office/drawing/2014/main" id="{2FA06701-76A6-3548-BF51-E4429F8C741A}"/>
              </a:ext>
            </a:extLst>
          </p:cNvPr>
          <p:cNvSpPr>
            <a:spLocks noGrp="1"/>
          </p:cNvSpPr>
          <p:nvPr>
            <p:ph type="pic" sz="quarter" idx="20"/>
          </p:nvPr>
        </p:nvSpPr>
        <p:spPr>
          <a:xfrm>
            <a:off x="9093708" y="1524000"/>
            <a:ext cx="2679192" cy="2103120"/>
          </a:xfrm>
        </p:spPr>
        <p:txBody>
          <a:bodyPr>
            <a:noAutofit/>
          </a:bodyPr>
          <a:lstStyle>
            <a:lvl1pPr marL="0" indent="0">
              <a:buNone/>
              <a:defRPr/>
            </a:lvl1pPr>
          </a:lstStyle>
          <a:p>
            <a:r>
              <a:rPr lang="en-US"/>
              <a:t>Click icon to add picture</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3793944"/>
            <a:ext cx="2686416" cy="303043"/>
          </a:xfrm>
        </p:spPr>
        <p:txBody>
          <a:bodyPr>
            <a:noAutofit/>
          </a:bodyPr>
          <a:lstStyle>
            <a:lvl1pPr marL="0" indent="0" algn="ctr">
              <a:buNone/>
              <a:defRPr sz="2000" b="0">
                <a:solidFill>
                  <a:schemeClr val="tx1"/>
                </a:solidFill>
              </a:defRPr>
            </a:lvl1pPr>
          </a:lstStyle>
          <a:p>
            <a:pPr lvl="0"/>
            <a:r>
              <a:rPr lang="en-US"/>
              <a:t>Edit Master text styles</a:t>
            </a:r>
          </a:p>
        </p:txBody>
      </p:sp>
      <p:sp>
        <p:nvSpPr>
          <p:cNvPr id="14" name="Footer Placeholder 4">
            <a:extLst>
              <a:ext uri="{FF2B5EF4-FFF2-40B4-BE49-F238E27FC236}">
                <a16:creationId xmlns:a16="http://schemas.microsoft.com/office/drawing/2014/main" id="{075ED423-869B-CA42-83F6-A40BF01C3EBF}"/>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148858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 Pictur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67E9E421-0C28-B445-BB5D-267DD5F8BA23}"/>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9" name="Title 1">
            <a:extLst>
              <a:ext uri="{FF2B5EF4-FFF2-40B4-BE49-F238E27FC236}">
                <a16:creationId xmlns:a16="http://schemas.microsoft.com/office/drawing/2014/main" id="{2CEC7003-BF6D-1A45-8C4D-387CA8F02C29}"/>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23" name="Picture 22">
            <a:extLst>
              <a:ext uri="{FF2B5EF4-FFF2-40B4-BE49-F238E27FC236}">
                <a16:creationId xmlns:a16="http://schemas.microsoft.com/office/drawing/2014/main" id="{C99A9892-B85D-B746-B8F0-8DD0CF1EAB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5"/>
            <a:ext cx="1772656" cy="449073"/>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p:nvPr>
        </p:nvSpPr>
        <p:spPr>
          <a:xfrm>
            <a:off x="419100" y="1524000"/>
            <a:ext cx="3611880" cy="1755648"/>
          </a:xfrm>
        </p:spPr>
        <p:txBody>
          <a:bodyPr>
            <a:noAutofit/>
          </a:bodyPr>
          <a:lstStyle>
            <a:lvl1pPr marL="0" indent="0">
              <a:buNone/>
              <a:defRPr>
                <a:solidFill>
                  <a:schemeClr val="tx1"/>
                </a:solidFill>
              </a:defRPr>
            </a:lvl1pPr>
          </a:lstStyle>
          <a:p>
            <a:r>
              <a:rPr lang="en-US"/>
              <a:t>Click icon to add picture</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7" name="Picture Placeholder 3">
            <a:extLst>
              <a:ext uri="{FF2B5EF4-FFF2-40B4-BE49-F238E27FC236}">
                <a16:creationId xmlns:a16="http://schemas.microsoft.com/office/drawing/2014/main" id="{B331369C-8691-264D-B80A-CEAC8AD3CDE6}"/>
              </a:ext>
            </a:extLst>
          </p:cNvPr>
          <p:cNvSpPr>
            <a:spLocks noGrp="1"/>
          </p:cNvSpPr>
          <p:nvPr>
            <p:ph type="pic" sz="quarter" idx="22"/>
          </p:nvPr>
        </p:nvSpPr>
        <p:spPr>
          <a:xfrm>
            <a:off x="4301536" y="1524000"/>
            <a:ext cx="3611880" cy="1755648"/>
          </a:xfrm>
        </p:spPr>
        <p:txBody>
          <a:bodyPr>
            <a:noAutofit/>
          </a:bodyPr>
          <a:lstStyle>
            <a:lvl1pPr marL="0" indent="0">
              <a:buNone/>
              <a:defRPr/>
            </a:lvl1pPr>
          </a:lstStyle>
          <a:p>
            <a:r>
              <a:rPr lang="en-US"/>
              <a:t>Click icon to add picture</a:t>
            </a:r>
          </a:p>
        </p:txBody>
      </p:sp>
      <p:sp>
        <p:nvSpPr>
          <p:cNvPr id="20" name="Text Placeholder 2">
            <a:extLst>
              <a:ext uri="{FF2B5EF4-FFF2-40B4-BE49-F238E27FC236}">
                <a16:creationId xmlns:a16="http://schemas.microsoft.com/office/drawing/2014/main" id="{22929504-2B50-874B-A16E-F37A03279EC7}"/>
              </a:ext>
            </a:extLst>
          </p:cNvPr>
          <p:cNvSpPr>
            <a:spLocks noGrp="1"/>
          </p:cNvSpPr>
          <p:nvPr>
            <p:ph type="body" sz="quarter" idx="21"/>
          </p:nvPr>
        </p:nvSpPr>
        <p:spPr>
          <a:xfrm>
            <a:off x="4294312"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19" name="Picture Placeholder 3">
            <a:extLst>
              <a:ext uri="{FF2B5EF4-FFF2-40B4-BE49-F238E27FC236}">
                <a16:creationId xmlns:a16="http://schemas.microsoft.com/office/drawing/2014/main" id="{1F03C714-8C12-1648-A7BE-ED7D107E4A53}"/>
              </a:ext>
            </a:extLst>
          </p:cNvPr>
          <p:cNvSpPr>
            <a:spLocks noGrp="1"/>
          </p:cNvSpPr>
          <p:nvPr>
            <p:ph type="pic" sz="quarter" idx="20"/>
          </p:nvPr>
        </p:nvSpPr>
        <p:spPr>
          <a:xfrm>
            <a:off x="8161020" y="1524000"/>
            <a:ext cx="3611880" cy="1755648"/>
          </a:xfrm>
        </p:spPr>
        <p:txBody>
          <a:bodyPr>
            <a:noAutofit/>
          </a:bodyPr>
          <a:lstStyle>
            <a:lvl1pPr marL="0" indent="0">
              <a:buNone/>
              <a:defRPr/>
            </a:lvl1pPr>
          </a:lstStyle>
          <a:p>
            <a:r>
              <a:rPr lang="en-US"/>
              <a:t>Click icon to add picture</a:t>
            </a:r>
          </a:p>
        </p:txBody>
      </p:sp>
      <p:sp>
        <p:nvSpPr>
          <p:cNvPr id="18" name="Text Placeholder 2">
            <a:extLst>
              <a:ext uri="{FF2B5EF4-FFF2-40B4-BE49-F238E27FC236}">
                <a16:creationId xmlns:a16="http://schemas.microsoft.com/office/drawing/2014/main" id="{CEC6ED8A-9A35-254F-9CF6-1EFE9B38709A}"/>
              </a:ext>
            </a:extLst>
          </p:cNvPr>
          <p:cNvSpPr>
            <a:spLocks noGrp="1"/>
          </p:cNvSpPr>
          <p:nvPr>
            <p:ph type="body" sz="quarter" idx="19"/>
          </p:nvPr>
        </p:nvSpPr>
        <p:spPr>
          <a:xfrm>
            <a:off x="8153796" y="3446471"/>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5" name="Picture Placeholder 3">
            <a:extLst>
              <a:ext uri="{FF2B5EF4-FFF2-40B4-BE49-F238E27FC236}">
                <a16:creationId xmlns:a16="http://schemas.microsoft.com/office/drawing/2014/main" id="{57601697-5763-1649-956A-0E3F39DE563B}"/>
              </a:ext>
            </a:extLst>
          </p:cNvPr>
          <p:cNvSpPr>
            <a:spLocks noGrp="1"/>
          </p:cNvSpPr>
          <p:nvPr>
            <p:ph type="pic" sz="quarter" idx="24"/>
          </p:nvPr>
        </p:nvSpPr>
        <p:spPr>
          <a:xfrm>
            <a:off x="419100" y="3934689"/>
            <a:ext cx="3611880" cy="1755648"/>
          </a:xfrm>
        </p:spPr>
        <p:txBody>
          <a:bodyPr>
            <a:noAutofit/>
          </a:bodyPr>
          <a:lstStyle>
            <a:lvl1pPr marL="0" indent="0">
              <a:buNone/>
              <a:defRPr>
                <a:solidFill>
                  <a:schemeClr val="tx1"/>
                </a:solidFill>
              </a:defRPr>
            </a:lvl1pPr>
          </a:lstStyle>
          <a:p>
            <a:r>
              <a:rPr lang="en-US"/>
              <a:t>Click icon to add picture</a:t>
            </a:r>
          </a:p>
        </p:txBody>
      </p:sp>
      <p:sp>
        <p:nvSpPr>
          <p:cNvPr id="34" name="Text Placeholder 2">
            <a:extLst>
              <a:ext uri="{FF2B5EF4-FFF2-40B4-BE49-F238E27FC236}">
                <a16:creationId xmlns:a16="http://schemas.microsoft.com/office/drawing/2014/main" id="{B9AA5E4E-EA30-7144-B43C-3BC38200353D}"/>
              </a:ext>
            </a:extLst>
          </p:cNvPr>
          <p:cNvSpPr>
            <a:spLocks noGrp="1"/>
          </p:cNvSpPr>
          <p:nvPr>
            <p:ph type="body" sz="quarter" idx="23"/>
          </p:nvPr>
        </p:nvSpPr>
        <p:spPr>
          <a:xfrm>
            <a:off x="41187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9" name="Picture Placeholder 3">
            <a:extLst>
              <a:ext uri="{FF2B5EF4-FFF2-40B4-BE49-F238E27FC236}">
                <a16:creationId xmlns:a16="http://schemas.microsoft.com/office/drawing/2014/main" id="{750D7242-278D-B24F-A07C-549ACB16E63A}"/>
              </a:ext>
            </a:extLst>
          </p:cNvPr>
          <p:cNvSpPr>
            <a:spLocks noGrp="1"/>
          </p:cNvSpPr>
          <p:nvPr>
            <p:ph type="pic" sz="quarter" idx="28"/>
          </p:nvPr>
        </p:nvSpPr>
        <p:spPr>
          <a:xfrm>
            <a:off x="4301536" y="3934689"/>
            <a:ext cx="3611880" cy="1755648"/>
          </a:xfrm>
        </p:spPr>
        <p:txBody>
          <a:bodyPr>
            <a:noAutofit/>
          </a:bodyPr>
          <a:lstStyle>
            <a:lvl1pPr marL="0" indent="0">
              <a:buNone/>
              <a:defRPr>
                <a:solidFill>
                  <a:schemeClr val="tx1"/>
                </a:solidFill>
              </a:defRPr>
            </a:lvl1pPr>
          </a:lstStyle>
          <a:p>
            <a:r>
              <a:rPr lang="en-US"/>
              <a:t>Click icon to add picture</a:t>
            </a:r>
          </a:p>
        </p:txBody>
      </p:sp>
      <p:sp>
        <p:nvSpPr>
          <p:cNvPr id="38" name="Text Placeholder 2">
            <a:extLst>
              <a:ext uri="{FF2B5EF4-FFF2-40B4-BE49-F238E27FC236}">
                <a16:creationId xmlns:a16="http://schemas.microsoft.com/office/drawing/2014/main" id="{2B0D6062-BB69-D146-8060-14598F894BC4}"/>
              </a:ext>
            </a:extLst>
          </p:cNvPr>
          <p:cNvSpPr>
            <a:spLocks noGrp="1"/>
          </p:cNvSpPr>
          <p:nvPr>
            <p:ph type="body" sz="quarter" idx="27"/>
          </p:nvPr>
        </p:nvSpPr>
        <p:spPr>
          <a:xfrm>
            <a:off x="4294312"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37" name="Picture Placeholder 3">
            <a:extLst>
              <a:ext uri="{FF2B5EF4-FFF2-40B4-BE49-F238E27FC236}">
                <a16:creationId xmlns:a16="http://schemas.microsoft.com/office/drawing/2014/main" id="{D8042A93-9BD7-0147-8441-5442B29A69DE}"/>
              </a:ext>
            </a:extLst>
          </p:cNvPr>
          <p:cNvSpPr>
            <a:spLocks noGrp="1"/>
          </p:cNvSpPr>
          <p:nvPr>
            <p:ph type="pic" sz="quarter" idx="26"/>
          </p:nvPr>
        </p:nvSpPr>
        <p:spPr>
          <a:xfrm>
            <a:off x="8161020" y="3934689"/>
            <a:ext cx="3611880" cy="1755648"/>
          </a:xfrm>
        </p:spPr>
        <p:txBody>
          <a:bodyPr>
            <a:noAutofit/>
          </a:bodyPr>
          <a:lstStyle>
            <a:lvl1pPr marL="0" indent="0">
              <a:buNone/>
              <a:defRPr>
                <a:solidFill>
                  <a:schemeClr val="tx1"/>
                </a:solidFill>
              </a:defRPr>
            </a:lvl1pPr>
          </a:lstStyle>
          <a:p>
            <a:r>
              <a:rPr lang="en-US"/>
              <a:t>Click icon to add picture</a:t>
            </a:r>
          </a:p>
        </p:txBody>
      </p:sp>
      <p:sp>
        <p:nvSpPr>
          <p:cNvPr id="36" name="Text Placeholder 2">
            <a:extLst>
              <a:ext uri="{FF2B5EF4-FFF2-40B4-BE49-F238E27FC236}">
                <a16:creationId xmlns:a16="http://schemas.microsoft.com/office/drawing/2014/main" id="{09672F95-1B0D-D44F-96FA-DEB0E07403A7}"/>
              </a:ext>
            </a:extLst>
          </p:cNvPr>
          <p:cNvSpPr>
            <a:spLocks noGrp="1"/>
          </p:cNvSpPr>
          <p:nvPr>
            <p:ph type="body" sz="quarter" idx="25"/>
          </p:nvPr>
        </p:nvSpPr>
        <p:spPr>
          <a:xfrm>
            <a:off x="8153796" y="5857160"/>
            <a:ext cx="3619104" cy="301752"/>
          </a:xfrm>
        </p:spPr>
        <p:txBody>
          <a:bodyPr>
            <a:noAutofit/>
          </a:bodyPr>
          <a:lstStyle>
            <a:lvl1pPr marL="0" indent="0" algn="ctr">
              <a:buNone/>
              <a:defRPr sz="2000" b="0">
                <a:solidFill>
                  <a:schemeClr val="tx1"/>
                </a:solidFill>
              </a:defRPr>
            </a:lvl1pPr>
          </a:lstStyle>
          <a:p>
            <a:pPr lvl="0"/>
            <a:r>
              <a:rPr lang="en-US"/>
              <a:t>Edit Master text styles</a:t>
            </a:r>
          </a:p>
        </p:txBody>
      </p:sp>
      <p:sp>
        <p:nvSpPr>
          <p:cNvPr id="21" name="Footer Placeholder 4">
            <a:extLst>
              <a:ext uri="{FF2B5EF4-FFF2-40B4-BE49-F238E27FC236}">
                <a16:creationId xmlns:a16="http://schemas.microsoft.com/office/drawing/2014/main" id="{FBF3F200-BB4F-664F-876E-B587463197ED}"/>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noAutofit/>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9536156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cons">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76EEF212-16FA-C546-A6BD-253C80A1A8FF}"/>
              </a:ext>
              <a:ext uri="{C183D7F6-B498-43B3-948B-1728B52AA6E4}">
                <adec:decorative xmlns:adec="http://schemas.microsoft.com/office/drawing/2017/decorative" val="1"/>
              </a:ext>
            </a:extLst>
          </p:cNvPr>
          <p:cNvPicPr>
            <a:picLocks noChangeAspect="1"/>
          </p:cNvPicPr>
          <p:nvPr userDrawn="1"/>
        </p:nvPicPr>
        <p:blipFill rotWithShape="1">
          <a:blip r:embed="rId3" cstate="hqprint">
            <a:extLst>
              <a:ext uri="{28A0092B-C50C-407E-A947-70E740481C1C}">
                <a14:useLocalDpi xmlns:a14="http://schemas.microsoft.com/office/drawing/2010/main"/>
              </a:ext>
            </a:extLst>
          </a:blip>
          <a:srcRect/>
          <a:stretch/>
        </p:blipFill>
        <p:spPr>
          <a:xfrm rot="10800000">
            <a:off x="-1" y="-2"/>
            <a:ext cx="2268187" cy="2166103"/>
          </a:xfrm>
          <a:prstGeom prst="rect">
            <a:avLst/>
          </a:prstGeom>
        </p:spPr>
      </p:pic>
      <p:pic>
        <p:nvPicPr>
          <p:cNvPr id="34" name="Picture 33">
            <a:extLst>
              <a:ext uri="{FF2B5EF4-FFF2-40B4-BE49-F238E27FC236}">
                <a16:creationId xmlns:a16="http://schemas.microsoft.com/office/drawing/2014/main" id="{F7CCF82A-4490-0644-8968-C198DF5F3F30}"/>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200" y="365126"/>
            <a:ext cx="1772652" cy="449072"/>
          </a:xfrm>
          <a:prstGeom prst="rect">
            <a:avLst/>
          </a:prstGeom>
        </p:spPr>
      </p:pic>
      <p:sp>
        <p:nvSpPr>
          <p:cNvPr id="4" name="Picture Placeholder 3">
            <a:extLst>
              <a:ext uri="{FF2B5EF4-FFF2-40B4-BE49-F238E27FC236}">
                <a16:creationId xmlns:a16="http://schemas.microsoft.com/office/drawing/2014/main" id="{EE336319-2696-2640-9B7B-C5788923DD04}"/>
              </a:ext>
            </a:extLst>
          </p:cNvPr>
          <p:cNvSpPr>
            <a:spLocks noGrp="1"/>
          </p:cNvSpPr>
          <p:nvPr>
            <p:ph type="pic" sz="quarter" idx="18" hasCustomPrompt="1"/>
          </p:nvPr>
        </p:nvSpPr>
        <p:spPr>
          <a:xfrm>
            <a:off x="1069259" y="2626296"/>
            <a:ext cx="1188720" cy="1188720"/>
          </a:xfrm>
        </p:spPr>
        <p:txBody>
          <a:bodyPr>
            <a:noAutofit/>
          </a:bodyPr>
          <a:lstStyle>
            <a:lvl1pPr marL="0" indent="0">
              <a:buNone/>
              <a:defRPr/>
            </a:lvl1pPr>
          </a:lstStyle>
          <a:p>
            <a:r>
              <a:rPr lang="en-US"/>
              <a:t>Icon</a:t>
            </a:r>
          </a:p>
        </p:txBody>
      </p:sp>
      <p:sp>
        <p:nvSpPr>
          <p:cNvPr id="3" name="Text Placeholder 2">
            <a:extLst>
              <a:ext uri="{FF2B5EF4-FFF2-40B4-BE49-F238E27FC236}">
                <a16:creationId xmlns:a16="http://schemas.microsoft.com/office/drawing/2014/main" id="{696A4FD3-97EE-8149-9A33-E0E6B1B0C06E}"/>
              </a:ext>
            </a:extLst>
          </p:cNvPr>
          <p:cNvSpPr>
            <a:spLocks noGrp="1"/>
          </p:cNvSpPr>
          <p:nvPr>
            <p:ph type="body" sz="quarter" idx="15"/>
          </p:nvPr>
        </p:nvSpPr>
        <p:spPr>
          <a:xfrm>
            <a:off x="411876" y="4011163"/>
            <a:ext cx="2686416" cy="303043"/>
          </a:xfrm>
        </p:spPr>
        <p:txBody>
          <a:bodyPr>
            <a:noAutofit/>
          </a:bodyPr>
          <a:lstStyle>
            <a:lvl1pPr marL="0" indent="0" algn="ctr">
              <a:buNone/>
              <a:defRPr sz="2000" b="0"/>
            </a:lvl1pPr>
          </a:lstStyle>
          <a:p>
            <a:pPr lvl="0"/>
            <a:r>
              <a:rPr lang="en-US"/>
              <a:t>Edit Master text styles</a:t>
            </a:r>
          </a:p>
        </p:txBody>
      </p:sp>
      <p:sp>
        <p:nvSpPr>
          <p:cNvPr id="14" name="Picture Placeholder 3">
            <a:extLst>
              <a:ext uri="{FF2B5EF4-FFF2-40B4-BE49-F238E27FC236}">
                <a16:creationId xmlns:a16="http://schemas.microsoft.com/office/drawing/2014/main" id="{3E6CE5FE-ED8C-0D40-862B-9F5EC40C7E82}"/>
              </a:ext>
            </a:extLst>
          </p:cNvPr>
          <p:cNvSpPr>
            <a:spLocks noGrp="1"/>
          </p:cNvSpPr>
          <p:nvPr>
            <p:ph type="pic" sz="quarter" idx="24" hasCustomPrompt="1"/>
          </p:nvPr>
        </p:nvSpPr>
        <p:spPr>
          <a:xfrm>
            <a:off x="4049966" y="2626296"/>
            <a:ext cx="1188720" cy="1188720"/>
          </a:xfrm>
        </p:spPr>
        <p:txBody>
          <a:bodyPr>
            <a:noAutofit/>
          </a:bodyPr>
          <a:lstStyle>
            <a:lvl1pPr marL="0" indent="0">
              <a:buNone/>
              <a:defRPr/>
            </a:lvl1pPr>
          </a:lstStyle>
          <a:p>
            <a:r>
              <a:rPr lang="en-US"/>
              <a:t>Icon</a:t>
            </a:r>
          </a:p>
        </p:txBody>
      </p:sp>
      <p:sp>
        <p:nvSpPr>
          <p:cNvPr id="25" name="Text Placeholder 2">
            <a:extLst>
              <a:ext uri="{FF2B5EF4-FFF2-40B4-BE49-F238E27FC236}">
                <a16:creationId xmlns:a16="http://schemas.microsoft.com/office/drawing/2014/main" id="{86FF323F-B273-E643-A44F-65465BE5C0DE}"/>
              </a:ext>
            </a:extLst>
          </p:cNvPr>
          <p:cNvSpPr>
            <a:spLocks noGrp="1"/>
          </p:cNvSpPr>
          <p:nvPr>
            <p:ph type="body" sz="quarter" idx="23"/>
          </p:nvPr>
        </p:nvSpPr>
        <p:spPr>
          <a:xfrm>
            <a:off x="3315078" y="4011163"/>
            <a:ext cx="2686416" cy="303043"/>
          </a:xfrm>
        </p:spPr>
        <p:txBody>
          <a:bodyPr>
            <a:noAutofit/>
          </a:bodyPr>
          <a:lstStyle>
            <a:lvl1pPr marL="0" indent="0" algn="ctr">
              <a:buNone/>
              <a:defRPr sz="2000" b="0"/>
            </a:lvl1pPr>
          </a:lstStyle>
          <a:p>
            <a:pPr lvl="0"/>
            <a:r>
              <a:rPr lang="en-US"/>
              <a:t>Edit Master text styles</a:t>
            </a:r>
          </a:p>
        </p:txBody>
      </p:sp>
      <p:sp>
        <p:nvSpPr>
          <p:cNvPr id="15" name="Picture Placeholder 3">
            <a:extLst>
              <a:ext uri="{FF2B5EF4-FFF2-40B4-BE49-F238E27FC236}">
                <a16:creationId xmlns:a16="http://schemas.microsoft.com/office/drawing/2014/main" id="{91DC684E-A5F4-864A-894C-5CD232FB9BEB}"/>
              </a:ext>
            </a:extLst>
          </p:cNvPr>
          <p:cNvSpPr>
            <a:spLocks noGrp="1"/>
          </p:cNvSpPr>
          <p:nvPr>
            <p:ph type="pic" sz="quarter" idx="25" hasCustomPrompt="1"/>
          </p:nvPr>
        </p:nvSpPr>
        <p:spPr>
          <a:xfrm>
            <a:off x="6911919" y="2626296"/>
            <a:ext cx="1188720" cy="1188720"/>
          </a:xfrm>
        </p:spPr>
        <p:txBody>
          <a:bodyPr>
            <a:noAutofit/>
          </a:bodyPr>
          <a:lstStyle>
            <a:lvl1pPr marL="0" indent="0">
              <a:buNone/>
              <a:defRPr/>
            </a:lvl1pPr>
          </a:lstStyle>
          <a:p>
            <a:r>
              <a:rPr lang="en-US"/>
              <a:t>Icon</a:t>
            </a:r>
          </a:p>
        </p:txBody>
      </p:sp>
      <p:sp>
        <p:nvSpPr>
          <p:cNvPr id="23" name="Text Placeholder 2">
            <a:extLst>
              <a:ext uri="{FF2B5EF4-FFF2-40B4-BE49-F238E27FC236}">
                <a16:creationId xmlns:a16="http://schemas.microsoft.com/office/drawing/2014/main" id="{7ED4B9F9-6A66-6041-9EEB-F3287939A9A1}"/>
              </a:ext>
            </a:extLst>
          </p:cNvPr>
          <p:cNvSpPr>
            <a:spLocks noGrp="1"/>
          </p:cNvSpPr>
          <p:nvPr>
            <p:ph type="body" sz="quarter" idx="21"/>
          </p:nvPr>
        </p:nvSpPr>
        <p:spPr>
          <a:xfrm>
            <a:off x="6177027" y="4011163"/>
            <a:ext cx="2686416" cy="303043"/>
          </a:xfrm>
        </p:spPr>
        <p:txBody>
          <a:bodyPr>
            <a:noAutofit/>
          </a:bodyPr>
          <a:lstStyle>
            <a:lvl1pPr marL="0" indent="0" algn="ctr">
              <a:buNone/>
              <a:defRPr sz="2000" b="0"/>
            </a:lvl1pPr>
          </a:lstStyle>
          <a:p>
            <a:pPr lvl="0"/>
            <a:r>
              <a:rPr lang="en-US"/>
              <a:t>Edit Master text styles</a:t>
            </a:r>
          </a:p>
        </p:txBody>
      </p:sp>
      <p:sp>
        <p:nvSpPr>
          <p:cNvPr id="16" name="Picture Placeholder 3">
            <a:extLst>
              <a:ext uri="{FF2B5EF4-FFF2-40B4-BE49-F238E27FC236}">
                <a16:creationId xmlns:a16="http://schemas.microsoft.com/office/drawing/2014/main" id="{A6B5BB37-EE1B-6B45-A7CF-E416B4D0D678}"/>
              </a:ext>
            </a:extLst>
          </p:cNvPr>
          <p:cNvSpPr>
            <a:spLocks noGrp="1"/>
          </p:cNvSpPr>
          <p:nvPr>
            <p:ph type="pic" sz="quarter" idx="26" hasCustomPrompt="1"/>
          </p:nvPr>
        </p:nvSpPr>
        <p:spPr>
          <a:xfrm>
            <a:off x="9773872" y="2626296"/>
            <a:ext cx="1188720" cy="1188720"/>
          </a:xfrm>
        </p:spPr>
        <p:txBody>
          <a:bodyPr>
            <a:noAutofit/>
          </a:bodyPr>
          <a:lstStyle>
            <a:lvl1pPr marL="0" indent="0">
              <a:buNone/>
              <a:defRPr/>
            </a:lvl1pPr>
          </a:lstStyle>
          <a:p>
            <a:r>
              <a:rPr lang="en-US"/>
              <a:t>Icon</a:t>
            </a:r>
          </a:p>
        </p:txBody>
      </p:sp>
      <p:sp>
        <p:nvSpPr>
          <p:cNvPr id="21" name="Text Placeholder 2">
            <a:extLst>
              <a:ext uri="{FF2B5EF4-FFF2-40B4-BE49-F238E27FC236}">
                <a16:creationId xmlns:a16="http://schemas.microsoft.com/office/drawing/2014/main" id="{1A58B4D5-135C-FA4B-BDD3-660FB08CFA9C}"/>
              </a:ext>
            </a:extLst>
          </p:cNvPr>
          <p:cNvSpPr>
            <a:spLocks noGrp="1"/>
          </p:cNvSpPr>
          <p:nvPr>
            <p:ph type="body" sz="quarter" idx="19"/>
          </p:nvPr>
        </p:nvSpPr>
        <p:spPr>
          <a:xfrm>
            <a:off x="9086484" y="4011163"/>
            <a:ext cx="2686416" cy="303043"/>
          </a:xfrm>
        </p:spPr>
        <p:txBody>
          <a:bodyPr>
            <a:noAutofit/>
          </a:bodyPr>
          <a:lstStyle>
            <a:lvl1pPr marL="0" indent="0" algn="ctr">
              <a:buNone/>
              <a:defRPr sz="2000" b="0"/>
            </a:lvl1pPr>
          </a:lstStyle>
          <a:p>
            <a:pPr lvl="0"/>
            <a:r>
              <a:rPr lang="en-US"/>
              <a:t>Edit Master text styles</a:t>
            </a:r>
          </a:p>
        </p:txBody>
      </p:sp>
      <p:sp>
        <p:nvSpPr>
          <p:cNvPr id="31" name="Footer Placeholder 4">
            <a:extLst>
              <a:ext uri="{FF2B5EF4-FFF2-40B4-BE49-F238E27FC236}">
                <a16:creationId xmlns:a16="http://schemas.microsoft.com/office/drawing/2014/main" id="{A9C4F210-2650-3942-9632-6074E8F12704}"/>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7"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1849406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ble 1">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p>
        </p:txBody>
      </p:sp>
      <p:pic>
        <p:nvPicPr>
          <p:cNvPr id="7" name="Picture 6">
            <a:extLst>
              <a:ext uri="{FF2B5EF4-FFF2-40B4-BE49-F238E27FC236}">
                <a16:creationId xmlns:a16="http://schemas.microsoft.com/office/drawing/2014/main" id="{18DE245B-4FD3-2740-8BED-8269A8D5C21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45568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p>
        </p:txBody>
      </p:sp>
      <p:pic>
        <p:nvPicPr>
          <p:cNvPr id="8" name="Picture 7">
            <a:extLst>
              <a:ext uri="{FF2B5EF4-FFF2-40B4-BE49-F238E27FC236}">
                <a16:creationId xmlns:a16="http://schemas.microsoft.com/office/drawing/2014/main" id="{FE4A4D56-E7FB-BE4E-A7A1-0A8FD1819058}"/>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5273498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able 3">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a:prstGeom prst="rect">
            <a:avLst/>
          </a:prstGeom>
        </p:spPr>
        <p:txBody>
          <a:bodyPr>
            <a:noAutofit/>
          </a:bodyPr>
          <a:lstStyle>
            <a:lvl1pPr>
              <a:defRPr sz="4000">
                <a:solidFill>
                  <a:schemeClr val="bg1"/>
                </a:solidFill>
              </a:defRPr>
            </a:lvl1pPr>
          </a:lstStyle>
          <a:p>
            <a:r>
              <a:rPr lang="en-US"/>
              <a:t>Click to edit Master title style</a:t>
            </a:r>
          </a:p>
        </p:txBody>
      </p:sp>
      <p:pic>
        <p:nvPicPr>
          <p:cNvPr id="8" name="Picture 7">
            <a:extLst>
              <a:ext uri="{FF2B5EF4-FFF2-40B4-BE49-F238E27FC236}">
                <a16:creationId xmlns:a16="http://schemas.microsoft.com/office/drawing/2014/main" id="{8DBCFF47-80C8-FA4F-9A18-B92FA7DC4DF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1" y="6356351"/>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11" name="Slide Number Placeholder 5">
            <a:extLst>
              <a:ext uri="{FF2B5EF4-FFF2-40B4-BE49-F238E27FC236}">
                <a16:creationId xmlns:a16="http://schemas.microsoft.com/office/drawing/2014/main" id="{4AC7BB94-D444-F441-A88C-76F7DDCDC5EB}"/>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8397881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194B4B0-788D-CC4A-BD6F-E27A18377A01}"/>
              </a:ext>
              <a:ext uri="{C183D7F6-B498-43B3-948B-1728B52AA6E4}">
                <adec:decorative xmlns:adec="http://schemas.microsoft.com/office/drawing/2017/decorative" val="1"/>
              </a:ext>
            </a:extLst>
          </p:cNvPr>
          <p:cNvPicPr>
            <a:picLocks/>
          </p:cNvPicPr>
          <p:nvPr userDrawn="1"/>
        </p:nvPicPr>
        <p:blipFill>
          <a:blip r:embed="rId3"/>
          <a:stretch>
            <a:fillRect/>
          </a:stretch>
        </p:blipFill>
        <p:spPr>
          <a:xfrm>
            <a:off x="2469" y="5"/>
            <a:ext cx="12188952" cy="1143000"/>
          </a:xfrm>
          <a:prstGeom prst="rect">
            <a:avLst/>
          </a:prstGeom>
        </p:spPr>
      </p:pic>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bg1"/>
                </a:solidFill>
              </a:defRPr>
            </a:lvl1pPr>
          </a:lstStyle>
          <a:p>
            <a:r>
              <a:rPr lang="en-US"/>
              <a:t>Click to edit Master title style</a:t>
            </a:r>
          </a:p>
        </p:txBody>
      </p:sp>
      <p:pic>
        <p:nvPicPr>
          <p:cNvPr id="11" name="Picture 10">
            <a:extLst>
              <a:ext uri="{FF2B5EF4-FFF2-40B4-BE49-F238E27FC236}">
                <a16:creationId xmlns:a16="http://schemas.microsoft.com/office/drawing/2014/main" id="{BE6AEB20-C247-9049-A91B-EA79979980DA}"/>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9909198" y="365126"/>
            <a:ext cx="1772656" cy="449073"/>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8" name="Slide Number Placeholder 5">
            <a:extLst>
              <a:ext uri="{FF2B5EF4-FFF2-40B4-BE49-F238E27FC236}">
                <a16:creationId xmlns:a16="http://schemas.microsoft.com/office/drawing/2014/main" id="{0BDEF14E-4027-D643-9DE2-F177FE226270}"/>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34468959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9034272" cy="474119"/>
          </a:xfrm>
        </p:spPr>
        <p:txBody>
          <a:bodyPr>
            <a:noAutofit/>
          </a:bodyPr>
          <a:lstStyle>
            <a:lvl1pPr>
              <a:defRPr sz="4000">
                <a:solidFill>
                  <a:schemeClr val="tx1"/>
                </a:solidFill>
              </a:defRPr>
            </a:lvl1pPr>
          </a:lstStyle>
          <a:p>
            <a:r>
              <a:rPr lang="en-US"/>
              <a:t>Click to edit Master title style</a:t>
            </a:r>
          </a:p>
        </p:txBody>
      </p:sp>
      <p:pic>
        <p:nvPicPr>
          <p:cNvPr id="7" name="Picture 6">
            <a:extLst>
              <a:ext uri="{FF2B5EF4-FFF2-40B4-BE49-F238E27FC236}">
                <a16:creationId xmlns:a16="http://schemas.microsoft.com/office/drawing/2014/main" id="{1FCA25A4-C80D-FC44-8153-D8376A9E41FE}"/>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10" name="Footer Placeholder 4">
            <a:extLst>
              <a:ext uri="{FF2B5EF4-FFF2-40B4-BE49-F238E27FC236}">
                <a16:creationId xmlns:a16="http://schemas.microsoft.com/office/drawing/2014/main" id="{DBF8715D-4D79-7041-A43B-D5474972C918}"/>
              </a:ext>
              <a:ext uri="{C183D7F6-B498-43B3-948B-1728B52AA6E4}">
                <adec:decorative xmlns:adec="http://schemas.microsoft.com/office/drawing/2017/decorative" val="1"/>
              </a:ext>
            </a:extLst>
          </p:cNvPr>
          <p:cNvSpPr>
            <a:spLocks noGrp="1"/>
          </p:cNvSpPr>
          <p:nvPr>
            <p:ph type="ftr" sz="quarter" idx="3"/>
          </p:nvPr>
        </p:nvSpPr>
        <p:spPr>
          <a:xfrm>
            <a:off x="419100"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22349540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agram">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DE264E-2087-B647-8F60-282FE0A1DE1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09200" y="365125"/>
            <a:ext cx="1772652" cy="449072"/>
          </a:xfrm>
          <a:prstGeom prst="rect">
            <a:avLst/>
          </a:prstGeom>
        </p:spPr>
      </p:pic>
      <p:sp>
        <p:nvSpPr>
          <p:cNvPr id="10" name="Footer Placeholder 4">
            <a:extLst>
              <a:ext uri="{FF2B5EF4-FFF2-40B4-BE49-F238E27FC236}">
                <a16:creationId xmlns:a16="http://schemas.microsoft.com/office/drawing/2014/main" id="{F86437D1-E7F9-2F42-864E-95D935B7DAF8}"/>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tx1">
                    <a:tint val="75000"/>
                  </a:schemeClr>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7" name="Slide Number Placeholder 5">
            <a:extLst>
              <a:ext uri="{FF2B5EF4-FFF2-40B4-BE49-F238E27FC236}">
                <a16:creationId xmlns:a16="http://schemas.microsoft.com/office/drawing/2014/main" id="{45F76685-5779-5D40-A261-B0BC701B3745}"/>
              </a:ext>
              <a:ext uri="{C183D7F6-B498-43B3-948B-1728B52AA6E4}">
                <adec:decorative xmlns:adec="http://schemas.microsoft.com/office/drawing/2017/decorative" val="1"/>
              </a:ext>
            </a:extLst>
          </p:cNvPr>
          <p:cNvSpPr>
            <a:spLocks noGrp="1"/>
          </p:cNvSpPr>
          <p:nvPr>
            <p:ph type="sldNum" sz="quarter" idx="12"/>
          </p:nvPr>
        </p:nvSpPr>
        <p:spPr>
          <a:xfrm>
            <a:off x="9029700" y="6356350"/>
            <a:ext cx="2743200" cy="365125"/>
          </a:xfrm>
        </p:spPr>
        <p:txBody>
          <a:bodyPr/>
          <a:lstStyle/>
          <a:p>
            <a:fld id="{B6A95138-A96E-2F42-A959-2EFD44FE4AB7}" type="slidenum">
              <a:rPr lang="en-US" smtClean="0"/>
              <a:t>‹#›</a:t>
            </a:fld>
            <a:endParaRPr lang="en-US"/>
          </a:p>
        </p:txBody>
      </p:sp>
    </p:spTree>
    <p:custDataLst>
      <p:tags r:id="rId1"/>
    </p:custDataLst>
    <p:extLst>
      <p:ext uri="{BB962C8B-B14F-4D97-AF65-F5344CB8AC3E}">
        <p14:creationId xmlns:p14="http://schemas.microsoft.com/office/powerpoint/2010/main" val="1160001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1214C-1EE3-B873-3BFD-9D87FD25A7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4A156D4-AA7A-0BFB-3774-970E2C3378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428859-ED35-1111-BE2E-84383346ADD3}"/>
              </a:ext>
            </a:extLst>
          </p:cNvPr>
          <p:cNvSpPr>
            <a:spLocks noGrp="1"/>
          </p:cNvSpPr>
          <p:nvPr>
            <p:ph type="dt" sz="half" idx="10"/>
          </p:nvPr>
        </p:nvSpPr>
        <p:spPr/>
        <p:txBody>
          <a:bodyPr/>
          <a:lstStyle/>
          <a:p>
            <a:fld id="{796D68BF-6EBE-48AD-9B07-7B70F2E55C4A}" type="datetimeFigureOut">
              <a:rPr lang="en-US" smtClean="0"/>
              <a:t>12/3/2024</a:t>
            </a:fld>
            <a:endParaRPr lang="en-US"/>
          </a:p>
        </p:txBody>
      </p:sp>
      <p:sp>
        <p:nvSpPr>
          <p:cNvPr id="5" name="Footer Placeholder 4">
            <a:extLst>
              <a:ext uri="{FF2B5EF4-FFF2-40B4-BE49-F238E27FC236}">
                <a16:creationId xmlns:a16="http://schemas.microsoft.com/office/drawing/2014/main" id="{B33A697B-9351-B99A-DCD7-5328BC82B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E7A0C1-2EE7-FA36-7EAF-115269363D49}"/>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111902439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ase Stud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7EACD-31BA-5546-8DC5-A7D4FA41B908}"/>
              </a:ext>
            </a:extLst>
          </p:cNvPr>
          <p:cNvSpPr>
            <a:spLocks noGrp="1"/>
          </p:cNvSpPr>
          <p:nvPr>
            <p:ph type="title"/>
          </p:nvPr>
        </p:nvSpPr>
        <p:spPr>
          <a:xfrm>
            <a:off x="419100" y="365125"/>
            <a:ext cx="8298180" cy="474119"/>
          </a:xfrm>
          <a:prstGeom prst="rect">
            <a:avLst/>
          </a:prstGeom>
        </p:spPr>
        <p:txBody>
          <a:bodyPr>
            <a:noAutofit/>
          </a:bodyPr>
          <a:lstStyle>
            <a:lvl1pPr>
              <a:defRPr sz="4000">
                <a:solidFill>
                  <a:schemeClr val="tx1"/>
                </a:solidFill>
              </a:defRPr>
            </a:lvl1pPr>
          </a:lstStyle>
          <a:p>
            <a:r>
              <a:rPr lang="en-US"/>
              <a:t>Click to edit Master title style</a:t>
            </a:r>
          </a:p>
        </p:txBody>
      </p:sp>
      <p:sp>
        <p:nvSpPr>
          <p:cNvPr id="20" name="Text Placeholder 3">
            <a:extLst>
              <a:ext uri="{FF2B5EF4-FFF2-40B4-BE49-F238E27FC236}">
                <a16:creationId xmlns:a16="http://schemas.microsoft.com/office/drawing/2014/main" id="{35FC7C2C-C9CE-B747-AE44-A593EFEB0DEE}"/>
              </a:ext>
            </a:extLst>
          </p:cNvPr>
          <p:cNvSpPr>
            <a:spLocks noGrp="1"/>
          </p:cNvSpPr>
          <p:nvPr>
            <p:ph type="body" sz="quarter" idx="10" hasCustomPrompt="1"/>
          </p:nvPr>
        </p:nvSpPr>
        <p:spPr>
          <a:xfrm>
            <a:off x="41910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Title</a:t>
            </a:r>
          </a:p>
        </p:txBody>
      </p:sp>
      <p:sp>
        <p:nvSpPr>
          <p:cNvPr id="22" name="Text Placeholder 3">
            <a:extLst>
              <a:ext uri="{FF2B5EF4-FFF2-40B4-BE49-F238E27FC236}">
                <a16:creationId xmlns:a16="http://schemas.microsoft.com/office/drawing/2014/main" id="{24CE8731-450D-3746-AF62-88C7CF836093}"/>
              </a:ext>
            </a:extLst>
          </p:cNvPr>
          <p:cNvSpPr>
            <a:spLocks noGrp="1"/>
          </p:cNvSpPr>
          <p:nvPr>
            <p:ph type="body" sz="quarter" idx="17"/>
          </p:nvPr>
        </p:nvSpPr>
        <p:spPr>
          <a:xfrm>
            <a:off x="419102"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7" name="Text Placeholder 3">
            <a:extLst>
              <a:ext uri="{FF2B5EF4-FFF2-40B4-BE49-F238E27FC236}">
                <a16:creationId xmlns:a16="http://schemas.microsoft.com/office/drawing/2014/main" id="{8A3999B7-8C20-854D-A555-F37D032192AE}"/>
              </a:ext>
            </a:extLst>
          </p:cNvPr>
          <p:cNvSpPr>
            <a:spLocks noGrp="1"/>
          </p:cNvSpPr>
          <p:nvPr>
            <p:ph type="body" sz="quarter" idx="19" hasCustomPrompt="1"/>
          </p:nvPr>
        </p:nvSpPr>
        <p:spPr>
          <a:xfrm>
            <a:off x="3259838"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Title</a:t>
            </a:r>
          </a:p>
        </p:txBody>
      </p:sp>
      <p:sp>
        <p:nvSpPr>
          <p:cNvPr id="19" name="Text Placeholder 3">
            <a:extLst>
              <a:ext uri="{FF2B5EF4-FFF2-40B4-BE49-F238E27FC236}">
                <a16:creationId xmlns:a16="http://schemas.microsoft.com/office/drawing/2014/main" id="{C3946CAB-375A-5941-A392-14D805556B47}"/>
              </a:ext>
            </a:extLst>
          </p:cNvPr>
          <p:cNvSpPr>
            <a:spLocks noGrp="1"/>
          </p:cNvSpPr>
          <p:nvPr>
            <p:ph type="body" sz="quarter" idx="16"/>
          </p:nvPr>
        </p:nvSpPr>
        <p:spPr>
          <a:xfrm>
            <a:off x="3251457"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8" name="Text Placeholder 3">
            <a:extLst>
              <a:ext uri="{FF2B5EF4-FFF2-40B4-BE49-F238E27FC236}">
                <a16:creationId xmlns:a16="http://schemas.microsoft.com/office/drawing/2014/main" id="{38F7DDC9-AAC1-834E-B4EE-D42A0B1327C5}"/>
              </a:ext>
            </a:extLst>
          </p:cNvPr>
          <p:cNvSpPr>
            <a:spLocks noGrp="1"/>
          </p:cNvSpPr>
          <p:nvPr>
            <p:ph type="body" sz="quarter" idx="20" hasCustomPrompt="1"/>
          </p:nvPr>
        </p:nvSpPr>
        <p:spPr>
          <a:xfrm>
            <a:off x="6076190" y="1340942"/>
            <a:ext cx="2656067" cy="390200"/>
          </a:xfrm>
          <a:prstGeom prst="rect">
            <a:avLst/>
          </a:prstGeo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Title</a:t>
            </a:r>
          </a:p>
        </p:txBody>
      </p:sp>
      <p:sp>
        <p:nvSpPr>
          <p:cNvPr id="17" name="Text Placeholder 3">
            <a:extLst>
              <a:ext uri="{FF2B5EF4-FFF2-40B4-BE49-F238E27FC236}">
                <a16:creationId xmlns:a16="http://schemas.microsoft.com/office/drawing/2014/main" id="{AA58D57C-542E-8B46-AF4A-1CE98190E16A}"/>
              </a:ext>
            </a:extLst>
          </p:cNvPr>
          <p:cNvSpPr>
            <a:spLocks noGrp="1"/>
          </p:cNvSpPr>
          <p:nvPr>
            <p:ph type="body" sz="quarter" idx="15"/>
          </p:nvPr>
        </p:nvSpPr>
        <p:spPr>
          <a:xfrm>
            <a:off x="6076191" y="1803345"/>
            <a:ext cx="2656066" cy="1879131"/>
          </a:xfrm>
          <a:prstGeom prst="rect">
            <a:avLst/>
          </a:prstGeom>
        </p:spPr>
        <p:txBody>
          <a:bodyPr>
            <a:normAutofit/>
          </a:bodyPr>
          <a:lstStyle>
            <a:lvl1pPr marL="0" indent="0">
              <a:lnSpc>
                <a:spcPct val="100000"/>
              </a:lnSpc>
              <a:buNone/>
              <a:defRPr sz="1867"/>
            </a:lvl1pPr>
          </a:lstStyle>
          <a:p>
            <a:pPr lvl="0"/>
            <a:r>
              <a:rPr lang="en-US"/>
              <a:t>Edit Master text styles</a:t>
            </a:r>
          </a:p>
        </p:txBody>
      </p:sp>
      <p:sp>
        <p:nvSpPr>
          <p:cNvPr id="23" name="Rectangle 22">
            <a:extLst>
              <a:ext uri="{FF2B5EF4-FFF2-40B4-BE49-F238E27FC236}">
                <a16:creationId xmlns:a16="http://schemas.microsoft.com/office/drawing/2014/main" id="{95458110-5E55-0F46-BBF5-9C8F2C62151D}"/>
              </a:ext>
              <a:ext uri="{C183D7F6-B498-43B3-948B-1728B52AA6E4}">
                <adec:decorative xmlns:adec="http://schemas.microsoft.com/office/drawing/2017/decorative" val="1"/>
              </a:ext>
            </a:extLst>
          </p:cNvPr>
          <p:cNvSpPr/>
          <p:nvPr userDrawn="1"/>
        </p:nvSpPr>
        <p:spPr>
          <a:xfrm>
            <a:off x="9029701" y="0"/>
            <a:ext cx="3188474" cy="6875492"/>
          </a:xfrm>
          <a:prstGeom prst="rect">
            <a:avLst/>
          </a:prstGeom>
          <a:solidFill>
            <a:srgbClr val="232F3E"/>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6" name="Content Placeholder 25">
            <a:extLst>
              <a:ext uri="{FF2B5EF4-FFF2-40B4-BE49-F238E27FC236}">
                <a16:creationId xmlns:a16="http://schemas.microsoft.com/office/drawing/2014/main" id="{EBCAA55A-911D-184D-A1FD-A84004D395B2}"/>
              </a:ext>
            </a:extLst>
          </p:cNvPr>
          <p:cNvSpPr>
            <a:spLocks noGrp="1"/>
          </p:cNvSpPr>
          <p:nvPr>
            <p:ph sz="quarter" idx="18"/>
          </p:nvPr>
        </p:nvSpPr>
        <p:spPr>
          <a:xfrm>
            <a:off x="9327146" y="365126"/>
            <a:ext cx="2445755" cy="951555"/>
          </a:xfrm>
          <a:prstGeom prst="rect">
            <a:avLst/>
          </a:prstGeom>
          <a:solidFill>
            <a:schemeClr val="bg1"/>
          </a:solidFill>
        </p:spPr>
        <p:txBody>
          <a:bodyPr/>
          <a:lstStyle>
            <a:lvl1pPr marL="0" indent="0">
              <a:buNone/>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Edit Master text styles</a:t>
            </a:r>
          </a:p>
        </p:txBody>
      </p:sp>
      <p:sp>
        <p:nvSpPr>
          <p:cNvPr id="7" name="Text Placeholder 6"/>
          <p:cNvSpPr>
            <a:spLocks noGrp="1"/>
          </p:cNvSpPr>
          <p:nvPr>
            <p:ph type="body" sz="quarter" idx="25"/>
          </p:nvPr>
        </p:nvSpPr>
        <p:spPr>
          <a:xfrm>
            <a:off x="9327093" y="1564153"/>
            <a:ext cx="2445808" cy="1212914"/>
          </a:xfrm>
        </p:spPr>
        <p:txBody>
          <a:bodyPr>
            <a:normAutofit/>
          </a:bodyPr>
          <a:lstStyle>
            <a:lvl1pPr marL="0" indent="0">
              <a:buNone/>
              <a:defRPr sz="1333">
                <a:solidFill>
                  <a:schemeClr val="bg1"/>
                </a:solidFill>
              </a:defRPr>
            </a:lvl1pPr>
          </a:lstStyle>
          <a:p>
            <a:pPr lvl="0"/>
            <a:r>
              <a:rPr lang="en-US"/>
              <a:t>Edit Master text styles</a:t>
            </a:r>
          </a:p>
        </p:txBody>
      </p:sp>
      <p:sp>
        <p:nvSpPr>
          <p:cNvPr id="34" name="Text Placeholder 6"/>
          <p:cNvSpPr>
            <a:spLocks noGrp="1"/>
          </p:cNvSpPr>
          <p:nvPr>
            <p:ph type="body" sz="quarter" idx="27"/>
          </p:nvPr>
        </p:nvSpPr>
        <p:spPr>
          <a:xfrm>
            <a:off x="9327092" y="2880834"/>
            <a:ext cx="2445808" cy="296493"/>
          </a:xfrm>
        </p:spPr>
        <p:txBody>
          <a:bodyPr>
            <a:normAutofit/>
          </a:bodyPr>
          <a:lstStyle>
            <a:lvl1pPr marL="0" indent="0">
              <a:buNone/>
              <a:defRPr sz="1600">
                <a:solidFill>
                  <a:schemeClr val="bg1"/>
                </a:solidFill>
                <a:latin typeface="Amazon Ember" panose="020B0603020204020204" pitchFamily="34" charset="0"/>
                <a:ea typeface="Amazon Ember" panose="020B0603020204020204" pitchFamily="34" charset="0"/>
                <a:cs typeface="Amazon Ember" panose="020B0603020204020204" pitchFamily="34" charset="0"/>
              </a:defRPr>
            </a:lvl1pPr>
          </a:lstStyle>
          <a:p>
            <a:pPr lvl="0"/>
            <a:r>
              <a:rPr lang="en-US"/>
              <a:t>Edit Master text styles</a:t>
            </a:r>
          </a:p>
        </p:txBody>
      </p:sp>
      <p:sp>
        <p:nvSpPr>
          <p:cNvPr id="33" name="Text Placeholder 6"/>
          <p:cNvSpPr>
            <a:spLocks noGrp="1"/>
          </p:cNvSpPr>
          <p:nvPr>
            <p:ph type="body" sz="quarter" idx="26"/>
          </p:nvPr>
        </p:nvSpPr>
        <p:spPr>
          <a:xfrm>
            <a:off x="9327145" y="3177326"/>
            <a:ext cx="2445808" cy="2758497"/>
          </a:xfrm>
        </p:spPr>
        <p:txBody>
          <a:bodyPr>
            <a:normAutofit/>
          </a:bodyPr>
          <a:lstStyle>
            <a:lvl1pPr marL="0" indent="0">
              <a:buNone/>
              <a:defRPr sz="1333">
                <a:solidFill>
                  <a:schemeClr val="bg1"/>
                </a:solidFill>
              </a:defRPr>
            </a:lvl1pPr>
          </a:lstStyle>
          <a:p>
            <a:pPr lvl="0"/>
            <a:r>
              <a:rPr lang="en-US"/>
              <a:t>Edit Master text styles</a:t>
            </a:r>
          </a:p>
        </p:txBody>
      </p:sp>
      <p:sp>
        <p:nvSpPr>
          <p:cNvPr id="25" name="Rectangle 24">
            <a:extLst>
              <a:ext uri="{FF2B5EF4-FFF2-40B4-BE49-F238E27FC236}">
                <a16:creationId xmlns:a16="http://schemas.microsoft.com/office/drawing/2014/main" id="{3A3837C0-EFCF-E345-9E05-AF315FB06800}"/>
              </a:ext>
              <a:ext uri="{C183D7F6-B498-43B3-948B-1728B52AA6E4}">
                <adec:decorative xmlns:adec="http://schemas.microsoft.com/office/drawing/2017/decorative" val="1"/>
              </a:ext>
            </a:extLst>
          </p:cNvPr>
          <p:cNvSpPr/>
          <p:nvPr userDrawn="1"/>
        </p:nvSpPr>
        <p:spPr>
          <a:xfrm>
            <a:off x="0" y="4020640"/>
            <a:ext cx="9029700" cy="2837360"/>
          </a:xfrm>
          <a:prstGeom prst="rect">
            <a:avLst/>
          </a:prstGeom>
          <a:solidFill>
            <a:schemeClr val="tx2"/>
          </a:solidFill>
          <a:ln w="9525" cap="flat" cmpd="sng" algn="ctr">
            <a:noFill/>
            <a:prstDash val="solid"/>
          </a:ln>
          <a:effectLst/>
        </p:spPr>
        <p:txBody>
          <a:bodyPr rtlCol="0" anchor="ctr"/>
          <a:lstStyle/>
          <a:p>
            <a:pPr marL="0" marR="0" lvl="0" indent="0" algn="ctr" defTabSz="447301" eaLnBrk="1" fontAlgn="auto" latinLnBrk="0" hangingPunct="1">
              <a:lnSpc>
                <a:spcPct val="100000"/>
              </a:lnSpc>
              <a:spcBef>
                <a:spcPts val="0"/>
              </a:spcBef>
              <a:spcAft>
                <a:spcPts val="0"/>
              </a:spcAft>
              <a:buClrTx/>
              <a:buSzTx/>
              <a:buFontTx/>
              <a:buNone/>
              <a:tabLst/>
              <a:defRPr/>
            </a:pPr>
            <a:endParaRPr kumimoji="0" lang="en-US" sz="1761"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24" name="TextBox 23"/>
          <p:cNvSpPr txBox="1"/>
          <p:nvPr userDrawn="1"/>
        </p:nvSpPr>
        <p:spPr>
          <a:xfrm>
            <a:off x="290923" y="3889248"/>
            <a:ext cx="770467" cy="2308452"/>
          </a:xfrm>
          <a:prstGeom prst="rect">
            <a:avLst/>
          </a:prstGeom>
          <a:noFill/>
        </p:spPr>
        <p:txBody>
          <a:bodyPr wrap="square" rtlCol="0">
            <a:spAutoFit/>
          </a:bodyPr>
          <a:lstStyle/>
          <a:p>
            <a:r>
              <a:rPr lang="en-US" sz="14401" baseline="30000">
                <a:solidFill>
                  <a:schemeClr val="bg1"/>
                </a:solidFill>
                <a:latin typeface="Amazon Ember" panose="020B0603020204020204" pitchFamily="34" charset="0"/>
                <a:ea typeface="Amazon Ember" panose="020B0603020204020204" pitchFamily="34" charset="0"/>
                <a:cs typeface="Amazon Ember" panose="020B0603020204020204" pitchFamily="34" charset="0"/>
              </a:rPr>
              <a:t>“</a:t>
            </a:r>
            <a:endParaRPr lang="en-US" sz="14401">
              <a:solidFill>
                <a:schemeClr val="bg1"/>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Text Placeholder 3">
            <a:extLst>
              <a:ext uri="{FF2B5EF4-FFF2-40B4-BE49-F238E27FC236}">
                <a16:creationId xmlns:a16="http://schemas.microsoft.com/office/drawing/2014/main" id="{957FAEDA-E06F-0246-AE0E-09DEF5D51275}"/>
              </a:ext>
            </a:extLst>
          </p:cNvPr>
          <p:cNvSpPr>
            <a:spLocks noGrp="1"/>
          </p:cNvSpPr>
          <p:nvPr>
            <p:ph type="body" sz="quarter" idx="22"/>
          </p:nvPr>
        </p:nvSpPr>
        <p:spPr>
          <a:xfrm>
            <a:off x="790222" y="4444327"/>
            <a:ext cx="7571082" cy="1311187"/>
          </a:xfrm>
          <a:prstGeom prst="rect">
            <a:avLst/>
          </a:prstGeom>
        </p:spPr>
        <p:txBody>
          <a:bodyPr>
            <a:normAutofit/>
          </a:bodyPr>
          <a:lstStyle>
            <a:lvl1pPr marL="0" indent="0">
              <a:buNone/>
              <a:defRPr sz="2400"/>
            </a:lvl1pPr>
          </a:lstStyle>
          <a:p>
            <a:pPr lvl="0"/>
            <a:r>
              <a:rPr lang="en-US"/>
              <a:t>Edit Master text styles</a:t>
            </a:r>
          </a:p>
        </p:txBody>
      </p:sp>
      <p:sp>
        <p:nvSpPr>
          <p:cNvPr id="32" name="Text Placeholder 3">
            <a:extLst>
              <a:ext uri="{FF2B5EF4-FFF2-40B4-BE49-F238E27FC236}">
                <a16:creationId xmlns:a16="http://schemas.microsoft.com/office/drawing/2014/main" id="{5DB1EEED-3A61-7145-8CB8-D64E8B31FE3F}"/>
              </a:ext>
            </a:extLst>
          </p:cNvPr>
          <p:cNvSpPr>
            <a:spLocks noGrp="1"/>
          </p:cNvSpPr>
          <p:nvPr>
            <p:ph type="body" sz="quarter" idx="23"/>
          </p:nvPr>
        </p:nvSpPr>
        <p:spPr>
          <a:xfrm>
            <a:off x="790222" y="5870446"/>
            <a:ext cx="7942034" cy="413702"/>
          </a:xfrm>
          <a:prstGeom prst="rect">
            <a:avLst/>
          </a:prstGeom>
        </p:spPr>
        <p:txBody>
          <a:bodyPr>
            <a:noAutofit/>
          </a:bodyPr>
          <a:lstStyle>
            <a:lvl1pPr marL="0" indent="0">
              <a:buNone/>
              <a:defRPr sz="2000" b="0">
                <a:solidFill>
                  <a:schemeClr val="tx1"/>
                </a:solidFill>
              </a:defRPr>
            </a:lvl1pPr>
          </a:lstStyle>
          <a:p>
            <a:pPr lvl="0"/>
            <a:r>
              <a:rPr lang="en-US"/>
              <a:t>Edit Master text styles</a:t>
            </a:r>
          </a:p>
        </p:txBody>
      </p:sp>
      <p:pic>
        <p:nvPicPr>
          <p:cNvPr id="16" name="Picture 15">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396238" y="6089840"/>
            <a:ext cx="1772656" cy="449073"/>
          </a:xfrm>
          <a:prstGeom prst="rect">
            <a:avLst/>
          </a:prstGeom>
        </p:spPr>
      </p:pic>
      <p:sp>
        <p:nvSpPr>
          <p:cNvPr id="18"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100" y="6356351"/>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sp>
        <p:nvSpPr>
          <p:cNvPr id="9" name="Slide Number Placeholder 5">
            <a:extLst>
              <a:ext uri="{FF2B5EF4-FFF2-40B4-BE49-F238E27FC236}">
                <a16:creationId xmlns:a16="http://schemas.microsoft.com/office/drawing/2014/main" id="{A201426F-66D0-6C49-85B0-A8C2D43E6E2C}"/>
              </a:ext>
              <a:ext uri="{C183D7F6-B498-43B3-948B-1728B52AA6E4}">
                <adec:decorative xmlns:adec="http://schemas.microsoft.com/office/drawing/2017/decorative" val="1"/>
              </a:ext>
            </a:extLst>
          </p:cNvPr>
          <p:cNvSpPr>
            <a:spLocks noGrp="1"/>
          </p:cNvSpPr>
          <p:nvPr>
            <p:ph type="sldNum" sz="quarter" idx="12"/>
          </p:nvPr>
        </p:nvSpPr>
        <p:spPr>
          <a:xfrm>
            <a:off x="9029700" y="6356351"/>
            <a:ext cx="2743200" cy="365125"/>
          </a:xfrm>
          <a:prstGeom prst="rect">
            <a:avLst/>
          </a:prstGeom>
        </p:spPr>
        <p:txBody>
          <a:bodyPr/>
          <a:lstStyle>
            <a:lvl1pPr>
              <a:defRPr>
                <a:solidFill>
                  <a:schemeClr val="bg1"/>
                </a:solidFill>
              </a:defRPr>
            </a:lvl1pPr>
          </a:lstStyle>
          <a:p>
            <a:fld id="{B6A95138-A96E-2F42-A959-2EFD44FE4AB7}" type="slidenum">
              <a:rPr lang="en-US" smtClean="0"/>
              <a:pPr/>
              <a:t>‹#›</a:t>
            </a:fld>
            <a:endParaRPr lang="en-US"/>
          </a:p>
        </p:txBody>
      </p:sp>
    </p:spTree>
    <p:custDataLst>
      <p:tags r:id="rId1"/>
    </p:custDataLst>
    <p:extLst>
      <p:ext uri="{BB962C8B-B14F-4D97-AF65-F5344CB8AC3E}">
        <p14:creationId xmlns:p14="http://schemas.microsoft.com/office/powerpoint/2010/main" val="14260368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Pull Quote">
    <p:bg>
      <p:bgPr>
        <a:solidFill>
          <a:srgbClr val="222E3C"/>
        </a:solidFill>
        <a:effectLst/>
      </p:bgPr>
    </p:bg>
    <p:spTree>
      <p:nvGrpSpPr>
        <p:cNvPr id="1" name=""/>
        <p:cNvGrpSpPr/>
        <p:nvPr/>
      </p:nvGrpSpPr>
      <p:grpSpPr>
        <a:xfrm>
          <a:off x="0" y="0"/>
          <a:ext cx="0" cy="0"/>
          <a:chOff x="0" y="0"/>
          <a:chExt cx="0" cy="0"/>
        </a:xfrm>
      </p:grpSpPr>
      <p:sp>
        <p:nvSpPr>
          <p:cNvPr id="12" name="Title 11"/>
          <p:cNvSpPr>
            <a:spLocks noGrp="1"/>
          </p:cNvSpPr>
          <p:nvPr>
            <p:ph type="title"/>
          </p:nvPr>
        </p:nvSpPr>
        <p:spPr>
          <a:xfrm>
            <a:off x="419100" y="1361287"/>
            <a:ext cx="11353800" cy="3416300"/>
          </a:xfrm>
        </p:spPr>
        <p:txBody>
          <a:bodyPr anchor="t">
            <a:normAutofit/>
          </a:bodyPr>
          <a:lstStyle>
            <a:lvl1pPr>
              <a:defRPr sz="6000">
                <a:solidFill>
                  <a:schemeClr val="bg1"/>
                </a:solidFill>
              </a:defRPr>
            </a:lvl1pPr>
          </a:lstStyle>
          <a:p>
            <a:r>
              <a:rPr lang="en-US"/>
              <a:t>Click to edit Master title style</a:t>
            </a:r>
          </a:p>
        </p:txBody>
      </p:sp>
      <p:sp>
        <p:nvSpPr>
          <p:cNvPr id="6" name="Text Placeholder 3">
            <a:extLst>
              <a:ext uri="{FF2B5EF4-FFF2-40B4-BE49-F238E27FC236}">
                <a16:creationId xmlns:a16="http://schemas.microsoft.com/office/drawing/2014/main" id="{DBBC8AF8-4964-B547-9569-D8BFE87BB8F4}"/>
              </a:ext>
            </a:extLst>
          </p:cNvPr>
          <p:cNvSpPr>
            <a:spLocks noGrp="1"/>
          </p:cNvSpPr>
          <p:nvPr>
            <p:ph type="body" sz="quarter" idx="10" hasCustomPrompt="1"/>
          </p:nvPr>
        </p:nvSpPr>
        <p:spPr>
          <a:xfrm>
            <a:off x="419100" y="5024594"/>
            <a:ext cx="8059738" cy="488498"/>
          </a:xfrm>
        </p:spPr>
        <p:txBody>
          <a:bodyPr>
            <a:normAutofit/>
          </a:bodyPr>
          <a:lstStyle>
            <a:lvl1pPr marL="0" indent="0">
              <a:buNone/>
              <a:defRPr sz="2000" b="0" spc="0">
                <a:solidFill>
                  <a:srgbClr val="36C2B4"/>
                </a:solidFill>
                <a:latin typeface="Amazon Ember" panose="020B0603020204020204" pitchFamily="34" charset="0"/>
                <a:ea typeface="Amazon Ember" panose="020B0603020204020204" pitchFamily="34" charset="0"/>
                <a:cs typeface="Amazon Ember" panose="020B0603020204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title style</a:t>
            </a:r>
          </a:p>
        </p:txBody>
      </p:sp>
      <p:sp>
        <p:nvSpPr>
          <p:cNvPr id="8" name="Rectangle 7">
            <a:extLst>
              <a:ext uri="{FF2B5EF4-FFF2-40B4-BE49-F238E27FC236}">
                <a16:creationId xmlns:a16="http://schemas.microsoft.com/office/drawing/2014/main" id="{A413BF5D-EF1D-5C42-8ED2-B1DC40150995}"/>
              </a:ext>
              <a:ext uri="{C183D7F6-B498-43B3-948B-1728B52AA6E4}">
                <adec:decorative xmlns:adec="http://schemas.microsoft.com/office/drawing/2017/decorative" val="1"/>
              </a:ext>
            </a:extLst>
          </p:cNvPr>
          <p:cNvSpPr/>
          <p:nvPr userDrawn="1"/>
        </p:nvSpPr>
        <p:spPr>
          <a:xfrm>
            <a:off x="0" y="1444414"/>
            <a:ext cx="320634" cy="633768"/>
          </a:xfrm>
          <a:prstGeom prst="rect">
            <a:avLst/>
          </a:prstGeom>
          <a:solidFill>
            <a:srgbClr val="36C2B3"/>
          </a:soli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mazon Ember Light" panose="020B0403020204020204" pitchFamily="34" charset="0"/>
              <a:ea typeface="+mn-ea"/>
              <a:cs typeface="+mn-cs"/>
            </a:endParaRPr>
          </a:p>
        </p:txBody>
      </p:sp>
      <p:sp>
        <p:nvSpPr>
          <p:cNvPr id="9" name="Footer Placeholder 4">
            <a:extLst>
              <a:ext uri="{FF2B5EF4-FFF2-40B4-BE49-F238E27FC236}">
                <a16:creationId xmlns:a16="http://schemas.microsoft.com/office/drawing/2014/main" id="{D654C84E-7AFF-4E43-BC29-5AF15F0EFE3A}"/>
              </a:ext>
              <a:ext uri="{C183D7F6-B498-43B3-948B-1728B52AA6E4}">
                <adec:decorative xmlns:adec="http://schemas.microsoft.com/office/drawing/2017/decorative" val="1"/>
              </a:ext>
            </a:extLst>
          </p:cNvPr>
          <p:cNvSpPr>
            <a:spLocks noGrp="1"/>
          </p:cNvSpPr>
          <p:nvPr>
            <p:ph type="ftr" sz="quarter" idx="3"/>
          </p:nvPr>
        </p:nvSpPr>
        <p:spPr>
          <a:xfrm>
            <a:off x="419099" y="6356350"/>
            <a:ext cx="3735457" cy="365125"/>
          </a:xfrm>
          <a:prstGeom prst="rect">
            <a:avLst/>
          </a:prstGeom>
        </p:spPr>
        <p:txBody>
          <a:bodyPr vert="horz" lIns="91440" tIns="45720" rIns="91440" bIns="45720" rtlCol="0" anchor="ctr"/>
          <a:lstStyle>
            <a:lvl1pPr algn="l">
              <a:defRPr sz="900" b="0" i="0">
                <a:solidFill>
                  <a:schemeClr val="bg1"/>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r>
              <a:rPr lang="en-US"/>
              <a:t>© 2021, Amazon Web Services, Inc. or its affiliates. All rights reserved.</a:t>
            </a:r>
          </a:p>
        </p:txBody>
      </p:sp>
      <p:pic>
        <p:nvPicPr>
          <p:cNvPr id="13" name="Picture 12">
            <a:extLst>
              <a:ext uri="{FF2B5EF4-FFF2-40B4-BE49-F238E27FC236}">
                <a16:creationId xmlns:a16="http://schemas.microsoft.com/office/drawing/2014/main" id="{A51D4E80-7282-594D-8256-F973AFF71D56}"/>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570958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56AC7C4F-A7FB-D049-8056-D71FAE608841}"/>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81023" y="-47919"/>
            <a:ext cx="12361762" cy="6958182"/>
          </a:xfrm>
          <a:prstGeom prst="rect">
            <a:avLst/>
          </a:prstGeom>
        </p:spPr>
      </p:pic>
      <p:sp>
        <p:nvSpPr>
          <p:cNvPr id="14" name="Title 1">
            <a:extLst>
              <a:ext uri="{FF2B5EF4-FFF2-40B4-BE49-F238E27FC236}">
                <a16:creationId xmlns:a16="http://schemas.microsoft.com/office/drawing/2014/main" id="{DCAE5FD9-C1AF-FA48-A653-7EA5E0B13826}"/>
              </a:ext>
            </a:extLst>
          </p:cNvPr>
          <p:cNvSpPr>
            <a:spLocks noGrp="1"/>
          </p:cNvSpPr>
          <p:nvPr>
            <p:ph type="title" hasCustomPrompt="1"/>
          </p:nvPr>
        </p:nvSpPr>
        <p:spPr>
          <a:xfrm>
            <a:off x="419100" y="3191940"/>
            <a:ext cx="11353800" cy="474119"/>
          </a:xfrm>
        </p:spPr>
        <p:txBody>
          <a:bodyPr>
            <a:noAutofit/>
          </a:bodyPr>
          <a:lstStyle>
            <a:lvl1pPr>
              <a:defRPr sz="6000">
                <a:solidFill>
                  <a:schemeClr val="bg1"/>
                </a:solidFill>
              </a:defRPr>
            </a:lvl1pPr>
          </a:lstStyle>
          <a:p>
            <a:r>
              <a:rPr lang="en-US"/>
              <a:t>Thank You</a:t>
            </a:r>
          </a:p>
        </p:txBody>
      </p:sp>
      <p:sp>
        <p:nvSpPr>
          <p:cNvPr id="5" name="TextBox 4">
            <a:extLst>
              <a:ext uri="{FF2B5EF4-FFF2-40B4-BE49-F238E27FC236}">
                <a16:creationId xmlns:a16="http://schemas.microsoft.com/office/drawing/2014/main" id="{7F32C9FB-A505-8F4E-99FC-1B161C930668}"/>
              </a:ext>
            </a:extLst>
          </p:cNvPr>
          <p:cNvSpPr txBox="1"/>
          <p:nvPr userDrawn="1"/>
        </p:nvSpPr>
        <p:spPr>
          <a:xfrm>
            <a:off x="423968" y="6089839"/>
            <a:ext cx="8921913" cy="646331"/>
          </a:xfrm>
          <a:prstGeom prst="rect">
            <a:avLst/>
          </a:prstGeom>
          <a:noFill/>
        </p:spPr>
        <p:txBody>
          <a:bodyPr wrap="square" rtlCol="0">
            <a:noAutofit/>
          </a:bodyPr>
          <a:lstStyle/>
          <a:p>
            <a:r>
              <a:rPr lang="en-US" sz="900" kern="1200">
                <a:solidFill>
                  <a:schemeClr val="bg1"/>
                </a:solidFill>
                <a:effectLst/>
                <a:latin typeface="+mn-lt"/>
                <a:ea typeface="+mn-ea"/>
                <a:cs typeface="+mn-cs"/>
              </a:rPr>
              <a:t>© 2021 Amazon Web Services, Inc. or its affiliates. All rights reserved. This work may not be reproduced or redistributed, in whole or in part, without prior written permission from Amazon Web Services, Inc. Commercial copying, lending, or selling is prohibited. Corrections, feedback, or other questions? Contact us at </a:t>
            </a:r>
            <a:r>
              <a:rPr lang="en-US" sz="900" u="sng" kern="1200">
                <a:solidFill>
                  <a:schemeClr val="bg1"/>
                </a:solidFill>
                <a:effectLst/>
                <a:latin typeface="+mn-lt"/>
                <a:ea typeface="+mn-ea"/>
                <a:cs typeface="+mn-cs"/>
                <a:hlinkClick r:id="rId4">
                  <a:extLst>
                    <a:ext uri="{A12FA001-AC4F-418D-AE19-62706E023703}">
                      <ahyp:hlinkClr xmlns:ahyp="http://schemas.microsoft.com/office/drawing/2018/hyperlinkcolor" val="tx"/>
                    </a:ext>
                  </a:extLst>
                </a:hlinkClick>
              </a:rPr>
              <a:t>https://support.aws.amazon.com/#/contacts/aws-training</a:t>
            </a:r>
            <a:r>
              <a:rPr lang="en-US" sz="900" kern="1200">
                <a:solidFill>
                  <a:schemeClr val="bg1"/>
                </a:solidFill>
                <a:effectLst/>
                <a:latin typeface="+mn-lt"/>
                <a:ea typeface="+mn-ea"/>
                <a:cs typeface="+mn-cs"/>
              </a:rPr>
              <a:t>. All trademarks are the property of their owners.</a:t>
            </a:r>
          </a:p>
          <a:p>
            <a:pPr algn="just"/>
            <a:endParaRPr lang="en-US" sz="900">
              <a:solidFill>
                <a:schemeClr val="bg1"/>
              </a:solidFill>
            </a:endParaRPr>
          </a:p>
        </p:txBody>
      </p:sp>
      <p:pic>
        <p:nvPicPr>
          <p:cNvPr id="7" name="Picture 6">
            <a:extLst>
              <a:ext uri="{FF2B5EF4-FFF2-40B4-BE49-F238E27FC236}">
                <a16:creationId xmlns:a16="http://schemas.microsoft.com/office/drawing/2014/main" id="{91A5F71C-941B-424B-B0F4-B91497513EB8}"/>
              </a:ext>
              <a:ext uri="{C183D7F6-B498-43B3-948B-1728B52AA6E4}">
                <adec:decorative xmlns:adec="http://schemas.microsoft.com/office/drawing/2017/decorative" val="1"/>
              </a:ext>
            </a:extLst>
          </p:cNvPr>
          <p:cNvPicPr>
            <a:picLocks noChangeAspect="1"/>
          </p:cNvPicPr>
          <p:nvPr userDrawn="1"/>
        </p:nvPicPr>
        <p:blipFill>
          <a:blip r:embed="rId5"/>
          <a:stretch>
            <a:fillRect/>
          </a:stretch>
        </p:blipFill>
        <p:spPr>
          <a:xfrm>
            <a:off x="9931098" y="6089839"/>
            <a:ext cx="1772656" cy="449073"/>
          </a:xfrm>
          <a:prstGeom prst="rect">
            <a:avLst/>
          </a:prstGeom>
        </p:spPr>
      </p:pic>
    </p:spTree>
    <p:custDataLst>
      <p:tags r:id="rId1"/>
    </p:custDataLst>
    <p:extLst>
      <p:ext uri="{BB962C8B-B14F-4D97-AF65-F5344CB8AC3E}">
        <p14:creationId xmlns:p14="http://schemas.microsoft.com/office/powerpoint/2010/main" val="3978330030"/>
      </p:ext>
    </p:extLst>
  </p:cSld>
  <p:clrMapOvr>
    <a:masterClrMapping/>
  </p:clrMapOvr>
  <p:extLst>
    <p:ext uri="{DCECCB84-F9BA-43D5-87BE-67443E8EF086}">
      <p15:sldGuideLst xmlns:p15="http://schemas.microsoft.com/office/powerpoint/2012/main">
        <p15:guide id="1" orient="horz" pos="21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64814-9053-2ADF-5645-FF94945EB2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E9A169-8C03-C076-065F-B558732065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2BE01C7-E72B-4962-4FE0-9491330B01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16E74B0-1170-0E11-56D4-DDB96EA22B02}"/>
              </a:ext>
            </a:extLst>
          </p:cNvPr>
          <p:cNvSpPr>
            <a:spLocks noGrp="1"/>
          </p:cNvSpPr>
          <p:nvPr>
            <p:ph type="dt" sz="half" idx="10"/>
          </p:nvPr>
        </p:nvSpPr>
        <p:spPr/>
        <p:txBody>
          <a:bodyPr/>
          <a:lstStyle/>
          <a:p>
            <a:fld id="{796D68BF-6EBE-48AD-9B07-7B70F2E55C4A}" type="datetimeFigureOut">
              <a:rPr lang="en-US" smtClean="0"/>
              <a:t>12/3/2024</a:t>
            </a:fld>
            <a:endParaRPr lang="en-US"/>
          </a:p>
        </p:txBody>
      </p:sp>
      <p:sp>
        <p:nvSpPr>
          <p:cNvPr id="6" name="Footer Placeholder 5">
            <a:extLst>
              <a:ext uri="{FF2B5EF4-FFF2-40B4-BE49-F238E27FC236}">
                <a16:creationId xmlns:a16="http://schemas.microsoft.com/office/drawing/2014/main" id="{ADE08806-528B-5A85-2450-8B2CBC91E8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5B9D5-4B8F-EAB2-5D46-636D377457FD}"/>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1160291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61AF-5B14-4204-B2A0-1505DA05808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F10F83-E89F-F38F-5562-F6349B7486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E0BEEF-3D0F-6A3A-B5A0-7E2F29570A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9B2D56B-BC17-BA2A-7D51-59FE7BDDB6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5E822C-2FC9-F56F-C989-DB6054DA5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524671-6CA6-B507-22E2-0EE131B61602}"/>
              </a:ext>
            </a:extLst>
          </p:cNvPr>
          <p:cNvSpPr>
            <a:spLocks noGrp="1"/>
          </p:cNvSpPr>
          <p:nvPr>
            <p:ph type="dt" sz="half" idx="10"/>
          </p:nvPr>
        </p:nvSpPr>
        <p:spPr/>
        <p:txBody>
          <a:bodyPr/>
          <a:lstStyle/>
          <a:p>
            <a:fld id="{796D68BF-6EBE-48AD-9B07-7B70F2E55C4A}" type="datetimeFigureOut">
              <a:rPr lang="en-US" smtClean="0"/>
              <a:t>12/3/2024</a:t>
            </a:fld>
            <a:endParaRPr lang="en-US"/>
          </a:p>
        </p:txBody>
      </p:sp>
      <p:sp>
        <p:nvSpPr>
          <p:cNvPr id="8" name="Footer Placeholder 7">
            <a:extLst>
              <a:ext uri="{FF2B5EF4-FFF2-40B4-BE49-F238E27FC236}">
                <a16:creationId xmlns:a16="http://schemas.microsoft.com/office/drawing/2014/main" id="{B1B2D4C8-E72E-093E-8FB5-FC047065BB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26946E-8F29-61FA-1179-A95AA50E4A15}"/>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23147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E9FE3-0A04-83C3-792E-B12C13FEA03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3E3A19-CE34-2BFA-68FB-AE951B3DBE2B}"/>
              </a:ext>
            </a:extLst>
          </p:cNvPr>
          <p:cNvSpPr>
            <a:spLocks noGrp="1"/>
          </p:cNvSpPr>
          <p:nvPr>
            <p:ph type="dt" sz="half" idx="10"/>
          </p:nvPr>
        </p:nvSpPr>
        <p:spPr/>
        <p:txBody>
          <a:bodyPr/>
          <a:lstStyle/>
          <a:p>
            <a:fld id="{796D68BF-6EBE-48AD-9B07-7B70F2E55C4A}" type="datetimeFigureOut">
              <a:rPr lang="en-US" smtClean="0"/>
              <a:t>12/3/2024</a:t>
            </a:fld>
            <a:endParaRPr lang="en-US"/>
          </a:p>
        </p:txBody>
      </p:sp>
      <p:sp>
        <p:nvSpPr>
          <p:cNvPr id="4" name="Footer Placeholder 3">
            <a:extLst>
              <a:ext uri="{FF2B5EF4-FFF2-40B4-BE49-F238E27FC236}">
                <a16:creationId xmlns:a16="http://schemas.microsoft.com/office/drawing/2014/main" id="{D0CBC94B-E440-7C09-5694-D6C08505A1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7A48F-44D5-016D-A827-2CAD16FB1DC0}"/>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345194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31A36B-8BA7-B547-46ED-6306EC2E1FFE}"/>
              </a:ext>
            </a:extLst>
          </p:cNvPr>
          <p:cNvSpPr>
            <a:spLocks noGrp="1"/>
          </p:cNvSpPr>
          <p:nvPr>
            <p:ph type="dt" sz="half" idx="10"/>
          </p:nvPr>
        </p:nvSpPr>
        <p:spPr/>
        <p:txBody>
          <a:bodyPr/>
          <a:lstStyle/>
          <a:p>
            <a:fld id="{796D68BF-6EBE-48AD-9B07-7B70F2E55C4A}" type="datetimeFigureOut">
              <a:rPr lang="en-US" smtClean="0"/>
              <a:t>12/3/2024</a:t>
            </a:fld>
            <a:endParaRPr lang="en-US"/>
          </a:p>
        </p:txBody>
      </p:sp>
      <p:sp>
        <p:nvSpPr>
          <p:cNvPr id="3" name="Footer Placeholder 2">
            <a:extLst>
              <a:ext uri="{FF2B5EF4-FFF2-40B4-BE49-F238E27FC236}">
                <a16:creationId xmlns:a16="http://schemas.microsoft.com/office/drawing/2014/main" id="{44A505CE-59C1-CC57-7846-CC4A0BBA41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93B11D-A979-9D52-E288-4896F87A9BA1}"/>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1979975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F0F99-4AAA-B084-9246-823419FFDE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3DE9F0-E90D-C643-4CBF-18919E3D5F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92764B-8A02-71C1-DE20-82539C535A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6D19DF-94B6-B945-C875-962A29EC4EC2}"/>
              </a:ext>
            </a:extLst>
          </p:cNvPr>
          <p:cNvSpPr>
            <a:spLocks noGrp="1"/>
          </p:cNvSpPr>
          <p:nvPr>
            <p:ph type="dt" sz="half" idx="10"/>
          </p:nvPr>
        </p:nvSpPr>
        <p:spPr/>
        <p:txBody>
          <a:bodyPr/>
          <a:lstStyle/>
          <a:p>
            <a:fld id="{796D68BF-6EBE-48AD-9B07-7B70F2E55C4A}" type="datetimeFigureOut">
              <a:rPr lang="en-US" smtClean="0"/>
              <a:t>12/3/2024</a:t>
            </a:fld>
            <a:endParaRPr lang="en-US"/>
          </a:p>
        </p:txBody>
      </p:sp>
      <p:sp>
        <p:nvSpPr>
          <p:cNvPr id="6" name="Footer Placeholder 5">
            <a:extLst>
              <a:ext uri="{FF2B5EF4-FFF2-40B4-BE49-F238E27FC236}">
                <a16:creationId xmlns:a16="http://schemas.microsoft.com/office/drawing/2014/main" id="{0B4137FF-732D-A1C0-0A99-55310C9368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36FABA-9339-F58E-3348-A6DF1FA3A556}"/>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40642618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D236-DA2B-6D4B-51B2-9D92F545A2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3F04EF-41C3-E4B9-7770-36474F1B52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84D1A9-C7AA-F563-D89D-D182CD5C0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BCB8A3-3E48-9CB5-B5EF-19AD42EF8C0C}"/>
              </a:ext>
            </a:extLst>
          </p:cNvPr>
          <p:cNvSpPr>
            <a:spLocks noGrp="1"/>
          </p:cNvSpPr>
          <p:nvPr>
            <p:ph type="dt" sz="half" idx="10"/>
          </p:nvPr>
        </p:nvSpPr>
        <p:spPr/>
        <p:txBody>
          <a:bodyPr/>
          <a:lstStyle/>
          <a:p>
            <a:fld id="{796D68BF-6EBE-48AD-9B07-7B70F2E55C4A}" type="datetimeFigureOut">
              <a:rPr lang="en-US" smtClean="0"/>
              <a:t>12/3/2024</a:t>
            </a:fld>
            <a:endParaRPr lang="en-US"/>
          </a:p>
        </p:txBody>
      </p:sp>
      <p:sp>
        <p:nvSpPr>
          <p:cNvPr id="6" name="Footer Placeholder 5">
            <a:extLst>
              <a:ext uri="{FF2B5EF4-FFF2-40B4-BE49-F238E27FC236}">
                <a16:creationId xmlns:a16="http://schemas.microsoft.com/office/drawing/2014/main" id="{779B7960-A672-D510-E509-C1C1C27B16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AA0A1-380A-63D1-A3DA-D500BCB80EC4}"/>
              </a:ext>
            </a:extLst>
          </p:cNvPr>
          <p:cNvSpPr>
            <a:spLocks noGrp="1"/>
          </p:cNvSpPr>
          <p:nvPr>
            <p:ph type="sldNum" sz="quarter" idx="12"/>
          </p:nvPr>
        </p:nvSpPr>
        <p:spPr/>
        <p:txBody>
          <a:bodyPr/>
          <a:lstStyle/>
          <a:p>
            <a:fld id="{7AAF3697-535F-4F44-9746-21701B86110F}" type="slidenum">
              <a:rPr lang="en-US" smtClean="0"/>
              <a:t>‹#›</a:t>
            </a:fld>
            <a:endParaRPr lang="en-US"/>
          </a:p>
        </p:txBody>
      </p:sp>
    </p:spTree>
    <p:extLst>
      <p:ext uri="{BB962C8B-B14F-4D97-AF65-F5344CB8AC3E}">
        <p14:creationId xmlns:p14="http://schemas.microsoft.com/office/powerpoint/2010/main" val="26881817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3DD268-CF08-D25C-5717-628F121A0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59A5AD-C7B0-6B70-56B3-63FAD75EAB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76D652-AE70-382D-4D52-71DFFB030F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6D68BF-6EBE-48AD-9B07-7B70F2E55C4A}" type="datetimeFigureOut">
              <a:rPr lang="en-US" smtClean="0"/>
              <a:t>12/3/2024</a:t>
            </a:fld>
            <a:endParaRPr lang="en-US"/>
          </a:p>
        </p:txBody>
      </p:sp>
      <p:sp>
        <p:nvSpPr>
          <p:cNvPr id="5" name="Footer Placeholder 4">
            <a:extLst>
              <a:ext uri="{FF2B5EF4-FFF2-40B4-BE49-F238E27FC236}">
                <a16:creationId xmlns:a16="http://schemas.microsoft.com/office/drawing/2014/main" id="{5C23871F-12D8-6050-F2E5-AB3DBAD890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BF9E08-9F4A-A9E9-26B8-0CE3A8C5A9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F3697-535F-4F44-9746-21701B86110F}" type="slidenum">
              <a:rPr lang="en-US" smtClean="0"/>
              <a:t>‹#›</a:t>
            </a:fld>
            <a:endParaRPr lang="en-US"/>
          </a:p>
        </p:txBody>
      </p:sp>
    </p:spTree>
    <p:extLst>
      <p:ext uri="{BB962C8B-B14F-4D97-AF65-F5344CB8AC3E}">
        <p14:creationId xmlns:p14="http://schemas.microsoft.com/office/powerpoint/2010/main" val="2036431456"/>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661" r:id="rId12"/>
    <p:sldLayoutId id="2147483662" r:id="rId13"/>
    <p:sldLayoutId id="2147483663" r:id="rId14"/>
    <p:sldLayoutId id="2147483664" r:id="rId15"/>
    <p:sldLayoutId id="2147483666" r:id="rId16"/>
    <p:sldLayoutId id="2147483667" r:id="rId17"/>
    <p:sldLayoutId id="2147483668" r:id="rId18"/>
    <p:sldLayoutId id="2147483669" r:id="rId19"/>
    <p:sldLayoutId id="2147483671" r:id="rId20"/>
    <p:sldLayoutId id="2147483672" r:id="rId21"/>
    <p:sldLayoutId id="2147483673" r:id="rId22"/>
    <p:sldLayoutId id="2147483674" r:id="rId23"/>
    <p:sldLayoutId id="2147483675" r:id="rId24"/>
    <p:sldLayoutId id="2147483676" r:id="rId25"/>
    <p:sldLayoutId id="2147483677" r:id="rId26"/>
    <p:sldLayoutId id="2147483678" r:id="rId27"/>
    <p:sldLayoutId id="2147483679" r:id="rId28"/>
    <p:sldLayoutId id="2147483680" r:id="rId29"/>
    <p:sldLayoutId id="2147483681" r:id="rId30"/>
    <p:sldLayoutId id="2147483682" r:id="rId31"/>
    <p:sldLayoutId id="2147483683" r:id="rId3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2.xml"/><Relationship Id="rId4" Type="http://schemas.openxmlformats.org/officeDocument/2006/relationships/image" Target="../media/image8.jpeg"/></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chive.ics.uci.edu/dataset/383/cervical+cancer+risk+factors." TargetMode="Externa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D56AF6-56BD-6AB5-47CC-1F6E8015139F}"/>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7000"/>
                    </a14:imgEffect>
                    <a14:imgEffect>
                      <a14:brightnessContrast bright="30000"/>
                    </a14:imgEffect>
                  </a14:imgLayer>
                </a14:imgProps>
              </a:ext>
            </a:extLst>
          </a:blip>
          <a:stretch>
            <a:fillRect/>
          </a:stretch>
        </p:blipFill>
        <p:spPr>
          <a:xfrm>
            <a:off x="0" y="-1"/>
            <a:ext cx="12191999" cy="6857999"/>
          </a:xfrm>
          <a:prstGeom prst="rect">
            <a:avLst/>
          </a:prstGeom>
        </p:spPr>
      </p:pic>
      <p:sp>
        <p:nvSpPr>
          <p:cNvPr id="2" name="Title 1">
            <a:extLst>
              <a:ext uri="{FF2B5EF4-FFF2-40B4-BE49-F238E27FC236}">
                <a16:creationId xmlns:a16="http://schemas.microsoft.com/office/drawing/2014/main" id="{A7A6BC8E-A6B0-582C-9C6D-4AED0F6D9ED7}"/>
              </a:ext>
            </a:extLst>
          </p:cNvPr>
          <p:cNvSpPr>
            <a:spLocks noGrp="1"/>
          </p:cNvSpPr>
          <p:nvPr>
            <p:ph type="ctrTitle"/>
          </p:nvPr>
        </p:nvSpPr>
        <p:spPr>
          <a:xfrm>
            <a:off x="5847522" y="2126214"/>
            <a:ext cx="5657090" cy="1584978"/>
          </a:xfrm>
        </p:spPr>
        <p:txBody>
          <a:bodyPr>
            <a:normAutofit fontScale="90000"/>
          </a:bodyPr>
          <a:lstStyle/>
          <a:p>
            <a:r>
              <a:rPr lang="en-US" sz="4400" b="1" dirty="0">
                <a:solidFill>
                  <a:srgbClr val="303030"/>
                </a:solidFill>
                <a:effectLst/>
                <a:latin typeface="Times New Roman" panose="02020603050405020304" pitchFamily="18" charset="0"/>
                <a:ea typeface="Arial" panose="020B0604020202020204" pitchFamily="34" charset="0"/>
                <a:cs typeface="Times New Roman" panose="02020603050405020304" pitchFamily="18" charset="0"/>
              </a:rPr>
              <a:t>Prediction of diagnosis of Cervical Cancer using ML</a:t>
            </a: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5C2024E-0A53-C989-FFDD-E0D83856F1AE}"/>
              </a:ext>
            </a:extLst>
          </p:cNvPr>
          <p:cNvSpPr>
            <a:spLocks noGrp="1"/>
          </p:cNvSpPr>
          <p:nvPr>
            <p:ph type="subTitle" idx="1"/>
          </p:nvPr>
        </p:nvSpPr>
        <p:spPr>
          <a:xfrm>
            <a:off x="2589213" y="4150661"/>
            <a:ext cx="8915399" cy="1753002"/>
          </a:xfrm>
        </p:spPr>
        <p:txBody>
          <a:bodyPr>
            <a:normAutofit/>
          </a:bodyPr>
          <a:lstStyle/>
          <a:p>
            <a:pPr algn="r"/>
            <a:r>
              <a:rPr lang="en-US" dirty="0">
                <a:latin typeface="Times New Roman" panose="02020603050405020304" pitchFamily="18" charset="0"/>
                <a:cs typeface="Times New Roman" panose="02020603050405020304" pitchFamily="18" charset="0"/>
              </a:rPr>
              <a:t>Presented by:</a:t>
            </a:r>
          </a:p>
          <a:p>
            <a:pPr algn="r"/>
            <a:r>
              <a:rPr lang="en-US" dirty="0">
                <a:latin typeface="Times New Roman" panose="02020603050405020304" pitchFamily="18" charset="0"/>
                <a:cs typeface="Times New Roman" panose="02020603050405020304" pitchFamily="18" charset="0"/>
              </a:rPr>
              <a:t>Sindhuja Baikadi(4)</a:t>
            </a:r>
          </a:p>
          <a:p>
            <a:pPr algn="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3352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Premium Vector | Abstract background health care and science icon pattern  medical innovation concept.">
            <a:extLst>
              <a:ext uri="{FF2B5EF4-FFF2-40B4-BE49-F238E27FC236}">
                <a16:creationId xmlns:a16="http://schemas.microsoft.com/office/drawing/2014/main" id="{CC0A8846-C144-D506-5A8A-3513BEB440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79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CA21577-1DB6-A2A0-BC38-5B9C23D0543F}"/>
              </a:ext>
            </a:extLst>
          </p:cNvPr>
          <p:cNvSpPr/>
          <p:nvPr/>
        </p:nvSpPr>
        <p:spPr>
          <a:xfrm>
            <a:off x="3767729" y="1249730"/>
            <a:ext cx="404469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
        <p:nvSpPr>
          <p:cNvPr id="3" name="Content Placeholder 2">
            <a:extLst>
              <a:ext uri="{FF2B5EF4-FFF2-40B4-BE49-F238E27FC236}">
                <a16:creationId xmlns:a16="http://schemas.microsoft.com/office/drawing/2014/main" id="{CBD2F092-DC4F-8DFE-6C5D-563A994933B2}"/>
              </a:ext>
            </a:extLst>
          </p:cNvPr>
          <p:cNvSpPr>
            <a:spLocks noGrp="1"/>
          </p:cNvSpPr>
          <p:nvPr>
            <p:ph idx="1"/>
          </p:nvPr>
        </p:nvSpPr>
        <p:spPr>
          <a:xfrm>
            <a:off x="2564668" y="3030375"/>
            <a:ext cx="6324600" cy="1095189"/>
          </a:xfrm>
        </p:spPr>
        <p:txBody>
          <a:bodyPr>
            <a:normAutofit fontScale="85000" lnSpcReduction="20000"/>
          </a:bodyPr>
          <a:lstStyle/>
          <a:p>
            <a:pPr marL="0" indent="0" algn="ctr">
              <a:buNone/>
            </a:pPr>
            <a:r>
              <a:rPr lang="en-US" sz="4400" dirty="0"/>
              <a:t>Any </a:t>
            </a:r>
          </a:p>
          <a:p>
            <a:pPr marL="0" indent="0" algn="ctr">
              <a:buNone/>
            </a:pPr>
            <a:r>
              <a:rPr lang="en-US" sz="4400" dirty="0"/>
              <a:t>Questions/Comments</a:t>
            </a:r>
            <a:endParaRPr lang="en-IN" sz="4400" dirty="0"/>
          </a:p>
        </p:txBody>
      </p:sp>
    </p:spTree>
    <p:extLst>
      <p:ext uri="{BB962C8B-B14F-4D97-AF65-F5344CB8AC3E}">
        <p14:creationId xmlns:p14="http://schemas.microsoft.com/office/powerpoint/2010/main" val="149758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B4A9CBB4-A926-BF30-E537-FAAAD47CC8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B1B449E-D58D-F0F5-C497-6A9ED4338659}"/>
              </a:ext>
            </a:extLst>
          </p:cNvPr>
          <p:cNvSpPr>
            <a:spLocks noGrp="1"/>
          </p:cNvSpPr>
          <p:nvPr>
            <p:ph type="title"/>
          </p:nvPr>
        </p:nvSpPr>
        <p:spPr>
          <a:xfrm>
            <a:off x="1527713" y="225180"/>
            <a:ext cx="8911687" cy="1280890"/>
          </a:xfrm>
        </p:spPr>
        <p:txBody>
          <a:bodyPr/>
          <a:lstStyle/>
          <a:p>
            <a:pPr algn="ctr"/>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5704F748-2FE4-6884-D3A2-FE07C1B3AE42}"/>
              </a:ext>
            </a:extLst>
          </p:cNvPr>
          <p:cNvSpPr>
            <a:spLocks noGrp="1"/>
          </p:cNvSpPr>
          <p:nvPr>
            <p:ph idx="1"/>
          </p:nvPr>
        </p:nvSpPr>
        <p:spPr>
          <a:xfrm>
            <a:off x="1103243" y="1506070"/>
            <a:ext cx="10495722" cy="4267200"/>
          </a:xfrm>
        </p:spPr>
        <p:txBody>
          <a:bodyPr>
            <a:noAutofit/>
          </a:bodyPr>
          <a:lstStyle/>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Cervical cancer is a significant global health challenge, profoundly affecting women and their families. It originates in the cervix, the lower part of the uterus connected to the vagina, primarily due to persistent infection with specific strains of the Human Papillomavirus (HPV). </a:t>
            </a:r>
          </a:p>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Regions with limited access to healthcare face higher vulnerability. Advances in medical science have greatly improved early detection and effective HPV vaccines hold promise in prevention.</a:t>
            </a:r>
          </a:p>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Despite progress, awareness, regular screenings, and vaccination efforts remain crucial. Timely and accurate diagnosis is vital for treatment and better outcomes, but barriers like limited healthcare access still persist. </a:t>
            </a:r>
          </a:p>
          <a:p>
            <a:pPr algn="just">
              <a:lnSpc>
                <a:spcPct val="150000"/>
              </a:lnSpc>
              <a:spcBef>
                <a:spcPts val="1000"/>
              </a:spcBef>
            </a:pPr>
            <a:r>
              <a:rPr lang="en-IN" sz="1600" dirty="0">
                <a:effectLst/>
                <a:latin typeface="Times New Roman" panose="02020603050405020304" pitchFamily="18" charset="0"/>
                <a:ea typeface="Arial" panose="020B0604020202020204" pitchFamily="34" charset="0"/>
                <a:cs typeface="Times New Roman" panose="02020603050405020304" pitchFamily="18" charset="0"/>
              </a:rPr>
              <a:t>Integrating machine learning can enhance screening efficiency, particularly in under-resourced areas, potentially saving lives through early detection and intervention.</a:t>
            </a:r>
          </a:p>
        </p:txBody>
      </p:sp>
    </p:spTree>
    <p:extLst>
      <p:ext uri="{BB962C8B-B14F-4D97-AF65-F5344CB8AC3E}">
        <p14:creationId xmlns:p14="http://schemas.microsoft.com/office/powerpoint/2010/main" val="3565728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AA64A743-A25A-7367-8B89-1B28B2154B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A24229F0-BF5D-3BBF-366E-8E3AFFD2C5DF}"/>
              </a:ext>
            </a:extLst>
          </p:cNvPr>
          <p:cNvSpPr>
            <a:spLocks noGrp="1"/>
          </p:cNvSpPr>
          <p:nvPr>
            <p:ph type="title"/>
          </p:nvPr>
        </p:nvSpPr>
        <p:spPr>
          <a:xfrm>
            <a:off x="1727401" y="617947"/>
            <a:ext cx="8911687" cy="1280890"/>
          </a:xfrm>
        </p:spPr>
        <p:txBody>
          <a:bodyPr/>
          <a:lstStyle/>
          <a:p>
            <a:pPr algn="ctr"/>
            <a:r>
              <a:rPr lang="en-US" dirty="0">
                <a:latin typeface="Times New Roman" panose="02020603050405020304" pitchFamily="18" charset="0"/>
                <a:cs typeface="Times New Roman" panose="02020603050405020304" pitchFamily="18" charset="0"/>
              </a:rPr>
              <a:t>Machine Learning Pipeline</a:t>
            </a:r>
          </a:p>
        </p:txBody>
      </p:sp>
      <p:sp>
        <p:nvSpPr>
          <p:cNvPr id="5" name="Slide Number Placeholder 4">
            <a:extLst>
              <a:ext uri="{FF2B5EF4-FFF2-40B4-BE49-F238E27FC236}">
                <a16:creationId xmlns:a16="http://schemas.microsoft.com/office/drawing/2014/main" id="{CB80180E-D55B-4F0A-B749-2EB5A4A8C290}"/>
              </a:ext>
            </a:extLst>
          </p:cNvPr>
          <p:cNvSpPr>
            <a:spLocks noGrp="1"/>
          </p:cNvSpPr>
          <p:nvPr>
            <p:ph type="sldNum" sz="quarter" idx="12"/>
          </p:nvPr>
        </p:nvSpPr>
        <p:spPr>
          <a:xfrm>
            <a:off x="9106447" y="6352506"/>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A95138-A96E-2F42-A959-2EFD44FE4AB7}" type="slidenum">
              <a:rPr kumimoji="0" lang="en-US" sz="900" b="0" i="0" u="none" strike="noStrike" kern="1200" cap="none" spc="0" normalizeH="0" baseline="0" noProof="0" smtClean="0">
                <a:ln>
                  <a:noFill/>
                </a:ln>
                <a:solidFill>
                  <a:srgbClr val="000000">
                    <a:tint val="75000"/>
                  </a:srgbClr>
                </a:solidFill>
                <a:effectLst/>
                <a:uLnTx/>
                <a:uFillTx/>
                <a:latin typeface="Amazon Ember Light" panose="020B0403020204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900" b="0" i="0" u="none" strike="noStrike" kern="1200" cap="none" spc="0" normalizeH="0" baseline="0" noProof="0">
              <a:ln>
                <a:noFill/>
              </a:ln>
              <a:solidFill>
                <a:srgbClr val="000000">
                  <a:tint val="75000"/>
                </a:srgbClr>
              </a:solidFill>
              <a:effectLst/>
              <a:uLnTx/>
              <a:uFillTx/>
              <a:latin typeface="Amazon Ember Light" panose="020B0403020204020204" pitchFamily="34" charset="0"/>
            </a:endParaRPr>
          </a:p>
        </p:txBody>
      </p:sp>
      <p:sp>
        <p:nvSpPr>
          <p:cNvPr id="3" name="Rectangle 2"/>
          <p:cNvSpPr/>
          <p:nvPr/>
        </p:nvSpPr>
        <p:spPr>
          <a:xfrm>
            <a:off x="1898898"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Collect and label data</a:t>
            </a:r>
          </a:p>
        </p:txBody>
      </p:sp>
      <p:sp>
        <p:nvSpPr>
          <p:cNvPr id="22" name="Rectangle 21"/>
          <p:cNvSpPr/>
          <p:nvPr/>
        </p:nvSpPr>
        <p:spPr>
          <a:xfrm>
            <a:off x="3932767"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Evaluate data</a:t>
            </a:r>
          </a:p>
        </p:txBody>
      </p:sp>
      <p:sp>
        <p:nvSpPr>
          <p:cNvPr id="23" name="Rectangle 22"/>
          <p:cNvSpPr/>
          <p:nvPr/>
        </p:nvSpPr>
        <p:spPr>
          <a:xfrm>
            <a:off x="5966636"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Feature engineering</a:t>
            </a:r>
          </a:p>
        </p:txBody>
      </p:sp>
      <p:sp>
        <p:nvSpPr>
          <p:cNvPr id="24" name="Rectangle 23"/>
          <p:cNvSpPr/>
          <p:nvPr/>
        </p:nvSpPr>
        <p:spPr>
          <a:xfrm>
            <a:off x="8000505" y="3973422"/>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FFFFFF"/>
                </a:solidFill>
                <a:effectLst/>
                <a:uLnTx/>
                <a:uFillTx/>
                <a:latin typeface="Amazon Ember Light"/>
                <a:ea typeface="+mn-ea"/>
                <a:cs typeface="+mn-cs"/>
              </a:rPr>
              <a:t>Select and train model</a:t>
            </a:r>
          </a:p>
        </p:txBody>
      </p:sp>
      <p:sp>
        <p:nvSpPr>
          <p:cNvPr id="25" name="Rectangle 24"/>
          <p:cNvSpPr/>
          <p:nvPr/>
        </p:nvSpPr>
        <p:spPr>
          <a:xfrm>
            <a:off x="10034374" y="3973421"/>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mazon Ember Light"/>
                <a:ea typeface="+mn-ea"/>
                <a:cs typeface="+mn-cs"/>
              </a:rPr>
              <a:t>Evaluate model</a:t>
            </a:r>
          </a:p>
        </p:txBody>
      </p:sp>
      <p:cxnSp>
        <p:nvCxnSpPr>
          <p:cNvPr id="11" name="Straight Arrow Connector 10"/>
          <p:cNvCxnSpPr>
            <a:stCxn id="3" idx="3"/>
            <a:endCxn id="22" idx="1"/>
          </p:cNvCxnSpPr>
          <p:nvPr/>
        </p:nvCxnSpPr>
        <p:spPr>
          <a:xfrm>
            <a:off x="3397686" y="4438884"/>
            <a:ext cx="535081"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2" idx="3"/>
            <a:endCxn id="23" idx="1"/>
          </p:cNvCxnSpPr>
          <p:nvPr/>
        </p:nvCxnSpPr>
        <p:spPr>
          <a:xfrm>
            <a:off x="5431555" y="4438884"/>
            <a:ext cx="535081"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23" idx="3"/>
            <a:endCxn id="24" idx="1"/>
          </p:cNvCxnSpPr>
          <p:nvPr/>
        </p:nvCxnSpPr>
        <p:spPr>
          <a:xfrm>
            <a:off x="7465424" y="4438884"/>
            <a:ext cx="535081" cy="0"/>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24" idx="3"/>
            <a:endCxn id="25" idx="1"/>
          </p:cNvCxnSpPr>
          <p:nvPr/>
        </p:nvCxnSpPr>
        <p:spPr>
          <a:xfrm flipV="1">
            <a:off x="9499293" y="4438883"/>
            <a:ext cx="535081" cy="1"/>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1898898" y="2591324"/>
            <a:ext cx="1498788" cy="930924"/>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FFFFFF"/>
                </a:solidFill>
                <a:effectLst/>
                <a:uLnTx/>
                <a:uFillTx/>
                <a:latin typeface="Amazon Ember Light"/>
                <a:ea typeface="+mn-ea"/>
                <a:cs typeface="+mn-cs"/>
              </a:rPr>
              <a:t>Problem formulation</a:t>
            </a:r>
          </a:p>
        </p:txBody>
      </p:sp>
      <p:sp>
        <p:nvSpPr>
          <p:cNvPr id="114" name="TextBox 113"/>
          <p:cNvSpPr txBox="1"/>
          <p:nvPr/>
        </p:nvSpPr>
        <p:spPr>
          <a:xfrm>
            <a:off x="1727401" y="1850762"/>
            <a:ext cx="1841782"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Business problem</a:t>
            </a:r>
          </a:p>
        </p:txBody>
      </p:sp>
      <p:cxnSp>
        <p:nvCxnSpPr>
          <p:cNvPr id="119" name="Straight Arrow Connector 118"/>
          <p:cNvCxnSpPr>
            <a:stCxn id="114" idx="2"/>
            <a:endCxn id="112" idx="0"/>
          </p:cNvCxnSpPr>
          <p:nvPr/>
        </p:nvCxnSpPr>
        <p:spPr>
          <a:xfrm>
            <a:off x="2648292" y="2189316"/>
            <a:ext cx="0" cy="402008"/>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4174C0B-533C-516B-9D8E-8343FE773ADC}"/>
              </a:ext>
            </a:extLst>
          </p:cNvPr>
          <p:cNvCxnSpPr>
            <a:cxnSpLocks/>
            <a:stCxn id="112" idx="2"/>
          </p:cNvCxnSpPr>
          <p:nvPr/>
        </p:nvCxnSpPr>
        <p:spPr>
          <a:xfrm>
            <a:off x="2648292" y="3522248"/>
            <a:ext cx="0" cy="451173"/>
          </a:xfrm>
          <a:prstGeom prst="straightConnector1">
            <a:avLst/>
          </a:prstGeom>
          <a:ln w="12700">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49992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91C1534C-D922-2E87-1480-50D7C49E99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B9B50EA-A53D-5CBC-02CE-F5ACC0DCB3FC}"/>
              </a:ext>
            </a:extLst>
          </p:cNvPr>
          <p:cNvSpPr>
            <a:spLocks noGrp="1"/>
          </p:cNvSpPr>
          <p:nvPr>
            <p:ph type="title"/>
          </p:nvPr>
        </p:nvSpPr>
        <p:spPr>
          <a:xfrm>
            <a:off x="1640156" y="443754"/>
            <a:ext cx="8911687" cy="1280890"/>
          </a:xfrm>
        </p:spPr>
        <p:txBody>
          <a:bodyPr/>
          <a:lstStyle/>
          <a:p>
            <a:pPr algn="ctr"/>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2959FC-C0D8-2E00-BF92-214271BCDDC3}"/>
              </a:ext>
            </a:extLst>
          </p:cNvPr>
          <p:cNvSpPr>
            <a:spLocks noGrp="1"/>
          </p:cNvSpPr>
          <p:nvPr>
            <p:ph idx="1"/>
          </p:nvPr>
        </p:nvSpPr>
        <p:spPr>
          <a:xfrm>
            <a:off x="2008094" y="2168398"/>
            <a:ext cx="8274424" cy="3452473"/>
          </a:xfrm>
        </p:spPr>
        <p:txBody>
          <a:bodyPr>
            <a:normAutofit/>
          </a:bodyPr>
          <a:lstStyle/>
          <a:p>
            <a:pPr marL="0" indent="0" algn="just">
              <a:buNone/>
            </a:pPr>
            <a:r>
              <a:rPr lang="en-US" sz="3200" b="0" dirty="0">
                <a:effectLst/>
                <a:latin typeface="Times New Roman" panose="02020603050405020304" pitchFamily="18" charset="0"/>
                <a:cs typeface="Times New Roman" panose="02020603050405020304" pitchFamily="18" charset="0"/>
              </a:rPr>
              <a:t>This project aims to predict the risk of cervical cancer in individuals based on demographic information, habits, and historical medical records. </a:t>
            </a:r>
          </a:p>
        </p:txBody>
      </p:sp>
    </p:spTree>
    <p:extLst>
      <p:ext uri="{BB962C8B-B14F-4D97-AF65-F5344CB8AC3E}">
        <p14:creationId xmlns:p14="http://schemas.microsoft.com/office/powerpoint/2010/main" val="229057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923ADB48-71FA-F80F-A117-28D10F67D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FCB9A56-F78E-7011-AE1B-C27DC1674256}"/>
              </a:ext>
            </a:extLst>
          </p:cNvPr>
          <p:cNvSpPr>
            <a:spLocks noGrp="1"/>
          </p:cNvSpPr>
          <p:nvPr>
            <p:ph type="title"/>
          </p:nvPr>
        </p:nvSpPr>
        <p:spPr>
          <a:xfrm>
            <a:off x="1640156" y="346204"/>
            <a:ext cx="8911687" cy="1280890"/>
          </a:xfrm>
        </p:spPr>
        <p:txBody>
          <a:bodyPr/>
          <a:lstStyle/>
          <a:p>
            <a:pPr algn="ctr"/>
            <a:r>
              <a:rPr lang="en-US" dirty="0">
                <a:latin typeface="Times New Roman" panose="02020603050405020304" pitchFamily="18" charset="0"/>
                <a:cs typeface="Times New Roman" panose="02020603050405020304" pitchFamily="18" charset="0"/>
              </a:rPr>
              <a:t>About the Dataset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64F2DB-9B71-46A1-1BFF-615E138346A0}"/>
              </a:ext>
            </a:extLst>
          </p:cNvPr>
          <p:cNvSpPr>
            <a:spLocks noGrp="1"/>
          </p:cNvSpPr>
          <p:nvPr>
            <p:ph idx="1"/>
          </p:nvPr>
        </p:nvSpPr>
        <p:spPr>
          <a:xfrm>
            <a:off x="1640156" y="1690910"/>
            <a:ext cx="8911687" cy="1532964"/>
          </a:xfrm>
        </p:spPr>
        <p:txBody>
          <a:bodyPr>
            <a:normAutofit fontScale="25000" lnSpcReduction="20000"/>
          </a:bodyPr>
          <a:lstStyle/>
          <a:p>
            <a:pPr marL="0" indent="0" algn="just">
              <a:lnSpc>
                <a:spcPct val="120000"/>
              </a:lnSpc>
              <a:buNone/>
            </a:pPr>
            <a:r>
              <a:rPr lang="en-US" sz="7400" b="0" dirty="0">
                <a:solidFill>
                  <a:schemeClr val="tx1"/>
                </a:solidFill>
                <a:effectLst/>
                <a:latin typeface="Times New Roman" panose="02020603050405020304" pitchFamily="18" charset="0"/>
                <a:cs typeface="Times New Roman" panose="02020603050405020304" pitchFamily="18" charset="0"/>
              </a:rPr>
              <a:t>The cervical cancer dataset contains indicators and risk factors for predicting whether a woman will get cervical cancer. The features include demographic data (such as age), lifestyle, and medical history. The data can be downloaded from the UCI Machine Learning repository and is described by Fernandes, Cardoso, and Fernandes (2017).</a:t>
            </a:r>
          </a:p>
          <a:p>
            <a:pPr marL="0" indent="0" algn="just">
              <a:lnSpc>
                <a:spcPct val="120000"/>
              </a:lnSpc>
              <a:buNone/>
            </a:pPr>
            <a:r>
              <a:rPr lang="en-US" sz="6000" dirty="0">
                <a:latin typeface="Times New Roman" panose="02020603050405020304" pitchFamily="18" charset="0"/>
                <a:cs typeface="Times New Roman" panose="02020603050405020304" pitchFamily="18" charset="0"/>
                <a:hlinkClick r:id="rId3"/>
              </a:rPr>
              <a:t>Cervical Cancer (Risk Factors) - UCI Machine Learning Repository</a:t>
            </a:r>
            <a:endParaRPr lang="en-US" sz="7400" b="0" dirty="0">
              <a:solidFill>
                <a:schemeClr val="tx1"/>
              </a:solidFill>
              <a:effectLst/>
              <a:latin typeface="Times New Roman" panose="02020603050405020304" pitchFamily="18" charset="0"/>
              <a:cs typeface="Times New Roman" panose="02020603050405020304" pitchFamily="18" charset="0"/>
            </a:endParaRPr>
          </a:p>
          <a:p>
            <a:pPr marL="0" indent="0" algn="just">
              <a:buNone/>
            </a:pPr>
            <a:r>
              <a:rPr lang="en-US" sz="7400" b="0" dirty="0">
                <a:solidFill>
                  <a:schemeClr val="tx1"/>
                </a:solidFill>
                <a:effectLst/>
                <a:latin typeface="Times New Roman" panose="02020603050405020304" pitchFamily="18" charset="0"/>
                <a:cs typeface="Times New Roman" panose="02020603050405020304" pitchFamily="18" charset="0"/>
              </a:rPr>
              <a:t>Attributes:</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Age</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Number of sexual partners</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First sexual intercourse (age in years)</a:t>
            </a:r>
            <a:endParaRPr lang="en-US" sz="5600" b="0" dirty="0">
              <a:solidFill>
                <a:schemeClr val="tx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Number of pregnancies</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Smoking</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Hormonal contraceptives</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Intrauterine device</a:t>
            </a:r>
          </a:p>
          <a:p>
            <a:pPr algn="just">
              <a:buFont typeface="Arial" panose="020B0604020202020204" pitchFamily="34" charset="0"/>
              <a:buChar char="•"/>
            </a:pPr>
            <a:r>
              <a:rPr lang="en-US" sz="5600" dirty="0">
                <a:solidFill>
                  <a:schemeClr val="tx1"/>
                </a:solidFill>
                <a:latin typeface="Times New Roman" panose="02020603050405020304" pitchFamily="18" charset="0"/>
                <a:cs typeface="Times New Roman" panose="02020603050405020304" pitchFamily="18" charset="0"/>
              </a:rPr>
              <a:t>STD</a:t>
            </a:r>
          </a:p>
          <a:p>
            <a:pPr algn="just">
              <a:buFont typeface="Arial" panose="020B0604020202020204" pitchFamily="34" charset="0"/>
              <a:buChar char="•"/>
            </a:pPr>
            <a:r>
              <a:rPr lang="en-US" sz="5600" b="0" dirty="0">
                <a:solidFill>
                  <a:schemeClr val="tx1"/>
                </a:solidFill>
                <a:effectLst/>
                <a:latin typeface="Times New Roman" panose="02020603050405020304" pitchFamily="18" charset="0"/>
                <a:cs typeface="Times New Roman" panose="02020603050405020304" pitchFamily="18" charset="0"/>
              </a:rPr>
              <a:t>Biopsy (Target column - The biopsy serves as the gold standard for diagnosing cervical cancer)</a:t>
            </a:r>
          </a:p>
          <a:p>
            <a:pPr marL="0" indent="0" algn="just">
              <a:buNone/>
            </a:pPr>
            <a:endParaRPr lang="en-US" sz="2400" b="0" dirty="0">
              <a:solidFill>
                <a:schemeClr val="tx1"/>
              </a:solidFill>
              <a:effectLst/>
              <a:latin typeface="Times New Roman" panose="02020603050405020304" pitchFamily="18" charset="0"/>
              <a:cs typeface="Times New Roman" panose="02020603050405020304" pitchFamily="18" charset="0"/>
            </a:endParaRPr>
          </a:p>
          <a:p>
            <a:pPr marL="0" indent="0">
              <a:buNone/>
            </a:pPr>
            <a:endParaRPr lang="en-IN" dirty="0">
              <a:solidFill>
                <a:schemeClr val="tx1"/>
              </a:solidFill>
            </a:endParaRPr>
          </a:p>
        </p:txBody>
      </p:sp>
    </p:spTree>
    <p:extLst>
      <p:ext uri="{BB962C8B-B14F-4D97-AF65-F5344CB8AC3E}">
        <p14:creationId xmlns:p14="http://schemas.microsoft.com/office/powerpoint/2010/main" val="416614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D91DD525-03B1-2EA1-51B7-CB49ED148C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B3AAC52-9A30-B0D7-E91A-05F78582BF8B}"/>
              </a:ext>
            </a:extLst>
          </p:cNvPr>
          <p:cNvSpPr>
            <a:spLocks noGrp="1"/>
          </p:cNvSpPr>
          <p:nvPr>
            <p:ph type="title"/>
          </p:nvPr>
        </p:nvSpPr>
        <p:spPr>
          <a:xfrm>
            <a:off x="1759207" y="670241"/>
            <a:ext cx="8911687" cy="1280890"/>
          </a:xfrm>
        </p:spPr>
        <p:txBody>
          <a:bodyPr/>
          <a:lstStyle/>
          <a:p>
            <a:pPr algn="ctr"/>
            <a:r>
              <a:rPr lang="en-US" dirty="0">
                <a:latin typeface="Times New Roman" panose="02020603050405020304" pitchFamily="18" charset="0"/>
                <a:cs typeface="Times New Roman" panose="02020603050405020304" pitchFamily="18" charset="0"/>
              </a:rPr>
              <a:t>Data 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0C7A766-4197-9556-96E6-0CAC9CF64ABF}"/>
              </a:ext>
            </a:extLst>
          </p:cNvPr>
          <p:cNvSpPr>
            <a:spLocks noGrp="1"/>
          </p:cNvSpPr>
          <p:nvPr>
            <p:ph idx="1"/>
          </p:nvPr>
        </p:nvSpPr>
        <p:spPr>
          <a:xfrm>
            <a:off x="1759207" y="2621372"/>
            <a:ext cx="8911688" cy="3481481"/>
          </a:xfrm>
        </p:spPr>
        <p:txBody>
          <a:bodyPr>
            <a:normAutofit/>
          </a:bodyPr>
          <a:lstStyle/>
          <a:p>
            <a:pPr>
              <a:lnSpc>
                <a:spcPct val="100000"/>
              </a:lnSpc>
            </a:pPr>
            <a:r>
              <a:rPr lang="en-US" sz="2400" b="0" dirty="0">
                <a:effectLst/>
                <a:latin typeface="Times New Roman" panose="02020603050405020304" pitchFamily="18" charset="0"/>
                <a:cs typeface="Times New Roman" panose="02020603050405020304" pitchFamily="18" charset="0"/>
              </a:rPr>
              <a:t>Replaced ‘?’ and ‘NaN’ values with 0</a:t>
            </a:r>
          </a:p>
          <a:p>
            <a:pPr>
              <a:lnSpc>
                <a:spcPct val="100000"/>
              </a:lnSpc>
            </a:pPr>
            <a:r>
              <a:rPr lang="en-US" sz="2400" b="0" dirty="0">
                <a:effectLst/>
                <a:latin typeface="Times New Roman" panose="02020603050405020304" pitchFamily="18" charset="0"/>
                <a:cs typeface="Times New Roman" panose="02020603050405020304" pitchFamily="18" charset="0"/>
              </a:rPr>
              <a:t>Dropped unnecessary columns</a:t>
            </a:r>
          </a:p>
          <a:p>
            <a:pPr>
              <a:lnSpc>
                <a:spcPct val="100000"/>
              </a:lnSpc>
            </a:pPr>
            <a:r>
              <a:rPr lang="en-US" sz="2400" b="0" dirty="0">
                <a:effectLst/>
                <a:latin typeface="Times New Roman" panose="02020603050405020304" pitchFamily="18" charset="0"/>
                <a:cs typeface="Times New Roman" panose="02020603050405020304" pitchFamily="18" charset="0"/>
              </a:rPr>
              <a:t> Scaling the data</a:t>
            </a:r>
          </a:p>
          <a:p>
            <a:endParaRPr lang="en-IN" dirty="0"/>
          </a:p>
        </p:txBody>
      </p:sp>
    </p:spTree>
    <p:extLst>
      <p:ext uri="{BB962C8B-B14F-4D97-AF65-F5344CB8AC3E}">
        <p14:creationId xmlns:p14="http://schemas.microsoft.com/office/powerpoint/2010/main" val="1552902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A56BF2D4-3A45-9896-A99B-660EA3173C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A03947F-A432-DACE-D818-6DCCE8FB0591}"/>
              </a:ext>
            </a:extLst>
          </p:cNvPr>
          <p:cNvSpPr>
            <a:spLocks noGrp="1"/>
          </p:cNvSpPr>
          <p:nvPr>
            <p:ph type="title"/>
          </p:nvPr>
        </p:nvSpPr>
        <p:spPr>
          <a:xfrm>
            <a:off x="1544055" y="718240"/>
            <a:ext cx="8911687" cy="1280890"/>
          </a:xfrm>
        </p:spPr>
        <p:txBody>
          <a:bodyPr>
            <a:normAutofit/>
          </a:bodyPr>
          <a:lstStyle/>
          <a:p>
            <a:pPr algn="ctr"/>
            <a:r>
              <a:rPr lang="en-US" dirty="0">
                <a:latin typeface="Times New Roman" panose="02020603050405020304" pitchFamily="18" charset="0"/>
                <a:cs typeface="Times New Roman" panose="02020603050405020304" pitchFamily="18" charset="0"/>
              </a:rPr>
              <a:t>Models used in our Project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1BB8F3-5177-0DC2-F263-80CAA22F7E72}"/>
              </a:ext>
            </a:extLst>
          </p:cNvPr>
          <p:cNvSpPr>
            <a:spLocks noGrp="1"/>
          </p:cNvSpPr>
          <p:nvPr>
            <p:ph idx="1"/>
          </p:nvPr>
        </p:nvSpPr>
        <p:spPr>
          <a:xfrm>
            <a:off x="1728600" y="2268071"/>
            <a:ext cx="8915400" cy="3777622"/>
          </a:xfrm>
        </p:spPr>
        <p:txBody>
          <a:bodyPr>
            <a:normAutofit/>
          </a:bodyPr>
          <a:lstStyle/>
          <a:p>
            <a:r>
              <a:rPr lang="en-US" sz="2800" dirty="0">
                <a:latin typeface="Times New Roman" panose="02020603050405020304" pitchFamily="18" charset="0"/>
                <a:cs typeface="Times New Roman" panose="02020603050405020304" pitchFamily="18" charset="0"/>
              </a:rPr>
              <a:t>XGBoost</a:t>
            </a:r>
          </a:p>
          <a:p>
            <a:r>
              <a:rPr lang="en-US" sz="2800" dirty="0">
                <a:latin typeface="Times New Roman" panose="02020603050405020304" pitchFamily="18" charset="0"/>
                <a:cs typeface="Times New Roman" panose="02020603050405020304" pitchFamily="18" charset="0"/>
              </a:rPr>
              <a:t>Decision Tree</a:t>
            </a:r>
          </a:p>
          <a:p>
            <a:r>
              <a:rPr lang="en-US" sz="2800" dirty="0">
                <a:latin typeface="Times New Roman" panose="02020603050405020304" pitchFamily="18" charset="0"/>
                <a:cs typeface="Times New Roman" panose="02020603050405020304" pitchFamily="18" charset="0"/>
              </a:rPr>
              <a:t>Random Forest</a:t>
            </a:r>
          </a:p>
          <a:p>
            <a:r>
              <a:rPr lang="en-US" sz="2800" dirty="0">
                <a:latin typeface="Times New Roman" panose="02020603050405020304" pitchFamily="18" charset="0"/>
                <a:cs typeface="Times New Roman" panose="02020603050405020304" pitchFamily="18" charset="0"/>
              </a:rPr>
              <a:t>Support Vector Machine</a:t>
            </a:r>
          </a:p>
          <a:p>
            <a:r>
              <a:rPr lang="en-US" sz="2800" dirty="0">
                <a:latin typeface="Times New Roman" panose="02020603050405020304" pitchFamily="18" charset="0"/>
                <a:cs typeface="Times New Roman" panose="02020603050405020304" pitchFamily="18" charset="0"/>
              </a:rPr>
              <a:t>K Nearest Neighbor Algorithm</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6812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F748EBF4-D959-38D8-014B-3CB00F523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DE9BCB-0EB7-A04C-AB17-419ADF27F3E6}"/>
              </a:ext>
            </a:extLst>
          </p:cNvPr>
          <p:cNvSpPr>
            <a:spLocks noGrp="1"/>
          </p:cNvSpPr>
          <p:nvPr>
            <p:ph type="title"/>
          </p:nvPr>
        </p:nvSpPr>
        <p:spPr>
          <a:xfrm>
            <a:off x="838200" y="661894"/>
            <a:ext cx="10515600" cy="1325563"/>
          </a:xfrm>
        </p:spPr>
        <p:txBody>
          <a:bodyPr/>
          <a:lstStyle/>
          <a:p>
            <a:pPr algn="ctr"/>
            <a:r>
              <a:rPr lang="en-US" dirty="0">
                <a:latin typeface="Times New Roman" panose="02020603050405020304" pitchFamily="18" charset="0"/>
                <a:cs typeface="Times New Roman" panose="02020603050405020304" pitchFamily="18" charset="0"/>
              </a:rPr>
              <a:t>Accuracy of the Models</a:t>
            </a:r>
            <a:endParaRPr lang="en-IN"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CDF503A9-C8A6-08FA-7C6B-2E9F70A4DCF4}"/>
              </a:ext>
            </a:extLst>
          </p:cNvPr>
          <p:cNvGraphicFramePr>
            <a:graphicFrameLocks noGrp="1"/>
          </p:cNvGraphicFramePr>
          <p:nvPr>
            <p:extLst>
              <p:ext uri="{D42A27DB-BD31-4B8C-83A1-F6EECF244321}">
                <p14:modId xmlns:p14="http://schemas.microsoft.com/office/powerpoint/2010/main" val="111171876"/>
              </p:ext>
            </p:extLst>
          </p:nvPr>
        </p:nvGraphicFramePr>
        <p:xfrm>
          <a:off x="4168587" y="2649351"/>
          <a:ext cx="4338919" cy="2250440"/>
        </p:xfrm>
        <a:graphic>
          <a:graphicData uri="http://schemas.openxmlformats.org/drawingml/2006/table">
            <a:tbl>
              <a:tblPr firstRow="1" bandRow="1">
                <a:tableStyleId>{2D5ABB26-0587-4C30-8999-92F81FD0307C}</a:tableStyleId>
              </a:tblPr>
              <a:tblGrid>
                <a:gridCol w="2079813">
                  <a:extLst>
                    <a:ext uri="{9D8B030D-6E8A-4147-A177-3AD203B41FA5}">
                      <a16:colId xmlns:a16="http://schemas.microsoft.com/office/drawing/2014/main" val="3931897257"/>
                    </a:ext>
                  </a:extLst>
                </a:gridCol>
                <a:gridCol w="2259106">
                  <a:extLst>
                    <a:ext uri="{9D8B030D-6E8A-4147-A177-3AD203B41FA5}">
                      <a16:colId xmlns:a16="http://schemas.microsoft.com/office/drawing/2014/main" val="761938326"/>
                    </a:ext>
                  </a:extLst>
                </a:gridCol>
              </a:tblGrid>
              <a:tr h="370840">
                <a:tc>
                  <a:txBody>
                    <a:bodyPr/>
                    <a:lstStyle/>
                    <a:p>
                      <a:pPr algn="ctr"/>
                      <a:r>
                        <a:rPr lang="en-US" sz="2000" b="1" dirty="0"/>
                        <a:t>MODEL</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dirty="0"/>
                        <a:t>ACCURACY</a:t>
                      </a:r>
                      <a:endParaRPr lang="en-IN" sz="2000"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8154188"/>
                  </a:ext>
                </a:extLst>
              </a:tr>
              <a:tr h="370840">
                <a:tc>
                  <a:txBody>
                    <a:bodyPr/>
                    <a:lstStyle/>
                    <a:p>
                      <a:pPr algn="ctr"/>
                      <a:r>
                        <a:rPr lang="en-US" dirty="0"/>
                        <a:t>XGBoost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n-US" dirty="0"/>
                        <a:t>95.35%</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71009623"/>
                  </a:ext>
                </a:extLst>
              </a:tr>
              <a:tr h="370840">
                <a:tc>
                  <a:txBody>
                    <a:bodyPr/>
                    <a:lstStyle/>
                    <a:p>
                      <a:pPr algn="ctr"/>
                      <a:r>
                        <a:rPr lang="en-US" dirty="0"/>
                        <a:t>Decision Tree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89.53%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192262679"/>
                  </a:ext>
                </a:extLst>
              </a:tr>
              <a:tr h="370840">
                <a:tc>
                  <a:txBody>
                    <a:bodyPr/>
                    <a:lstStyle/>
                    <a:p>
                      <a:pPr algn="ctr"/>
                      <a:r>
                        <a:rPr lang="en-US" dirty="0"/>
                        <a:t>Random Forest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93.02%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70127352"/>
                  </a:ext>
                </a:extLst>
              </a:tr>
              <a:tr h="370840">
                <a:tc>
                  <a:txBody>
                    <a:bodyPr/>
                    <a:lstStyle/>
                    <a:p>
                      <a:pPr algn="ctr"/>
                      <a:r>
                        <a:rPr lang="en-US" dirty="0"/>
                        <a:t>SVM</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dirty="0"/>
                        <a:t>94.19%</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028295989"/>
                  </a:ext>
                </a:extLst>
              </a:tr>
              <a:tr h="370840">
                <a:tc>
                  <a:txBody>
                    <a:bodyPr/>
                    <a:lstStyle/>
                    <a:p>
                      <a:pPr algn="ctr"/>
                      <a:r>
                        <a:rPr lang="en-US" dirty="0"/>
                        <a:t>KNN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dirty="0"/>
                        <a:t>94.19%</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45071748"/>
                  </a:ext>
                </a:extLst>
              </a:tr>
            </a:tbl>
          </a:graphicData>
        </a:graphic>
      </p:graphicFrame>
    </p:spTree>
    <p:extLst>
      <p:ext uri="{BB962C8B-B14F-4D97-AF65-F5344CB8AC3E}">
        <p14:creationId xmlns:p14="http://schemas.microsoft.com/office/powerpoint/2010/main" val="2383497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bstract medical background with flat icons and symbols. Template design  with concept and idea for healthcare technology, innovation medicine, health,  science and research. - HealthImpact | Optimizing Health Through Nursing |  HealthImpact |">
            <a:extLst>
              <a:ext uri="{FF2B5EF4-FFF2-40B4-BE49-F238E27FC236}">
                <a16:creationId xmlns:a16="http://schemas.microsoft.com/office/drawing/2014/main" id="{F6716992-BC92-80E3-B48A-0A756F697A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3DE9BCB-0EB7-A04C-AB17-419ADF27F3E6}"/>
              </a:ext>
            </a:extLst>
          </p:cNvPr>
          <p:cNvSpPr>
            <a:spLocks noGrp="1"/>
          </p:cNvSpPr>
          <p:nvPr>
            <p:ph type="title"/>
          </p:nvPr>
        </p:nvSpPr>
        <p:spPr>
          <a:xfrm>
            <a:off x="838200" y="661894"/>
            <a:ext cx="10515600" cy="1325563"/>
          </a:xfrm>
        </p:spPr>
        <p:txBody>
          <a:bodyPr/>
          <a:lstStyle/>
          <a:p>
            <a:pPr algn="ctr"/>
            <a:r>
              <a:rPr lang="en-US" dirty="0">
                <a:latin typeface="Times New Roman" panose="02020603050405020304" pitchFamily="18" charset="0"/>
                <a:cs typeface="Times New Roman" panose="02020603050405020304" pitchFamily="18" charset="0"/>
              </a:rPr>
              <a:t>Future Scope</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9DCCBBC-1221-0EFA-C852-37EA335C4E3B}"/>
              </a:ext>
            </a:extLst>
          </p:cNvPr>
          <p:cNvSpPr txBox="1"/>
          <p:nvPr/>
        </p:nvSpPr>
        <p:spPr>
          <a:xfrm>
            <a:off x="1927411" y="1987457"/>
            <a:ext cx="7440706" cy="389286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Early Detection and Prevention</a:t>
            </a: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Personalized Healthcare</a:t>
            </a: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Integration with Electronic Health Records (EHR)</a:t>
            </a:r>
          </a:p>
          <a:p>
            <a:pPr marL="342900" indent="-342900">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Continuous Model Improvement</a:t>
            </a:r>
          </a:p>
          <a:p>
            <a:pPr marL="342900" indent="-342900">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Exploration of Additional Features</a:t>
            </a:r>
          </a:p>
        </p:txBody>
      </p:sp>
    </p:spTree>
    <p:extLst>
      <p:ext uri="{BB962C8B-B14F-4D97-AF65-F5344CB8AC3E}">
        <p14:creationId xmlns:p14="http://schemas.microsoft.com/office/powerpoint/2010/main" val="3046117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2715</TotalTime>
  <Words>399</Words>
  <Application>Microsoft Office PowerPoint</Application>
  <PresentationFormat>Widescreen</PresentationFormat>
  <Paragraphs>64</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Amazon Ember</vt:lpstr>
      <vt:lpstr>Amazon Ember Light</vt:lpstr>
      <vt:lpstr>Arial</vt:lpstr>
      <vt:lpstr>Calibri</vt:lpstr>
      <vt:lpstr>Calibri Light</vt:lpstr>
      <vt:lpstr>Lucida Console</vt:lpstr>
      <vt:lpstr>Times New Roman</vt:lpstr>
      <vt:lpstr>Office Theme</vt:lpstr>
      <vt:lpstr>Prediction of diagnosis of Cervical Cancer using ML</vt:lpstr>
      <vt:lpstr>Introduction</vt:lpstr>
      <vt:lpstr>Machine Learning Pipeline</vt:lpstr>
      <vt:lpstr>Problem Statement</vt:lpstr>
      <vt:lpstr>About the Dataset</vt:lpstr>
      <vt:lpstr>Data Pre-processing</vt:lpstr>
      <vt:lpstr>Models used in our Project</vt:lpstr>
      <vt:lpstr>Accuracy of the Models</vt:lpstr>
      <vt:lpstr>Future Scope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Prediction of diagnosis of Cervical Cancer using ML</dc:title>
  <dc:creator>Susmitha Mandyam</dc:creator>
  <cp:lastModifiedBy>sindhuja baikadi</cp:lastModifiedBy>
  <cp:revision>6</cp:revision>
  <dcterms:created xsi:type="dcterms:W3CDTF">2023-11-18T01:31:12Z</dcterms:created>
  <dcterms:modified xsi:type="dcterms:W3CDTF">2024-12-03T16:52:08Z</dcterms:modified>
</cp:coreProperties>
</file>