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0987" y="3669469"/>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err="1"/>
              <a:t>R.Sindhu</a:t>
            </a:r>
            <a:endParaRPr lang="en-AI" sz="2400" dirty="0"/>
          </a:p>
          <a:p>
            <a:r>
              <a:rPr lang="en-US" sz="2400" dirty="0"/>
              <a:t>REGISTER NO</a:t>
            </a:r>
            <a:r>
              <a:rPr lang="en-AI" sz="2400" dirty="0"/>
              <a:t>        </a:t>
            </a:r>
            <a:r>
              <a:rPr lang="en-US" sz="2400" dirty="0"/>
              <a:t>:</a:t>
            </a:r>
            <a:r>
              <a:rPr lang="en-AI" sz="2400" dirty="0"/>
              <a:t>  </a:t>
            </a:r>
            <a:r>
              <a:rPr lang="en-GB" sz="2400" dirty="0"/>
              <a:t>2201111041042</a:t>
            </a:r>
          </a:p>
          <a:p>
            <a:r>
              <a:rPr lang="en-AI" sz="2400" dirty="0"/>
              <a:t>NM ID                     : </a:t>
            </a:r>
            <a:r>
              <a:rPr lang="en-IN" sz="2400" dirty="0"/>
              <a:t>asunm111unm11122011110</a:t>
            </a:r>
            <a:r>
              <a:rPr lang="en-GB" sz="2400" dirty="0"/>
              <a:t>41042</a:t>
            </a:r>
            <a:endParaRPr lang="en-US" sz="2400" dirty="0"/>
          </a:p>
          <a:p>
            <a:r>
              <a:rPr lang="en-US" sz="2400" dirty="0"/>
              <a:t>DEPARTMENT</a:t>
            </a:r>
            <a:r>
              <a:rPr lang="en-AI" sz="2400" dirty="0"/>
              <a:t>       </a:t>
            </a:r>
            <a:r>
              <a:rPr lang="en-US" sz="2400" dirty="0"/>
              <a:t>:</a:t>
            </a:r>
            <a:r>
              <a:rPr lang="en-AI" sz="2400" dirty="0"/>
              <a:t>   B.COM </a:t>
            </a:r>
            <a:r>
              <a:rPr lang="en-GB" sz="2400" dirty="0"/>
              <a:t>Cooperation </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2024-09-30T08:57:03Z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