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81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dhuja shree" userId="07522d895fd1febb" providerId="LiveId" clId="{70131733-0CB8-4E1F-8B8F-EF48BF971232}"/>
    <pc:docChg chg="modSld">
      <pc:chgData name="sindhuja shree" userId="07522d895fd1febb" providerId="LiveId" clId="{70131733-0CB8-4E1F-8B8F-EF48BF971232}" dt="2025-08-07T17:26:55.533" v="21" actId="20577"/>
      <pc:docMkLst>
        <pc:docMk/>
      </pc:docMkLst>
      <pc:sldChg chg="modSp mod">
        <pc:chgData name="sindhuja shree" userId="07522d895fd1febb" providerId="LiveId" clId="{70131733-0CB8-4E1F-8B8F-EF48BF971232}" dt="2025-08-07T17:26:55.533" v="21" actId="20577"/>
        <pc:sldMkLst>
          <pc:docMk/>
          <pc:sldMk cId="2546939820" sldId="256"/>
        </pc:sldMkLst>
        <pc:spChg chg="mod">
          <ac:chgData name="sindhuja shree" userId="07522d895fd1febb" providerId="LiveId" clId="{70131733-0CB8-4E1F-8B8F-EF48BF971232}" dt="2025-08-07T17:26:55.533" v="21" actId="20577"/>
          <ac:spMkLst>
            <pc:docMk/>
            <pc:sldMk cId="2546939820" sldId="256"/>
            <ac:spMk id="2" creationId="{98EF6242-C203-603C-B716-9E80B79DDEB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8C6D-739F-745D-E19C-6EBDB7B7D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37312-709F-C1AC-A92B-855CC385F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FF4B0-7D31-F1F4-A0E7-3CEE9819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7B5D-592E-D55E-1AD4-55F9204A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4D98-22DC-B789-E190-B5D9813F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7DE1-7819-78AB-7540-B83003DF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330E3-F31E-FBA7-EA87-76ECA7B7D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A105-C6FD-B480-85A4-9F825E8A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8364D-0BBB-A358-2BD5-299610AE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D6A7F-194D-66D5-9F2B-7644B4D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3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45FEEC-DB20-78F3-B565-54AE27F27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1884-07FC-9401-B565-30988052C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F02EA-2A9A-2AA3-71D5-EA66822B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83F8-74F1-D373-851C-6C77E2CB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DDC0-DC66-69AC-C222-6D42DA11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7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A1A8-A32E-6383-1721-2B968E429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8D55-D067-0FC2-2E73-35B0D531A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39A7-7FCD-0921-3CE1-0207963C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24BF-18AC-3E29-F227-0F45D292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0A4F-0A06-7C1F-CDF3-65A4FE46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9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C218-60E0-6288-AF3B-AADCA16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7EFD0-065E-7BF5-0A88-DDCD33B16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D464-781E-1632-0FE5-BA2F247B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B6D49-3142-7276-E6E4-53B1C4B8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2EEB-CEB6-004B-0DB3-2A592848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6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E32F-654E-1D59-A1FE-87EC4691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7614-8099-81F1-8C96-A30BD5793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0D6FF-DE1F-CA3B-1E8D-53740525A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DA891-1B1F-AB47-9700-B4B3F801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E31C-FE54-AA7D-D148-ABE325BF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0B84-B9D5-5397-5274-60C97D28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0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C0A2-B35A-BD09-01D7-C3198AB8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EF6F-BFA5-CF91-EF16-56B922A47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65820-0FFA-17C0-1E5A-5F74EDF8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DFE64-7338-43BB-6BA8-F673918F5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78EC5-FF95-FFD8-66FB-1F722747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2427A-3E42-FD57-F464-40257985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6E30B-3786-0581-76B9-5FD2B953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27ECA2-3DC6-712B-F5C6-7D7F88A1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3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328B-54D9-B95E-B59B-4A5DAAD1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11C00-8BAF-3FA5-35AF-FC1DE1461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E79955-93DF-CCAB-C771-10456B1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2FF98-D75F-522A-A2A7-41369C62A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64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D7AF7A-4DF9-3906-FD18-37A71B94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EFD9E-668F-B8F3-21E4-CD1370B7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ED45-4263-587A-E71A-D9A51CCD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6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66A3-E0A5-78D4-D3DE-C9BBDFEE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1059-EEA4-CDE6-0BDC-89468E3B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F0D92-840C-77DD-5BA1-7B9E4383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084E6-F8F1-3FB5-B4C7-EC0A00DC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63B35-7CDB-D196-F6EB-E32A31B6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04FCB-3B8B-D042-203A-56123B71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58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5CB4-84BE-1985-FB25-9092E434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504FF-CFD6-1C52-00F7-B15A6C1DB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A9B4-8BE3-03A1-E14C-8025853F5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F790-BF41-359E-3BA1-1F6CF113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B6C7-770F-6273-6CBD-B9BB06E0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DFEFD-B49D-03D7-481F-3520059C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4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4D6A-B07A-95F0-9879-DAACF722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F7DB-1234-7CDF-2045-56950411D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2173D-57E8-AAD3-4185-101E3E0A2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775B-5226-43D1-9033-029DBE8900F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6AF38-D30B-CDE2-8537-76A7867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47C8-FE07-B03C-A08A-5A9B3D8C1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19211-43A1-4E74-8D85-212D5E5EBC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9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6242-C203-603C-B716-9E80B79DD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Superstore Dashboard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96B2C-20E2-EF7F-86DC-54CC4CBB8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Elevate Labs Internship Task 3 – Power BI Dashboard by </a:t>
            </a:r>
            <a:r>
              <a:rPr lang="en-US" sz="3200" i="1" dirty="0"/>
              <a:t>Sindhuja Shree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4693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B04D-4877-0461-9511-D55FB75A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C9DD-571D-F34C-BB6C-25A8A7C5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Dataset Name:</a:t>
            </a:r>
            <a:r>
              <a:rPr lang="en-IN" dirty="0"/>
              <a:t> Superstore Sales Dataset</a:t>
            </a:r>
          </a:p>
          <a:p>
            <a:r>
              <a:rPr lang="en-IN" b="1" dirty="0"/>
              <a:t>Source:</a:t>
            </a:r>
            <a:r>
              <a:rPr lang="en-IN" dirty="0"/>
              <a:t> Kaggle CSV File (Cleaned in Power BI)</a:t>
            </a:r>
          </a:p>
          <a:p>
            <a:r>
              <a:rPr lang="en-IN" b="1" dirty="0"/>
              <a:t>Total Fields:</a:t>
            </a:r>
            <a:r>
              <a:rPr lang="en-IN" dirty="0"/>
              <a:t> Order ID, Order Date, Ship Date, Customer Name, Segment, Region, Product Name, Sales, Profit, Quantity, Discount</a:t>
            </a:r>
          </a:p>
          <a:p>
            <a:r>
              <a:rPr lang="en-IN" b="1" dirty="0"/>
              <a:t>Purpose:</a:t>
            </a:r>
            <a:r>
              <a:rPr lang="en-IN" dirty="0"/>
              <a:t> </a:t>
            </a:r>
            <a:r>
              <a:rPr lang="en-IN" dirty="0" err="1"/>
              <a:t>Analyze</a:t>
            </a:r>
            <a:r>
              <a:rPr lang="en-IN" dirty="0"/>
              <a:t> sales performance and build an interactive Power BI dashboard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00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C6-782F-58FE-4726-711D6F7D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537D-F8DC-DA26-25F9-F9AFCDC02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✔ Total Sales</a:t>
            </a:r>
            <a:br>
              <a:rPr lang="en-US" dirty="0"/>
            </a:br>
            <a:r>
              <a:rPr lang="en-US" dirty="0"/>
              <a:t>✔ Total Profit</a:t>
            </a:r>
            <a:br>
              <a:rPr lang="en-US" dirty="0"/>
            </a:br>
            <a:r>
              <a:rPr lang="en-US" dirty="0"/>
              <a:t>✔ Number of Orders</a:t>
            </a:r>
            <a:br>
              <a:rPr lang="en-US" dirty="0"/>
            </a:br>
            <a:r>
              <a:rPr lang="en-US" dirty="0"/>
              <a:t>✔ Sales by Category and Region</a:t>
            </a:r>
            <a:br>
              <a:rPr lang="en-US" dirty="0"/>
            </a:br>
            <a:r>
              <a:rPr lang="en-US" dirty="0"/>
              <a:t>✔ Profit by Segment and Sub-Category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5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4C61-5DAB-4A3B-74A0-7A268210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6926-0DA8-9321-0355-55668A57B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</a:t>
            </a:r>
            <a:r>
              <a:rPr lang="en-US" dirty="0" err="1"/>
              <a:t>isualized</a:t>
            </a:r>
            <a:r>
              <a:rPr lang="en-US" dirty="0"/>
              <a:t> total sales over time using Order Date</a:t>
            </a:r>
          </a:p>
          <a:p>
            <a:r>
              <a:rPr lang="en-US" dirty="0"/>
              <a:t>Used continuous date hierarchy for monthly/quarterly trends</a:t>
            </a:r>
          </a:p>
          <a:p>
            <a:r>
              <a:rPr lang="en-US" dirty="0"/>
              <a:t>Observed sales peaks in Q4 and growth during end-of-year seasons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65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3551-A0A2-B8E6-BA3B-03A81AD6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Categories and Regional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80F6-ED27-409E-C946-686054F94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Bar Chart:</a:t>
            </a:r>
            <a:r>
              <a:rPr lang="en-US" dirty="0"/>
              <a:t> Sales by Category and Sub-Category</a:t>
            </a:r>
          </a:p>
          <a:p>
            <a:r>
              <a:rPr lang="en-US" b="1" dirty="0" err="1"/>
              <a:t>Treemap</a:t>
            </a:r>
            <a:r>
              <a:rPr lang="en-US" b="1" dirty="0"/>
              <a:t>:</a:t>
            </a:r>
            <a:r>
              <a:rPr lang="en-US" dirty="0"/>
              <a:t> Region-wise and Category-wise Sales</a:t>
            </a:r>
          </a:p>
          <a:p>
            <a:r>
              <a:rPr lang="en-US" b="1" dirty="0"/>
              <a:t>Insights:</a:t>
            </a:r>
            <a:r>
              <a:rPr lang="en-US" dirty="0"/>
              <a:t> Top Categories – Office Supplies and Technology</a:t>
            </a:r>
          </a:p>
          <a:p>
            <a:r>
              <a:rPr lang="en-US" b="1" dirty="0"/>
              <a:t>Region:</a:t>
            </a:r>
            <a:r>
              <a:rPr lang="en-US" dirty="0"/>
              <a:t> West showed the highest profit margins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13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DB2D-37A6-323D-6CCB-B245D274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Filters and Dashboard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67E8D-81CF-5FA9-EC69-93A46B08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used: Region, Category, Sub-Category, Year</a:t>
            </a:r>
          </a:p>
          <a:p>
            <a:r>
              <a:rPr lang="en-US" dirty="0"/>
              <a:t>Used slicers and dynamic visuals in Power BI</a:t>
            </a:r>
          </a:p>
          <a:p>
            <a:r>
              <a:rPr lang="en-US" dirty="0"/>
              <a:t>Dashboard updates based on filter selections for real-time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332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63CC-204E-961D-8CDA-0BC051B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F2C0-40C7-3BE8-3586-421240842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✔ Technology and Office Supplies drive most revenue</a:t>
            </a:r>
            <a:br>
              <a:rPr lang="en-US"/>
            </a:br>
            <a:r>
              <a:rPr lang="en-US"/>
              <a:t>✔ South and West regions show high profitability</a:t>
            </a:r>
            <a:br>
              <a:rPr lang="en-US"/>
            </a:br>
            <a:r>
              <a:rPr lang="en-US"/>
              <a:t>✔ Power BI used for cleaning, visualization, and dashboarding</a:t>
            </a:r>
            <a:br>
              <a:rPr lang="en-US"/>
            </a:br>
            <a:r>
              <a:rPr lang="en-US"/>
              <a:t>✔ Dataset sourced from Kaggle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87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Superstore Dashboard Report</vt:lpstr>
      <vt:lpstr>Dataset Overview</vt:lpstr>
      <vt:lpstr>Key Performance Indicators (KPIs)</vt:lpstr>
      <vt:lpstr>Sales Trend </vt:lpstr>
      <vt:lpstr>Top Categories and Regional Performance</vt:lpstr>
      <vt:lpstr>Filters and Dashboard Interactivity</vt:lpstr>
      <vt:lpstr>Insights &amp; 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sindhuja shree</dc:creator>
  <cp:lastModifiedBy>sindhuja shree</cp:lastModifiedBy>
  <cp:revision>1</cp:revision>
  <dcterms:created xsi:type="dcterms:W3CDTF">2025-08-07T17:09:37Z</dcterms:created>
  <dcterms:modified xsi:type="dcterms:W3CDTF">2025-08-07T17:27:01Z</dcterms:modified>
</cp:coreProperties>
</file>