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6"/>
  </p:notesMasterIdLst>
  <p:handoutMasterIdLst>
    <p:handoutMasterId r:id="rId27"/>
  </p:handoutMasterIdLst>
  <p:sldIdLst>
    <p:sldId id="258" r:id="rId5"/>
    <p:sldId id="261" r:id="rId6"/>
    <p:sldId id="294" r:id="rId7"/>
    <p:sldId id="262" r:id="rId8"/>
    <p:sldId id="270" r:id="rId9"/>
    <p:sldId id="293" r:id="rId10"/>
    <p:sldId id="295" r:id="rId11"/>
    <p:sldId id="302" r:id="rId12"/>
    <p:sldId id="298" r:id="rId13"/>
    <p:sldId id="299" r:id="rId14"/>
    <p:sldId id="296" r:id="rId15"/>
    <p:sldId id="297" r:id="rId16"/>
    <p:sldId id="300" r:id="rId17"/>
    <p:sldId id="303" r:id="rId18"/>
    <p:sldId id="304" r:id="rId19"/>
    <p:sldId id="305" r:id="rId20"/>
    <p:sldId id="306" r:id="rId21"/>
    <p:sldId id="307" r:id="rId22"/>
    <p:sldId id="308" r:id="rId23"/>
    <p:sldId id="263"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8CD18-2DF9-4CAB-B1AB-A59B3D4F6D79}" v="704" dt="2025-04-08T13:12:20.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331" autoAdjust="0"/>
  </p:normalViewPr>
  <p:slideViewPr>
    <p:cSldViewPr snapToGrid="0">
      <p:cViewPr varScale="1">
        <p:scale>
          <a:sx n="96" d="100"/>
          <a:sy n="96" d="100"/>
        </p:scale>
        <p:origin x="312" y="90"/>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K" userId="75232236-f915-4bf0-a2c5-78ce34240ab4" providerId="ADAL" clId="{3758CD18-2DF9-4CAB-B1AB-A59B3D4F6D79}"/>
    <pc:docChg chg="undo custSel addSld delSld modSld sldOrd">
      <pc:chgData name="Sindhu K" userId="75232236-f915-4bf0-a2c5-78ce34240ab4" providerId="ADAL" clId="{3758CD18-2DF9-4CAB-B1AB-A59B3D4F6D79}" dt="2025-04-08T13:49:35.249" v="6860" actId="47"/>
      <pc:docMkLst>
        <pc:docMk/>
      </pc:docMkLst>
      <pc:sldChg chg="delSp modSp mod delAnim modNotesTx">
        <pc:chgData name="Sindhu K" userId="75232236-f915-4bf0-a2c5-78ce34240ab4" providerId="ADAL" clId="{3758CD18-2DF9-4CAB-B1AB-A59B3D4F6D79}" dt="2025-04-03T12:51:58.794" v="4841" actId="255"/>
        <pc:sldMkLst>
          <pc:docMk/>
          <pc:sldMk cId="4172296837" sldId="258"/>
        </pc:sldMkLst>
        <pc:spChg chg="mod">
          <ac:chgData name="Sindhu K" userId="75232236-f915-4bf0-a2c5-78ce34240ab4" providerId="ADAL" clId="{3758CD18-2DF9-4CAB-B1AB-A59B3D4F6D79}" dt="2025-04-03T12:51:58.794" v="4841" actId="255"/>
          <ac:spMkLst>
            <pc:docMk/>
            <pc:sldMk cId="4172296837" sldId="258"/>
            <ac:spMk id="10" creationId="{FFC32C6D-9A43-CD0D-0FE2-2F5C5C748A97}"/>
          </ac:spMkLst>
        </pc:spChg>
      </pc:sldChg>
      <pc:sldChg chg="addSp modSp mod modNotesTx">
        <pc:chgData name="Sindhu K" userId="75232236-f915-4bf0-a2c5-78ce34240ab4" providerId="ADAL" clId="{3758CD18-2DF9-4CAB-B1AB-A59B3D4F6D79}" dt="2025-03-24T15:10:59.531" v="1892"/>
        <pc:sldMkLst>
          <pc:docMk/>
          <pc:sldMk cId="1056707768" sldId="261"/>
        </pc:sldMkLst>
        <pc:spChg chg="add mod">
          <ac:chgData name="Sindhu K" userId="75232236-f915-4bf0-a2c5-78ce34240ab4" providerId="ADAL" clId="{3758CD18-2DF9-4CAB-B1AB-A59B3D4F6D79}" dt="2025-03-24T14:49:41.397" v="978" actId="20577"/>
          <ac:spMkLst>
            <pc:docMk/>
            <pc:sldMk cId="1056707768" sldId="261"/>
            <ac:spMk id="3" creationId="{54EB38FD-4EAD-BD1F-0C0E-0F4E4E64A8FC}"/>
          </ac:spMkLst>
        </pc:spChg>
        <pc:spChg chg="mod">
          <ac:chgData name="Sindhu K" userId="75232236-f915-4bf0-a2c5-78ce34240ab4" providerId="ADAL" clId="{3758CD18-2DF9-4CAB-B1AB-A59B3D4F6D79}" dt="2025-03-24T14:49:24.295" v="975" actId="122"/>
          <ac:spMkLst>
            <pc:docMk/>
            <pc:sldMk cId="1056707768" sldId="261"/>
            <ac:spMk id="7" creationId="{391097BE-A044-49F5-B5CA-AE183B956585}"/>
          </ac:spMkLst>
        </pc:spChg>
        <pc:spChg chg="mod">
          <ac:chgData name="Sindhu K" userId="75232236-f915-4bf0-a2c5-78ce34240ab4" providerId="ADAL" clId="{3758CD18-2DF9-4CAB-B1AB-A59B3D4F6D79}" dt="2025-03-24T14:49:24.295" v="975" actId="122"/>
          <ac:spMkLst>
            <pc:docMk/>
            <pc:sldMk cId="1056707768" sldId="261"/>
            <ac:spMk id="8" creationId="{411E9392-71EA-4293-909F-1FE7DD38E31D}"/>
          </ac:spMkLst>
        </pc:spChg>
        <pc:spChg chg="mod">
          <ac:chgData name="Sindhu K" userId="75232236-f915-4bf0-a2c5-78ce34240ab4" providerId="ADAL" clId="{3758CD18-2DF9-4CAB-B1AB-A59B3D4F6D79}" dt="2025-03-24T14:49:24.295" v="975" actId="122"/>
          <ac:spMkLst>
            <pc:docMk/>
            <pc:sldMk cId="1056707768" sldId="261"/>
            <ac:spMk id="11" creationId="{400D0FC6-FE6C-422D-87EC-3F2A40F92771}"/>
          </ac:spMkLst>
        </pc:spChg>
        <pc:spChg chg="mod">
          <ac:chgData name="Sindhu K" userId="75232236-f915-4bf0-a2c5-78ce34240ab4" providerId="ADAL" clId="{3758CD18-2DF9-4CAB-B1AB-A59B3D4F6D79}" dt="2025-03-24T14:49:24.295" v="975" actId="122"/>
          <ac:spMkLst>
            <pc:docMk/>
            <pc:sldMk cId="1056707768" sldId="261"/>
            <ac:spMk id="12" creationId="{EADF13BE-BF58-43E3-9534-281EFDABF659}"/>
          </ac:spMkLst>
        </pc:spChg>
        <pc:spChg chg="mod">
          <ac:chgData name="Sindhu K" userId="75232236-f915-4bf0-a2c5-78ce34240ab4" providerId="ADAL" clId="{3758CD18-2DF9-4CAB-B1AB-A59B3D4F6D79}" dt="2025-03-24T14:49:24.295" v="975" actId="122"/>
          <ac:spMkLst>
            <pc:docMk/>
            <pc:sldMk cId="1056707768" sldId="261"/>
            <ac:spMk id="13" creationId="{914EC720-9A79-4D18-8746-AE0BDD325E79}"/>
          </ac:spMkLst>
        </pc:spChg>
      </pc:sldChg>
      <pc:sldChg chg="modSp mod modAnim modNotesTx">
        <pc:chgData name="Sindhu K" userId="75232236-f915-4bf0-a2c5-78ce34240ab4" providerId="ADAL" clId="{3758CD18-2DF9-4CAB-B1AB-A59B3D4F6D79}" dt="2025-04-07T06:32:13.198" v="4869" actId="27636"/>
        <pc:sldMkLst>
          <pc:docMk/>
          <pc:sldMk cId="1807676731" sldId="262"/>
        </pc:sldMkLst>
        <pc:spChg chg="mod">
          <ac:chgData name="Sindhu K" userId="75232236-f915-4bf0-a2c5-78ce34240ab4" providerId="ADAL" clId="{3758CD18-2DF9-4CAB-B1AB-A59B3D4F6D79}" dt="2025-04-07T06:32:13.198" v="4869" actId="27636"/>
          <ac:spMkLst>
            <pc:docMk/>
            <pc:sldMk cId="1807676731" sldId="262"/>
            <ac:spMk id="7" creationId="{F3D22D53-586E-4F80-B549-03B4A942D854}"/>
          </ac:spMkLst>
        </pc:spChg>
      </pc:sldChg>
      <pc:sldChg chg="ord">
        <pc:chgData name="Sindhu K" userId="75232236-f915-4bf0-a2c5-78ce34240ab4" providerId="ADAL" clId="{3758CD18-2DF9-4CAB-B1AB-A59B3D4F6D79}" dt="2025-03-26T13:33:57.231" v="3777"/>
        <pc:sldMkLst>
          <pc:docMk/>
          <pc:sldMk cId="893224875" sldId="263"/>
        </pc:sldMkLst>
      </pc:sldChg>
      <pc:sldChg chg="del">
        <pc:chgData name="Sindhu K" userId="75232236-f915-4bf0-a2c5-78ce34240ab4" providerId="ADAL" clId="{3758CD18-2DF9-4CAB-B1AB-A59B3D4F6D79}" dt="2025-04-03T13:33:33.749" v="4842" actId="47"/>
        <pc:sldMkLst>
          <pc:docMk/>
          <pc:sldMk cId="2596897703" sldId="264"/>
        </pc:sldMkLst>
      </pc:sldChg>
      <pc:sldChg chg="del">
        <pc:chgData name="Sindhu K" userId="75232236-f915-4bf0-a2c5-78ce34240ab4" providerId="ADAL" clId="{3758CD18-2DF9-4CAB-B1AB-A59B3D4F6D79}" dt="2025-04-08T13:49:12.162" v="6846" actId="47"/>
        <pc:sldMkLst>
          <pc:docMk/>
          <pc:sldMk cId="2225727983" sldId="266"/>
        </pc:sldMkLst>
      </pc:sldChg>
      <pc:sldChg chg="del">
        <pc:chgData name="Sindhu K" userId="75232236-f915-4bf0-a2c5-78ce34240ab4" providerId="ADAL" clId="{3758CD18-2DF9-4CAB-B1AB-A59B3D4F6D79}" dt="2025-04-08T13:49:14.559" v="6848" actId="47"/>
        <pc:sldMkLst>
          <pc:docMk/>
          <pc:sldMk cId="3816056523" sldId="267"/>
        </pc:sldMkLst>
      </pc:sldChg>
      <pc:sldChg chg="del">
        <pc:chgData name="Sindhu K" userId="75232236-f915-4bf0-a2c5-78ce34240ab4" providerId="ADAL" clId="{3758CD18-2DF9-4CAB-B1AB-A59B3D4F6D79}" dt="2025-04-03T13:33:44.899" v="4843" actId="47"/>
        <pc:sldMkLst>
          <pc:docMk/>
          <pc:sldMk cId="1284200841" sldId="268"/>
        </pc:sldMkLst>
      </pc:sldChg>
      <pc:sldChg chg="del">
        <pc:chgData name="Sindhu K" userId="75232236-f915-4bf0-a2c5-78ce34240ab4" providerId="ADAL" clId="{3758CD18-2DF9-4CAB-B1AB-A59B3D4F6D79}" dt="2025-04-03T13:33:46.134" v="4844" actId="47"/>
        <pc:sldMkLst>
          <pc:docMk/>
          <pc:sldMk cId="174468796" sldId="269"/>
        </pc:sldMkLst>
      </pc:sldChg>
      <pc:sldChg chg="modNotesTx">
        <pc:chgData name="Sindhu K" userId="75232236-f915-4bf0-a2c5-78ce34240ab4" providerId="ADAL" clId="{3758CD18-2DF9-4CAB-B1AB-A59B3D4F6D79}" dt="2025-03-26T13:18:47.723" v="3775"/>
        <pc:sldMkLst>
          <pc:docMk/>
          <pc:sldMk cId="151147474" sldId="270"/>
        </pc:sldMkLst>
      </pc:sldChg>
      <pc:sldChg chg="del">
        <pc:chgData name="Sindhu K" userId="75232236-f915-4bf0-a2c5-78ce34240ab4" providerId="ADAL" clId="{3758CD18-2DF9-4CAB-B1AB-A59B3D4F6D79}" dt="2025-04-08T13:49:15.581" v="6849" actId="47"/>
        <pc:sldMkLst>
          <pc:docMk/>
          <pc:sldMk cId="1293373045" sldId="271"/>
        </pc:sldMkLst>
      </pc:sldChg>
      <pc:sldChg chg="del">
        <pc:chgData name="Sindhu K" userId="75232236-f915-4bf0-a2c5-78ce34240ab4" providerId="ADAL" clId="{3758CD18-2DF9-4CAB-B1AB-A59B3D4F6D79}" dt="2025-04-08T13:49:20.085" v="6850" actId="47"/>
        <pc:sldMkLst>
          <pc:docMk/>
          <pc:sldMk cId="2160388275" sldId="272"/>
        </pc:sldMkLst>
      </pc:sldChg>
      <pc:sldChg chg="del">
        <pc:chgData name="Sindhu K" userId="75232236-f915-4bf0-a2c5-78ce34240ab4" providerId="ADAL" clId="{3758CD18-2DF9-4CAB-B1AB-A59B3D4F6D79}" dt="2025-04-08T13:49:23.704" v="6852" actId="47"/>
        <pc:sldMkLst>
          <pc:docMk/>
          <pc:sldMk cId="2667405237" sldId="273"/>
        </pc:sldMkLst>
      </pc:sldChg>
      <pc:sldChg chg="del">
        <pc:chgData name="Sindhu K" userId="75232236-f915-4bf0-a2c5-78ce34240ab4" providerId="ADAL" clId="{3758CD18-2DF9-4CAB-B1AB-A59B3D4F6D79}" dt="2025-04-08T13:49:24.968" v="6853" actId="47"/>
        <pc:sldMkLst>
          <pc:docMk/>
          <pc:sldMk cId="3145513843" sldId="274"/>
        </pc:sldMkLst>
      </pc:sldChg>
      <pc:sldChg chg="del">
        <pc:chgData name="Sindhu K" userId="75232236-f915-4bf0-a2c5-78ce34240ab4" providerId="ADAL" clId="{3758CD18-2DF9-4CAB-B1AB-A59B3D4F6D79}" dt="2025-04-08T13:49:25.876" v="6854" actId="47"/>
        <pc:sldMkLst>
          <pc:docMk/>
          <pc:sldMk cId="3888068549" sldId="275"/>
        </pc:sldMkLst>
      </pc:sldChg>
      <pc:sldChg chg="del">
        <pc:chgData name="Sindhu K" userId="75232236-f915-4bf0-a2c5-78ce34240ab4" providerId="ADAL" clId="{3758CD18-2DF9-4CAB-B1AB-A59B3D4F6D79}" dt="2025-04-08T13:49:27.535" v="6855" actId="47"/>
        <pc:sldMkLst>
          <pc:docMk/>
          <pc:sldMk cId="2822882111" sldId="276"/>
        </pc:sldMkLst>
      </pc:sldChg>
      <pc:sldChg chg="del">
        <pc:chgData name="Sindhu K" userId="75232236-f915-4bf0-a2c5-78ce34240ab4" providerId="ADAL" clId="{3758CD18-2DF9-4CAB-B1AB-A59B3D4F6D79}" dt="2025-04-08T13:49:31.264" v="6858" actId="47"/>
        <pc:sldMkLst>
          <pc:docMk/>
          <pc:sldMk cId="1108500606" sldId="278"/>
        </pc:sldMkLst>
      </pc:sldChg>
      <pc:sldChg chg="del">
        <pc:chgData name="Sindhu K" userId="75232236-f915-4bf0-a2c5-78ce34240ab4" providerId="ADAL" clId="{3758CD18-2DF9-4CAB-B1AB-A59B3D4F6D79}" dt="2025-04-08T13:49:34.121" v="6859" actId="47"/>
        <pc:sldMkLst>
          <pc:docMk/>
          <pc:sldMk cId="2497512844" sldId="279"/>
        </pc:sldMkLst>
      </pc:sldChg>
      <pc:sldChg chg="del">
        <pc:chgData name="Sindhu K" userId="75232236-f915-4bf0-a2c5-78ce34240ab4" providerId="ADAL" clId="{3758CD18-2DF9-4CAB-B1AB-A59B3D4F6D79}" dt="2025-04-08T13:49:35.249" v="6860" actId="47"/>
        <pc:sldMkLst>
          <pc:docMk/>
          <pc:sldMk cId="1664008586" sldId="280"/>
        </pc:sldMkLst>
      </pc:sldChg>
      <pc:sldChg chg="del">
        <pc:chgData name="Sindhu K" userId="75232236-f915-4bf0-a2c5-78ce34240ab4" providerId="ADAL" clId="{3758CD18-2DF9-4CAB-B1AB-A59B3D4F6D79}" dt="2025-04-08T13:49:30.026" v="6857" actId="47"/>
        <pc:sldMkLst>
          <pc:docMk/>
          <pc:sldMk cId="2640580721" sldId="283"/>
        </pc:sldMkLst>
      </pc:sldChg>
      <pc:sldChg chg="del">
        <pc:chgData name="Sindhu K" userId="75232236-f915-4bf0-a2c5-78ce34240ab4" providerId="ADAL" clId="{3758CD18-2DF9-4CAB-B1AB-A59B3D4F6D79}" dt="2025-04-08T13:49:12.162" v="6846" actId="47"/>
        <pc:sldMkLst>
          <pc:docMk/>
          <pc:sldMk cId="380154571" sldId="287"/>
        </pc:sldMkLst>
      </pc:sldChg>
      <pc:sldChg chg="del">
        <pc:chgData name="Sindhu K" userId="75232236-f915-4bf0-a2c5-78ce34240ab4" providerId="ADAL" clId="{3758CD18-2DF9-4CAB-B1AB-A59B3D4F6D79}" dt="2025-04-08T13:49:22.661" v="6851" actId="47"/>
        <pc:sldMkLst>
          <pc:docMk/>
          <pc:sldMk cId="2517157267" sldId="291"/>
        </pc:sldMkLst>
      </pc:sldChg>
      <pc:sldChg chg="del">
        <pc:chgData name="Sindhu K" userId="75232236-f915-4bf0-a2c5-78ce34240ab4" providerId="ADAL" clId="{3758CD18-2DF9-4CAB-B1AB-A59B3D4F6D79}" dt="2025-04-08T13:49:28.650" v="6856" actId="47"/>
        <pc:sldMkLst>
          <pc:docMk/>
          <pc:sldMk cId="3846105816" sldId="292"/>
        </pc:sldMkLst>
      </pc:sldChg>
      <pc:sldChg chg="modSp mod">
        <pc:chgData name="Sindhu K" userId="75232236-f915-4bf0-a2c5-78ce34240ab4" providerId="ADAL" clId="{3758CD18-2DF9-4CAB-B1AB-A59B3D4F6D79}" dt="2025-03-26T06:35:20.334" v="3473" actId="1076"/>
        <pc:sldMkLst>
          <pc:docMk/>
          <pc:sldMk cId="2401508608" sldId="293"/>
        </pc:sldMkLst>
        <pc:picChg chg="mod">
          <ac:chgData name="Sindhu K" userId="75232236-f915-4bf0-a2c5-78ce34240ab4" providerId="ADAL" clId="{3758CD18-2DF9-4CAB-B1AB-A59B3D4F6D79}" dt="2025-03-26T06:35:20.334" v="3473" actId="1076"/>
          <ac:picMkLst>
            <pc:docMk/>
            <pc:sldMk cId="2401508608" sldId="293"/>
            <ac:picMk id="21" creationId="{F0E811C4-03A4-F984-8216-C1EDE4F1CF10}"/>
          </ac:picMkLst>
        </pc:picChg>
      </pc:sldChg>
      <pc:sldChg chg="modNotesTx">
        <pc:chgData name="Sindhu K" userId="75232236-f915-4bf0-a2c5-78ce34240ab4" providerId="ADAL" clId="{3758CD18-2DF9-4CAB-B1AB-A59B3D4F6D79}" dt="2025-03-24T15:25:27.877" v="3312" actId="20577"/>
        <pc:sldMkLst>
          <pc:docMk/>
          <pc:sldMk cId="3150601104" sldId="294"/>
        </pc:sldMkLst>
      </pc:sldChg>
      <pc:sldChg chg="addSp delSp modSp add mod addAnim delAnim modAnim modNotesTx">
        <pc:chgData name="Sindhu K" userId="75232236-f915-4bf0-a2c5-78ce34240ab4" providerId="ADAL" clId="{3758CD18-2DF9-4CAB-B1AB-A59B3D4F6D79}" dt="2025-04-07T13:47:50.571" v="6368" actId="478"/>
        <pc:sldMkLst>
          <pc:docMk/>
          <pc:sldMk cId="2059453449" sldId="295"/>
        </pc:sldMkLst>
        <pc:spChg chg="mod">
          <ac:chgData name="Sindhu K" userId="75232236-f915-4bf0-a2c5-78ce34240ab4" providerId="ADAL" clId="{3758CD18-2DF9-4CAB-B1AB-A59B3D4F6D79}" dt="2025-04-07T06:33:16.283" v="4877" actId="27636"/>
          <ac:spMkLst>
            <pc:docMk/>
            <pc:sldMk cId="2059453449" sldId="295"/>
            <ac:spMk id="3" creationId="{5E92EBD0-CBF6-C2D5-4080-59F601DBB5A8}"/>
          </ac:spMkLst>
        </pc:spChg>
        <pc:spChg chg="mod">
          <ac:chgData name="Sindhu K" userId="75232236-f915-4bf0-a2c5-78ce34240ab4" providerId="ADAL" clId="{3758CD18-2DF9-4CAB-B1AB-A59B3D4F6D79}" dt="2025-03-26T12:17:57.055" v="3506" actId="20577"/>
          <ac:spMkLst>
            <pc:docMk/>
            <pc:sldMk cId="2059453449" sldId="295"/>
            <ac:spMk id="6" creationId="{E914C8CD-9CD0-69DA-F744-3507507E79EE}"/>
          </ac:spMkLst>
        </pc:spChg>
        <pc:spChg chg="add del mod">
          <ac:chgData name="Sindhu K" userId="75232236-f915-4bf0-a2c5-78ce34240ab4" providerId="ADAL" clId="{3758CD18-2DF9-4CAB-B1AB-A59B3D4F6D79}" dt="2025-04-07T13:03:36.740" v="5903" actId="478"/>
          <ac:spMkLst>
            <pc:docMk/>
            <pc:sldMk cId="2059453449" sldId="295"/>
            <ac:spMk id="8" creationId="{E79AFABC-15EA-6F14-D87A-AAB59360318A}"/>
          </ac:spMkLst>
        </pc:spChg>
        <pc:spChg chg="add del mod">
          <ac:chgData name="Sindhu K" userId="75232236-f915-4bf0-a2c5-78ce34240ab4" providerId="ADAL" clId="{3758CD18-2DF9-4CAB-B1AB-A59B3D4F6D79}" dt="2025-04-07T13:03:38.455" v="5904" actId="478"/>
          <ac:spMkLst>
            <pc:docMk/>
            <pc:sldMk cId="2059453449" sldId="295"/>
            <ac:spMk id="10" creationId="{F3394992-B2E3-2B90-F4EF-94343B7CEE55}"/>
          </ac:spMkLst>
        </pc:spChg>
        <pc:picChg chg="add del mod">
          <ac:chgData name="Sindhu K" userId="75232236-f915-4bf0-a2c5-78ce34240ab4" providerId="ADAL" clId="{3758CD18-2DF9-4CAB-B1AB-A59B3D4F6D79}" dt="2025-04-07T13:47:50.571" v="6368" actId="478"/>
          <ac:picMkLst>
            <pc:docMk/>
            <pc:sldMk cId="2059453449" sldId="295"/>
            <ac:picMk id="4" creationId="{6CC3C5E8-466B-B0B4-243A-704E49EC9729}"/>
          </ac:picMkLst>
        </pc:picChg>
      </pc:sldChg>
      <pc:sldChg chg="addSp delSp modSp add mod modAnim">
        <pc:chgData name="Sindhu K" userId="75232236-f915-4bf0-a2c5-78ce34240ab4" providerId="ADAL" clId="{3758CD18-2DF9-4CAB-B1AB-A59B3D4F6D79}" dt="2025-04-07T13:21:04.901" v="6190"/>
        <pc:sldMkLst>
          <pc:docMk/>
          <pc:sldMk cId="331649477" sldId="296"/>
        </pc:sldMkLst>
        <pc:spChg chg="mod">
          <ac:chgData name="Sindhu K" userId="75232236-f915-4bf0-a2c5-78ce34240ab4" providerId="ADAL" clId="{3758CD18-2DF9-4CAB-B1AB-A59B3D4F6D79}" dt="2025-04-07T13:21:04.901" v="6190"/>
          <ac:spMkLst>
            <pc:docMk/>
            <pc:sldMk cId="331649477" sldId="296"/>
            <ac:spMk id="3" creationId="{519A021D-808A-DF41-1BE9-5E4B2898A6F6}"/>
          </ac:spMkLst>
        </pc:spChg>
        <pc:spChg chg="mod">
          <ac:chgData name="Sindhu K" userId="75232236-f915-4bf0-a2c5-78ce34240ab4" providerId="ADAL" clId="{3758CD18-2DF9-4CAB-B1AB-A59B3D4F6D79}" dt="2025-03-26T13:34:15.749" v="3788" actId="20577"/>
          <ac:spMkLst>
            <pc:docMk/>
            <pc:sldMk cId="331649477" sldId="296"/>
            <ac:spMk id="6" creationId="{360ADB57-21B0-280B-A3C8-184CC349D4BB}"/>
          </ac:spMkLst>
        </pc:spChg>
        <pc:picChg chg="add mod">
          <ac:chgData name="Sindhu K" userId="75232236-f915-4bf0-a2c5-78ce34240ab4" providerId="ADAL" clId="{3758CD18-2DF9-4CAB-B1AB-A59B3D4F6D79}" dt="2025-03-26T13:52:20.549" v="3808" actId="1076"/>
          <ac:picMkLst>
            <pc:docMk/>
            <pc:sldMk cId="331649477" sldId="296"/>
            <ac:picMk id="7" creationId="{365D986F-7B47-7241-8991-0A644DD1AF8B}"/>
          </ac:picMkLst>
        </pc:picChg>
      </pc:sldChg>
      <pc:sldChg chg="addSp delSp modSp add mod delAnim modAnim modNotesTx">
        <pc:chgData name="Sindhu K" userId="75232236-f915-4bf0-a2c5-78ce34240ab4" providerId="ADAL" clId="{3758CD18-2DF9-4CAB-B1AB-A59B3D4F6D79}" dt="2025-04-07T15:23:25.492" v="6484" actId="207"/>
        <pc:sldMkLst>
          <pc:docMk/>
          <pc:sldMk cId="3951274427" sldId="297"/>
        </pc:sldMkLst>
        <pc:graphicFrameChg chg="add mod modGraphic">
          <ac:chgData name="Sindhu K" userId="75232236-f915-4bf0-a2c5-78ce34240ab4" providerId="ADAL" clId="{3758CD18-2DF9-4CAB-B1AB-A59B3D4F6D79}" dt="2025-04-07T15:23:25.492" v="6484" actId="207"/>
          <ac:graphicFrameMkLst>
            <pc:docMk/>
            <pc:sldMk cId="3951274427" sldId="297"/>
            <ac:graphicFrameMk id="2" creationId="{467D74C1-A706-9BA6-CCDF-8AE61099674A}"/>
          </ac:graphicFrameMkLst>
        </pc:graphicFrameChg>
      </pc:sldChg>
      <pc:sldChg chg="add del">
        <pc:chgData name="Sindhu K" userId="75232236-f915-4bf0-a2c5-78ce34240ab4" providerId="ADAL" clId="{3758CD18-2DF9-4CAB-B1AB-A59B3D4F6D79}" dt="2025-03-27T07:53:11.397" v="3936" actId="47"/>
        <pc:sldMkLst>
          <pc:docMk/>
          <pc:sldMk cId="1415347450" sldId="298"/>
        </pc:sldMkLst>
      </pc:sldChg>
      <pc:sldChg chg="addSp delSp modSp add mod delAnim">
        <pc:chgData name="Sindhu K" userId="75232236-f915-4bf0-a2c5-78ce34240ab4" providerId="ADAL" clId="{3758CD18-2DF9-4CAB-B1AB-A59B3D4F6D79}" dt="2025-04-07T15:22:09.963" v="6466"/>
        <pc:sldMkLst>
          <pc:docMk/>
          <pc:sldMk cId="4214798560" sldId="298"/>
        </pc:sldMkLst>
        <pc:spChg chg="mod">
          <ac:chgData name="Sindhu K" userId="75232236-f915-4bf0-a2c5-78ce34240ab4" providerId="ADAL" clId="{3758CD18-2DF9-4CAB-B1AB-A59B3D4F6D79}" dt="2025-04-02T12:27:49.638" v="4092" actId="20577"/>
          <ac:spMkLst>
            <pc:docMk/>
            <pc:sldMk cId="4214798560" sldId="298"/>
            <ac:spMk id="6" creationId="{7FE6FC90-B7D7-D7D4-EE69-F02ACF7447CF}"/>
          </ac:spMkLst>
        </pc:spChg>
        <pc:graphicFrameChg chg="add mod modGraphic">
          <ac:chgData name="Sindhu K" userId="75232236-f915-4bf0-a2c5-78ce34240ab4" providerId="ADAL" clId="{3758CD18-2DF9-4CAB-B1AB-A59B3D4F6D79}" dt="2025-04-07T15:22:09.963" v="6466"/>
          <ac:graphicFrameMkLst>
            <pc:docMk/>
            <pc:sldMk cId="4214798560" sldId="298"/>
            <ac:graphicFrameMk id="7" creationId="{6F19F9C2-C2E9-C0FA-7F74-5A8852B61786}"/>
          </ac:graphicFrameMkLst>
        </pc:graphicFrameChg>
      </pc:sldChg>
      <pc:sldChg chg="addSp delSp modSp add mod modNotesTx">
        <pc:chgData name="Sindhu K" userId="75232236-f915-4bf0-a2c5-78ce34240ab4" providerId="ADAL" clId="{3758CD18-2DF9-4CAB-B1AB-A59B3D4F6D79}" dt="2025-04-07T13:57:27.787" v="6416" actId="20577"/>
        <pc:sldMkLst>
          <pc:docMk/>
          <pc:sldMk cId="4134761905" sldId="299"/>
        </pc:sldMkLst>
        <pc:spChg chg="add mod">
          <ac:chgData name="Sindhu K" userId="75232236-f915-4bf0-a2c5-78ce34240ab4" providerId="ADAL" clId="{3758CD18-2DF9-4CAB-B1AB-A59B3D4F6D79}" dt="2025-04-07T13:57:27.787" v="6416" actId="20577"/>
          <ac:spMkLst>
            <pc:docMk/>
            <pc:sldMk cId="4134761905" sldId="299"/>
            <ac:spMk id="3" creationId="{A46388A6-B3D5-4046-2402-D0A4BE8311B6}"/>
          </ac:spMkLst>
        </pc:spChg>
        <pc:spChg chg="mod">
          <ac:chgData name="Sindhu K" userId="75232236-f915-4bf0-a2c5-78ce34240ab4" providerId="ADAL" clId="{3758CD18-2DF9-4CAB-B1AB-A59B3D4F6D79}" dt="2025-04-02T12:35:55.459" v="4203" actId="20577"/>
          <ac:spMkLst>
            <pc:docMk/>
            <pc:sldMk cId="4134761905" sldId="299"/>
            <ac:spMk id="6" creationId="{7A513499-52F9-7590-FFEE-EFC5A36299A0}"/>
          </ac:spMkLst>
        </pc:spChg>
      </pc:sldChg>
      <pc:sldChg chg="addSp delSp modSp add mod modNotesTx">
        <pc:chgData name="Sindhu K" userId="75232236-f915-4bf0-a2c5-78ce34240ab4" providerId="ADAL" clId="{3758CD18-2DF9-4CAB-B1AB-A59B3D4F6D79}" dt="2025-04-07T15:05:02.633" v="6421"/>
        <pc:sldMkLst>
          <pc:docMk/>
          <pc:sldMk cId="310663349" sldId="300"/>
        </pc:sldMkLst>
        <pc:spChg chg="add mod">
          <ac:chgData name="Sindhu K" userId="75232236-f915-4bf0-a2c5-78ce34240ab4" providerId="ADAL" clId="{3758CD18-2DF9-4CAB-B1AB-A59B3D4F6D79}" dt="2025-04-02T13:09:20.376" v="4723" actId="20577"/>
          <ac:spMkLst>
            <pc:docMk/>
            <pc:sldMk cId="310663349" sldId="300"/>
            <ac:spMk id="4" creationId="{4CE6BC24-FBFE-0CAA-AC9F-13193EAC04DD}"/>
          </ac:spMkLst>
        </pc:spChg>
        <pc:spChg chg="mod">
          <ac:chgData name="Sindhu K" userId="75232236-f915-4bf0-a2c5-78ce34240ab4" providerId="ADAL" clId="{3758CD18-2DF9-4CAB-B1AB-A59B3D4F6D79}" dt="2025-04-02T12:58:06.344" v="4568" actId="108"/>
          <ac:spMkLst>
            <pc:docMk/>
            <pc:sldMk cId="310663349" sldId="300"/>
            <ac:spMk id="6" creationId="{ACC441B2-C30D-0513-3C92-49007EF24C57}"/>
          </ac:spMkLst>
        </pc:spChg>
        <pc:picChg chg="add mod">
          <ac:chgData name="Sindhu K" userId="75232236-f915-4bf0-a2c5-78ce34240ab4" providerId="ADAL" clId="{3758CD18-2DF9-4CAB-B1AB-A59B3D4F6D79}" dt="2025-04-02T13:08:25.107" v="4611" actId="1076"/>
          <ac:picMkLst>
            <pc:docMk/>
            <pc:sldMk cId="310663349" sldId="300"/>
            <ac:picMk id="7" creationId="{50100CDF-BFAA-30B4-CBA2-3D22EC2D329D}"/>
          </ac:picMkLst>
        </pc:picChg>
        <pc:picChg chg="add mod">
          <ac:chgData name="Sindhu K" userId="75232236-f915-4bf0-a2c5-78ce34240ab4" providerId="ADAL" clId="{3758CD18-2DF9-4CAB-B1AB-A59B3D4F6D79}" dt="2025-04-07T13:57:57.974" v="6417" actId="1076"/>
          <ac:picMkLst>
            <pc:docMk/>
            <pc:sldMk cId="310663349" sldId="300"/>
            <ac:picMk id="9" creationId="{FFA5E988-2802-47B9-823D-8FEF7A053EE1}"/>
          </ac:picMkLst>
        </pc:picChg>
      </pc:sldChg>
      <pc:sldChg chg="addSp delSp modSp add del mod modNotesTx">
        <pc:chgData name="Sindhu K" userId="75232236-f915-4bf0-a2c5-78ce34240ab4" providerId="ADAL" clId="{3758CD18-2DF9-4CAB-B1AB-A59B3D4F6D79}" dt="2025-04-07T13:55:00.691" v="6370" actId="47"/>
        <pc:sldMkLst>
          <pc:docMk/>
          <pc:sldMk cId="843639472" sldId="301"/>
        </pc:sldMkLst>
        <pc:spChg chg="add mod">
          <ac:chgData name="Sindhu K" userId="75232236-f915-4bf0-a2c5-78ce34240ab4" providerId="ADAL" clId="{3758CD18-2DF9-4CAB-B1AB-A59B3D4F6D79}" dt="2025-04-07T13:32:08.349" v="6258" actId="6549"/>
          <ac:spMkLst>
            <pc:docMk/>
            <pc:sldMk cId="843639472" sldId="301"/>
            <ac:spMk id="4" creationId="{A5A6B2C0-B132-E1EB-3AC1-CA403939DC81}"/>
          </ac:spMkLst>
        </pc:spChg>
        <pc:spChg chg="mod">
          <ac:chgData name="Sindhu K" userId="75232236-f915-4bf0-a2c5-78ce34240ab4" providerId="ADAL" clId="{3758CD18-2DF9-4CAB-B1AB-A59B3D4F6D79}" dt="2025-04-07T13:32:49.826" v="6270" actId="20577"/>
          <ac:spMkLst>
            <pc:docMk/>
            <pc:sldMk cId="843639472" sldId="301"/>
            <ac:spMk id="6" creationId="{72B223FE-2A03-7BF4-4B7E-529F6E774D0A}"/>
          </ac:spMkLst>
        </pc:spChg>
        <pc:picChg chg="add del mod">
          <ac:chgData name="Sindhu K" userId="75232236-f915-4bf0-a2c5-78ce34240ab4" providerId="ADAL" clId="{3758CD18-2DF9-4CAB-B1AB-A59B3D4F6D79}" dt="2025-04-07T13:23:01.897" v="6198" actId="478"/>
          <ac:picMkLst>
            <pc:docMk/>
            <pc:sldMk cId="843639472" sldId="301"/>
            <ac:picMk id="3" creationId="{CD9AC806-2B69-D666-7C19-89DD8C032E5E}"/>
          </ac:picMkLst>
        </pc:picChg>
        <pc:picChg chg="add del mod">
          <ac:chgData name="Sindhu K" userId="75232236-f915-4bf0-a2c5-78ce34240ab4" providerId="ADAL" clId="{3758CD18-2DF9-4CAB-B1AB-A59B3D4F6D79}" dt="2025-04-07T13:23:33.164" v="6203" actId="478"/>
          <ac:picMkLst>
            <pc:docMk/>
            <pc:sldMk cId="843639472" sldId="301"/>
            <ac:picMk id="7" creationId="{CE0297C1-2706-8A15-85F9-9CBF8E09355C}"/>
          </ac:picMkLst>
        </pc:picChg>
        <pc:picChg chg="add del mod">
          <ac:chgData name="Sindhu K" userId="75232236-f915-4bf0-a2c5-78ce34240ab4" providerId="ADAL" clId="{3758CD18-2DF9-4CAB-B1AB-A59B3D4F6D79}" dt="2025-04-07T13:31:34.066" v="6239" actId="478"/>
          <ac:picMkLst>
            <pc:docMk/>
            <pc:sldMk cId="843639472" sldId="301"/>
            <ac:picMk id="9" creationId="{C6D46717-6BDD-513E-FAF9-68DEE45D64FB}"/>
          </ac:picMkLst>
        </pc:picChg>
        <pc:picChg chg="add del mod">
          <ac:chgData name="Sindhu K" userId="75232236-f915-4bf0-a2c5-78ce34240ab4" providerId="ADAL" clId="{3758CD18-2DF9-4CAB-B1AB-A59B3D4F6D79}" dt="2025-04-07T13:31:34.764" v="6240" actId="478"/>
          <ac:picMkLst>
            <pc:docMk/>
            <pc:sldMk cId="843639472" sldId="301"/>
            <ac:picMk id="11" creationId="{96B48045-9F3C-04B7-19B5-009B5A9AA638}"/>
          </ac:picMkLst>
        </pc:picChg>
      </pc:sldChg>
      <pc:sldChg chg="addSp delSp modSp add mod ord setBg delAnim modAnim modNotesTx">
        <pc:chgData name="Sindhu K" userId="75232236-f915-4bf0-a2c5-78ce34240ab4" providerId="ADAL" clId="{3758CD18-2DF9-4CAB-B1AB-A59B3D4F6D79}" dt="2025-04-07T13:48:16.366" v="6369" actId="6549"/>
        <pc:sldMkLst>
          <pc:docMk/>
          <pc:sldMk cId="4158283747" sldId="302"/>
        </pc:sldMkLst>
        <pc:spChg chg="add">
          <ac:chgData name="Sindhu K" userId="75232236-f915-4bf0-a2c5-78ce34240ab4" providerId="ADAL" clId="{3758CD18-2DF9-4CAB-B1AB-A59B3D4F6D79}" dt="2025-04-07T13:07:57.325" v="5952"/>
          <ac:spMkLst>
            <pc:docMk/>
            <pc:sldMk cId="4158283747" sldId="302"/>
            <ac:spMk id="2" creationId="{13829744-2E4F-33A5-CD1D-8841845F4850}"/>
          </ac:spMkLst>
        </pc:spChg>
        <pc:spChg chg="mod">
          <ac:chgData name="Sindhu K" userId="75232236-f915-4bf0-a2c5-78ce34240ab4" providerId="ADAL" clId="{3758CD18-2DF9-4CAB-B1AB-A59B3D4F6D79}" dt="2025-04-07T13:16:24.621" v="6179" actId="14100"/>
          <ac:spMkLst>
            <pc:docMk/>
            <pc:sldMk cId="4158283747" sldId="302"/>
            <ac:spMk id="3" creationId="{5ABCE28C-0153-06DC-5344-302BD548684B}"/>
          </ac:spMkLst>
        </pc:spChg>
        <pc:spChg chg="add">
          <ac:chgData name="Sindhu K" userId="75232236-f915-4bf0-a2c5-78ce34240ab4" providerId="ADAL" clId="{3758CD18-2DF9-4CAB-B1AB-A59B3D4F6D79}" dt="2025-04-07T13:08:10.924" v="5953"/>
          <ac:spMkLst>
            <pc:docMk/>
            <pc:sldMk cId="4158283747" sldId="302"/>
            <ac:spMk id="4" creationId="{5330AA6F-481A-718C-95BB-103AD20AB326}"/>
          </ac:spMkLst>
        </pc:spChg>
        <pc:spChg chg="add">
          <ac:chgData name="Sindhu K" userId="75232236-f915-4bf0-a2c5-78ce34240ab4" providerId="ADAL" clId="{3758CD18-2DF9-4CAB-B1AB-A59B3D4F6D79}" dt="2025-04-07T13:09:17.779" v="5968"/>
          <ac:spMkLst>
            <pc:docMk/>
            <pc:sldMk cId="4158283747" sldId="302"/>
            <ac:spMk id="5" creationId="{BFFF3D0B-F370-11C9-E96B-257A2966A7CB}"/>
          </ac:spMkLst>
        </pc:spChg>
        <pc:spChg chg="mod">
          <ac:chgData name="Sindhu K" userId="75232236-f915-4bf0-a2c5-78ce34240ab4" providerId="ADAL" clId="{3758CD18-2DF9-4CAB-B1AB-A59B3D4F6D79}" dt="2025-04-07T13:48:16.366" v="6369" actId="6549"/>
          <ac:spMkLst>
            <pc:docMk/>
            <pc:sldMk cId="4158283747" sldId="302"/>
            <ac:spMk id="6" creationId="{17265F7F-8EF3-12E6-B686-50F0111B5ED6}"/>
          </ac:spMkLst>
        </pc:spChg>
        <pc:spChg chg="add del mod">
          <ac:chgData name="Sindhu K" userId="75232236-f915-4bf0-a2c5-78ce34240ab4" providerId="ADAL" clId="{3758CD18-2DF9-4CAB-B1AB-A59B3D4F6D79}" dt="2025-04-07T13:12:51.457" v="5993" actId="478"/>
          <ac:spMkLst>
            <pc:docMk/>
            <pc:sldMk cId="4158283747" sldId="302"/>
            <ac:spMk id="8" creationId="{42548837-4F97-9994-B4E7-0627E48FCA7E}"/>
          </ac:spMkLst>
        </pc:spChg>
        <pc:spChg chg="add">
          <ac:chgData name="Sindhu K" userId="75232236-f915-4bf0-a2c5-78ce34240ab4" providerId="ADAL" clId="{3758CD18-2DF9-4CAB-B1AB-A59B3D4F6D79}" dt="2025-04-07T13:10:38.180" v="5989"/>
          <ac:spMkLst>
            <pc:docMk/>
            <pc:sldMk cId="4158283747" sldId="302"/>
            <ac:spMk id="9" creationId="{2BC73812-255A-6A5B-9AC5-E802EC69DAB0}"/>
          </ac:spMkLst>
        </pc:spChg>
        <pc:picChg chg="del">
          <ac:chgData name="Sindhu K" userId="75232236-f915-4bf0-a2c5-78ce34240ab4" providerId="ADAL" clId="{3758CD18-2DF9-4CAB-B1AB-A59B3D4F6D79}" dt="2025-04-07T13:05:02.331" v="5927" actId="478"/>
          <ac:picMkLst>
            <pc:docMk/>
            <pc:sldMk cId="4158283747" sldId="302"/>
            <ac:picMk id="7" creationId="{AAC13FBA-834E-D23A-74ED-88E2BED9D9B8}"/>
          </ac:picMkLst>
        </pc:picChg>
        <pc:picChg chg="add mod">
          <ac:chgData name="Sindhu K" userId="75232236-f915-4bf0-a2c5-78ce34240ab4" providerId="ADAL" clId="{3758CD18-2DF9-4CAB-B1AB-A59B3D4F6D79}" dt="2025-04-07T13:13:16.856" v="5996" actId="1076"/>
          <ac:picMkLst>
            <pc:docMk/>
            <pc:sldMk cId="4158283747" sldId="302"/>
            <ac:picMk id="11" creationId="{736A071F-7138-23AC-F521-0C73875FB3C0}"/>
          </ac:picMkLst>
        </pc:picChg>
      </pc:sldChg>
      <pc:sldChg chg="addSp delSp modSp add mod modNotesTx">
        <pc:chgData name="Sindhu K" userId="75232236-f915-4bf0-a2c5-78ce34240ab4" providerId="ADAL" clId="{3758CD18-2DF9-4CAB-B1AB-A59B3D4F6D79}" dt="2025-04-07T15:58:07.762" v="6652" actId="14734"/>
        <pc:sldMkLst>
          <pc:docMk/>
          <pc:sldMk cId="1396162679" sldId="303"/>
        </pc:sldMkLst>
        <pc:spChg chg="mod">
          <ac:chgData name="Sindhu K" userId="75232236-f915-4bf0-a2c5-78ce34240ab4" providerId="ADAL" clId="{3758CD18-2DF9-4CAB-B1AB-A59B3D4F6D79}" dt="2025-04-07T15:17:51.214" v="6444" actId="5793"/>
          <ac:spMkLst>
            <pc:docMk/>
            <pc:sldMk cId="1396162679" sldId="303"/>
            <ac:spMk id="4" creationId="{ABA28352-2E72-4992-B687-AA67C8CAD257}"/>
          </ac:spMkLst>
        </pc:spChg>
        <pc:spChg chg="mod">
          <ac:chgData name="Sindhu K" userId="75232236-f915-4bf0-a2c5-78ce34240ab4" providerId="ADAL" clId="{3758CD18-2DF9-4CAB-B1AB-A59B3D4F6D79}" dt="2025-04-07T15:09:17.737" v="6439" actId="20577"/>
          <ac:spMkLst>
            <pc:docMk/>
            <pc:sldMk cId="1396162679" sldId="303"/>
            <ac:spMk id="6" creationId="{0EC01683-8C9D-6CB4-0716-692425F3A7C6}"/>
          </ac:spMkLst>
        </pc:spChg>
        <pc:graphicFrameChg chg="add mod modGraphic">
          <ac:chgData name="Sindhu K" userId="75232236-f915-4bf0-a2c5-78ce34240ab4" providerId="ADAL" clId="{3758CD18-2DF9-4CAB-B1AB-A59B3D4F6D79}" dt="2025-04-07T15:58:07.762" v="6652" actId="14734"/>
          <ac:graphicFrameMkLst>
            <pc:docMk/>
            <pc:sldMk cId="1396162679" sldId="303"/>
            <ac:graphicFrameMk id="2" creationId="{E3234E0B-9D40-AF75-96D8-D34C636A79BD}"/>
          </ac:graphicFrameMkLst>
        </pc:graphicFrameChg>
        <pc:picChg chg="del">
          <ac:chgData name="Sindhu K" userId="75232236-f915-4bf0-a2c5-78ce34240ab4" providerId="ADAL" clId="{3758CD18-2DF9-4CAB-B1AB-A59B3D4F6D79}" dt="2025-04-07T15:09:20.109" v="6440" actId="478"/>
          <ac:picMkLst>
            <pc:docMk/>
            <pc:sldMk cId="1396162679" sldId="303"/>
            <ac:picMk id="7" creationId="{04DAFF7F-5DA0-2DCA-F3EC-7115B286D701}"/>
          </ac:picMkLst>
        </pc:picChg>
        <pc:picChg chg="del">
          <ac:chgData name="Sindhu K" userId="75232236-f915-4bf0-a2c5-78ce34240ab4" providerId="ADAL" clId="{3758CD18-2DF9-4CAB-B1AB-A59B3D4F6D79}" dt="2025-04-07T15:09:20.715" v="6441" actId="478"/>
          <ac:picMkLst>
            <pc:docMk/>
            <pc:sldMk cId="1396162679" sldId="303"/>
            <ac:picMk id="9" creationId="{5A8021E8-7D42-47D8-7C5C-D241B06AAB0D}"/>
          </ac:picMkLst>
        </pc:picChg>
      </pc:sldChg>
      <pc:sldChg chg="addSp modSp add del mod modNotesTx">
        <pc:chgData name="Sindhu K" userId="75232236-f915-4bf0-a2c5-78ce34240ab4" providerId="ADAL" clId="{3758CD18-2DF9-4CAB-B1AB-A59B3D4F6D79}" dt="2025-04-07T13:35:18.208" v="6291" actId="47"/>
        <pc:sldMkLst>
          <pc:docMk/>
          <pc:sldMk cId="3802631424" sldId="303"/>
        </pc:sldMkLst>
        <pc:spChg chg="mod">
          <ac:chgData name="Sindhu K" userId="75232236-f915-4bf0-a2c5-78ce34240ab4" providerId="ADAL" clId="{3758CD18-2DF9-4CAB-B1AB-A59B3D4F6D79}" dt="2025-04-07T13:26:46.973" v="6226"/>
          <ac:spMkLst>
            <pc:docMk/>
            <pc:sldMk cId="3802631424" sldId="303"/>
            <ac:spMk id="4" creationId="{CFCF343E-39CA-47E4-F279-E0FBF4CDDBC8}"/>
          </ac:spMkLst>
        </pc:spChg>
        <pc:spChg chg="mod">
          <ac:chgData name="Sindhu K" userId="75232236-f915-4bf0-a2c5-78ce34240ab4" providerId="ADAL" clId="{3758CD18-2DF9-4CAB-B1AB-A59B3D4F6D79}" dt="2025-04-07T13:27:15.838" v="6234" actId="20577"/>
          <ac:spMkLst>
            <pc:docMk/>
            <pc:sldMk cId="3802631424" sldId="303"/>
            <ac:spMk id="6" creationId="{57D65E9F-428F-B953-C442-7B933266FE49}"/>
          </ac:spMkLst>
        </pc:spChg>
        <pc:picChg chg="add mod">
          <ac:chgData name="Sindhu K" userId="75232236-f915-4bf0-a2c5-78ce34240ab4" providerId="ADAL" clId="{3758CD18-2DF9-4CAB-B1AB-A59B3D4F6D79}" dt="2025-04-07T13:28:08.593" v="6237" actId="1076"/>
          <ac:picMkLst>
            <pc:docMk/>
            <pc:sldMk cId="3802631424" sldId="303"/>
            <ac:picMk id="3" creationId="{2D86F44E-0E54-F5FB-2DBF-73B5495EA730}"/>
          </ac:picMkLst>
        </pc:picChg>
      </pc:sldChg>
      <pc:sldChg chg="add del">
        <pc:chgData name="Sindhu K" userId="75232236-f915-4bf0-a2c5-78ce34240ab4" providerId="ADAL" clId="{3758CD18-2DF9-4CAB-B1AB-A59B3D4F6D79}" dt="2025-04-07T13:35:12.365" v="6290" actId="47"/>
        <pc:sldMkLst>
          <pc:docMk/>
          <pc:sldMk cId="1997160917" sldId="304"/>
        </pc:sldMkLst>
      </pc:sldChg>
      <pc:sldChg chg="addSp delSp modSp add mod modAnim modNotesTx">
        <pc:chgData name="Sindhu K" userId="75232236-f915-4bf0-a2c5-78ce34240ab4" providerId="ADAL" clId="{3758CD18-2DF9-4CAB-B1AB-A59B3D4F6D79}" dt="2025-04-07T15:57:29.921" v="6651"/>
        <pc:sldMkLst>
          <pc:docMk/>
          <pc:sldMk cId="2076758175" sldId="304"/>
        </pc:sldMkLst>
        <pc:spChg chg="add del">
          <ac:chgData name="Sindhu K" userId="75232236-f915-4bf0-a2c5-78ce34240ab4" providerId="ADAL" clId="{3758CD18-2DF9-4CAB-B1AB-A59B3D4F6D79}" dt="2025-04-07T15:30:17.076" v="6493" actId="22"/>
          <ac:spMkLst>
            <pc:docMk/>
            <pc:sldMk cId="2076758175" sldId="304"/>
            <ac:spMk id="5" creationId="{55C06CCE-4090-DEF3-4460-AB8F47804C79}"/>
          </ac:spMkLst>
        </pc:spChg>
        <pc:spChg chg="mod">
          <ac:chgData name="Sindhu K" userId="75232236-f915-4bf0-a2c5-78ce34240ab4" providerId="ADAL" clId="{3758CD18-2DF9-4CAB-B1AB-A59B3D4F6D79}" dt="2025-04-07T15:56:57.395" v="6650" actId="6549"/>
          <ac:spMkLst>
            <pc:docMk/>
            <pc:sldMk cId="2076758175" sldId="304"/>
            <ac:spMk id="6" creationId="{905445FE-E229-3E91-D744-42BF50AAA7FF}"/>
          </ac:spMkLst>
        </pc:spChg>
        <pc:spChg chg="add mod">
          <ac:chgData name="Sindhu K" userId="75232236-f915-4bf0-a2c5-78ce34240ab4" providerId="ADAL" clId="{3758CD18-2DF9-4CAB-B1AB-A59B3D4F6D79}" dt="2025-04-07T15:44:23.255" v="6607" actId="20577"/>
          <ac:spMkLst>
            <pc:docMk/>
            <pc:sldMk cId="2076758175" sldId="304"/>
            <ac:spMk id="7" creationId="{F6BFE35C-8BD1-E3FF-AC64-F711A4370A95}"/>
          </ac:spMkLst>
        </pc:spChg>
        <pc:graphicFrameChg chg="del mod">
          <ac:chgData name="Sindhu K" userId="75232236-f915-4bf0-a2c5-78ce34240ab4" providerId="ADAL" clId="{3758CD18-2DF9-4CAB-B1AB-A59B3D4F6D79}" dt="2025-04-07T15:30:02.021" v="6491" actId="478"/>
          <ac:graphicFrameMkLst>
            <pc:docMk/>
            <pc:sldMk cId="2076758175" sldId="304"/>
            <ac:graphicFrameMk id="2" creationId="{7546477F-11FA-6ADA-3C6E-5631684AB074}"/>
          </ac:graphicFrameMkLst>
        </pc:graphicFrameChg>
        <pc:graphicFrameChg chg="add mod modGraphic">
          <ac:chgData name="Sindhu K" userId="75232236-f915-4bf0-a2c5-78ce34240ab4" providerId="ADAL" clId="{3758CD18-2DF9-4CAB-B1AB-A59B3D4F6D79}" dt="2025-04-07T15:56:49.650" v="6648" actId="2165"/>
          <ac:graphicFrameMkLst>
            <pc:docMk/>
            <pc:sldMk cId="2076758175" sldId="304"/>
            <ac:graphicFrameMk id="8" creationId="{AC6FE965-99EF-C45A-BF87-4F1237DE9CE2}"/>
          </ac:graphicFrameMkLst>
        </pc:graphicFrameChg>
      </pc:sldChg>
      <pc:sldChg chg="delSp modSp add mod modAnim modNotesTx">
        <pc:chgData name="Sindhu K" userId="75232236-f915-4bf0-a2c5-78ce34240ab4" providerId="ADAL" clId="{3758CD18-2DF9-4CAB-B1AB-A59B3D4F6D79}" dt="2025-04-08T13:12:20.664" v="6845" actId="20577"/>
        <pc:sldMkLst>
          <pc:docMk/>
          <pc:sldMk cId="85351480" sldId="305"/>
        </pc:sldMkLst>
        <pc:spChg chg="mod">
          <ac:chgData name="Sindhu K" userId="75232236-f915-4bf0-a2c5-78ce34240ab4" providerId="ADAL" clId="{3758CD18-2DF9-4CAB-B1AB-A59B3D4F6D79}" dt="2025-04-07T15:59:02.188" v="6682" actId="20577"/>
          <ac:spMkLst>
            <pc:docMk/>
            <pc:sldMk cId="85351480" sldId="305"/>
            <ac:spMk id="6" creationId="{CECA871E-DF44-C150-CD18-71B91C9E9A77}"/>
          </ac:spMkLst>
        </pc:spChg>
        <pc:spChg chg="mod">
          <ac:chgData name="Sindhu K" userId="75232236-f915-4bf0-a2c5-78ce34240ab4" providerId="ADAL" clId="{3758CD18-2DF9-4CAB-B1AB-A59B3D4F6D79}" dt="2025-04-08T13:12:20.664" v="6845" actId="20577"/>
          <ac:spMkLst>
            <pc:docMk/>
            <pc:sldMk cId="85351480" sldId="305"/>
            <ac:spMk id="7" creationId="{A4D1D0B9-D77A-C993-2F2B-2C5BA8B69AC3}"/>
          </ac:spMkLst>
        </pc:spChg>
        <pc:graphicFrameChg chg="del">
          <ac:chgData name="Sindhu K" userId="75232236-f915-4bf0-a2c5-78ce34240ab4" providerId="ADAL" clId="{3758CD18-2DF9-4CAB-B1AB-A59B3D4F6D79}" dt="2025-04-07T15:58:39.360" v="6656" actId="478"/>
          <ac:graphicFrameMkLst>
            <pc:docMk/>
            <pc:sldMk cId="85351480" sldId="305"/>
            <ac:graphicFrameMk id="8" creationId="{1A174E50-6A90-20F6-C0B1-F2AB946EDA6D}"/>
          </ac:graphicFrameMkLst>
        </pc:graphicFrameChg>
      </pc:sldChg>
      <pc:sldChg chg="modSp add del mod modNotesTx">
        <pc:chgData name="Sindhu K" userId="75232236-f915-4bf0-a2c5-78ce34240ab4" providerId="ADAL" clId="{3758CD18-2DF9-4CAB-B1AB-A59B3D4F6D79}" dt="2025-04-07T13:55:00.691" v="6370" actId="47"/>
        <pc:sldMkLst>
          <pc:docMk/>
          <pc:sldMk cId="1312002825" sldId="305"/>
        </pc:sldMkLst>
        <pc:spChg chg="mod">
          <ac:chgData name="Sindhu K" userId="75232236-f915-4bf0-a2c5-78ce34240ab4" providerId="ADAL" clId="{3758CD18-2DF9-4CAB-B1AB-A59B3D4F6D79}" dt="2025-04-07T13:33:17.708" v="6278"/>
          <ac:spMkLst>
            <pc:docMk/>
            <pc:sldMk cId="1312002825" sldId="305"/>
            <ac:spMk id="4" creationId="{12E4BEBA-9FEE-4935-CD4D-B034CA8BA753}"/>
          </ac:spMkLst>
        </pc:spChg>
        <pc:spChg chg="mod">
          <ac:chgData name="Sindhu K" userId="75232236-f915-4bf0-a2c5-78ce34240ab4" providerId="ADAL" clId="{3758CD18-2DF9-4CAB-B1AB-A59B3D4F6D79}" dt="2025-04-07T13:43:25.797" v="6366" actId="20577"/>
          <ac:spMkLst>
            <pc:docMk/>
            <pc:sldMk cId="1312002825" sldId="305"/>
            <ac:spMk id="6" creationId="{140F3532-AFFB-F94A-3FBB-BC41DD20AC20}"/>
          </ac:spMkLst>
        </pc:spChg>
      </pc:sldChg>
      <pc:sldChg chg="modSp add del mod modNotesTx">
        <pc:chgData name="Sindhu K" userId="75232236-f915-4bf0-a2c5-78ce34240ab4" providerId="ADAL" clId="{3758CD18-2DF9-4CAB-B1AB-A59B3D4F6D79}" dt="2025-04-07T15:56:43.512" v="6638" actId="2890"/>
        <pc:sldMkLst>
          <pc:docMk/>
          <pc:sldMk cId="2002300160" sldId="305"/>
        </pc:sldMkLst>
        <pc:spChg chg="mod">
          <ac:chgData name="Sindhu K" userId="75232236-f915-4bf0-a2c5-78ce34240ab4" providerId="ADAL" clId="{3758CD18-2DF9-4CAB-B1AB-A59B3D4F6D79}" dt="2025-04-07T15:56:42.455" v="6636" actId="20577"/>
          <ac:spMkLst>
            <pc:docMk/>
            <pc:sldMk cId="2002300160" sldId="305"/>
            <ac:spMk id="6" creationId="{94AD820B-1FE5-A53B-2A57-61D46606D020}"/>
          </ac:spMkLst>
        </pc:spChg>
      </pc:sldChg>
      <pc:sldChg chg="modSp add del mod modNotesTx">
        <pc:chgData name="Sindhu K" userId="75232236-f915-4bf0-a2c5-78ce34240ab4" providerId="ADAL" clId="{3758CD18-2DF9-4CAB-B1AB-A59B3D4F6D79}" dt="2025-04-07T13:55:00.691" v="6370" actId="47"/>
        <pc:sldMkLst>
          <pc:docMk/>
          <pc:sldMk cId="261454336" sldId="306"/>
        </pc:sldMkLst>
        <pc:spChg chg="mod">
          <ac:chgData name="Sindhu K" userId="75232236-f915-4bf0-a2c5-78ce34240ab4" providerId="ADAL" clId="{3758CD18-2DF9-4CAB-B1AB-A59B3D4F6D79}" dt="2025-04-07T13:34:47.887" v="6289" actId="6549"/>
          <ac:spMkLst>
            <pc:docMk/>
            <pc:sldMk cId="261454336" sldId="306"/>
            <ac:spMk id="4" creationId="{6295927A-2142-C550-FA22-CB9B016920F2}"/>
          </ac:spMkLst>
        </pc:spChg>
        <pc:spChg chg="mod">
          <ac:chgData name="Sindhu K" userId="75232236-f915-4bf0-a2c5-78ce34240ab4" providerId="ADAL" clId="{3758CD18-2DF9-4CAB-B1AB-A59B3D4F6D79}" dt="2025-04-07T13:34:44.691" v="6288" actId="20577"/>
          <ac:spMkLst>
            <pc:docMk/>
            <pc:sldMk cId="261454336" sldId="306"/>
            <ac:spMk id="6" creationId="{A22FD6E3-60A6-ABD3-9905-7B974A6F4CA6}"/>
          </ac:spMkLst>
        </pc:spChg>
      </pc:sldChg>
      <pc:sldChg chg="addSp modSp add mod modNotesTx">
        <pc:chgData name="Sindhu K" userId="75232236-f915-4bf0-a2c5-78ce34240ab4" providerId="ADAL" clId="{3758CD18-2DF9-4CAB-B1AB-A59B3D4F6D79}" dt="2025-04-07T16:07:28.403" v="6752"/>
        <pc:sldMkLst>
          <pc:docMk/>
          <pc:sldMk cId="640908889" sldId="306"/>
        </pc:sldMkLst>
        <pc:spChg chg="add mod">
          <ac:chgData name="Sindhu K" userId="75232236-f915-4bf0-a2c5-78ce34240ab4" providerId="ADAL" clId="{3758CD18-2DF9-4CAB-B1AB-A59B3D4F6D79}" dt="2025-04-07T16:03:43.581" v="6746"/>
          <ac:spMkLst>
            <pc:docMk/>
            <pc:sldMk cId="640908889" sldId="306"/>
            <ac:spMk id="3" creationId="{C94374EA-48C3-4D01-4176-4957347EC65F}"/>
          </ac:spMkLst>
        </pc:spChg>
        <pc:spChg chg="mod">
          <ac:chgData name="Sindhu K" userId="75232236-f915-4bf0-a2c5-78ce34240ab4" providerId="ADAL" clId="{3758CD18-2DF9-4CAB-B1AB-A59B3D4F6D79}" dt="2025-04-07T16:03:35.502" v="6744" actId="20577"/>
          <ac:spMkLst>
            <pc:docMk/>
            <pc:sldMk cId="640908889" sldId="306"/>
            <ac:spMk id="6" creationId="{8C6E845A-5CEF-BDD2-3CD2-1BEEFBB9DA5B}"/>
          </ac:spMkLst>
        </pc:spChg>
        <pc:spChg chg="mod">
          <ac:chgData name="Sindhu K" userId="75232236-f915-4bf0-a2c5-78ce34240ab4" providerId="ADAL" clId="{3758CD18-2DF9-4CAB-B1AB-A59B3D4F6D79}" dt="2025-04-07T16:03:53.038" v="6747"/>
          <ac:spMkLst>
            <pc:docMk/>
            <pc:sldMk cId="640908889" sldId="306"/>
            <ac:spMk id="7" creationId="{A246026D-7223-66C4-DAB3-FEAA310EFDA6}"/>
          </ac:spMkLst>
        </pc:spChg>
        <pc:graphicFrameChg chg="add mod">
          <ac:chgData name="Sindhu K" userId="75232236-f915-4bf0-a2c5-78ce34240ab4" providerId="ADAL" clId="{3758CD18-2DF9-4CAB-B1AB-A59B3D4F6D79}" dt="2025-04-07T16:03:38.713" v="6745"/>
          <ac:graphicFrameMkLst>
            <pc:docMk/>
            <pc:sldMk cId="640908889" sldId="306"/>
            <ac:graphicFrameMk id="2" creationId="{3294B349-9C28-56EB-8151-586008D01112}"/>
          </ac:graphicFrameMkLst>
        </pc:graphicFrameChg>
        <pc:graphicFrameChg chg="add mod modGraphic">
          <ac:chgData name="Sindhu K" userId="75232236-f915-4bf0-a2c5-78ce34240ab4" providerId="ADAL" clId="{3758CD18-2DF9-4CAB-B1AB-A59B3D4F6D79}" dt="2025-04-07T16:04:09.823" v="6750" actId="12385"/>
          <ac:graphicFrameMkLst>
            <pc:docMk/>
            <pc:sldMk cId="640908889" sldId="306"/>
            <ac:graphicFrameMk id="5" creationId="{E55F0412-92DB-5960-A55C-83FAC1A9E420}"/>
          </ac:graphicFrameMkLst>
        </pc:graphicFrameChg>
      </pc:sldChg>
      <pc:sldChg chg="addSp modSp add mod modNotesTx">
        <pc:chgData name="Sindhu K" userId="75232236-f915-4bf0-a2c5-78ce34240ab4" providerId="ADAL" clId="{3758CD18-2DF9-4CAB-B1AB-A59B3D4F6D79}" dt="2025-04-08T13:10:04.665" v="6837" actId="313"/>
        <pc:sldMkLst>
          <pc:docMk/>
          <pc:sldMk cId="715210673" sldId="307"/>
        </pc:sldMkLst>
        <pc:spChg chg="mod">
          <ac:chgData name="Sindhu K" userId="75232236-f915-4bf0-a2c5-78ce34240ab4" providerId="ADAL" clId="{3758CD18-2DF9-4CAB-B1AB-A59B3D4F6D79}" dt="2025-04-07T16:08:25.059" v="6783" actId="6549"/>
          <ac:spMkLst>
            <pc:docMk/>
            <pc:sldMk cId="715210673" sldId="307"/>
            <ac:spMk id="6" creationId="{696002E3-4EF6-5241-6CD6-17B6655DD6DE}"/>
          </ac:spMkLst>
        </pc:spChg>
        <pc:spChg chg="mod">
          <ac:chgData name="Sindhu K" userId="75232236-f915-4bf0-a2c5-78ce34240ab4" providerId="ADAL" clId="{3758CD18-2DF9-4CAB-B1AB-A59B3D4F6D79}" dt="2025-04-08T13:10:04.665" v="6837" actId="313"/>
          <ac:spMkLst>
            <pc:docMk/>
            <pc:sldMk cId="715210673" sldId="307"/>
            <ac:spMk id="7" creationId="{50B52402-DC00-5627-6F1C-98C1EF675EA3}"/>
          </ac:spMkLst>
        </pc:spChg>
        <pc:graphicFrameChg chg="add mod modGraphic">
          <ac:chgData name="Sindhu K" userId="75232236-f915-4bf0-a2c5-78ce34240ab4" providerId="ADAL" clId="{3758CD18-2DF9-4CAB-B1AB-A59B3D4F6D79}" dt="2025-04-07T16:08:45.139" v="6787" actId="12385"/>
          <ac:graphicFrameMkLst>
            <pc:docMk/>
            <pc:sldMk cId="715210673" sldId="307"/>
            <ac:graphicFrameMk id="2" creationId="{77731741-74DC-DE77-6F7D-2DD435F9108E}"/>
          </ac:graphicFrameMkLst>
        </pc:graphicFrameChg>
      </pc:sldChg>
      <pc:sldChg chg="modSp add del mod modNotesTx">
        <pc:chgData name="Sindhu K" userId="75232236-f915-4bf0-a2c5-78ce34240ab4" providerId="ADAL" clId="{3758CD18-2DF9-4CAB-B1AB-A59B3D4F6D79}" dt="2025-04-07T13:55:00.691" v="6370" actId="47"/>
        <pc:sldMkLst>
          <pc:docMk/>
          <pc:sldMk cId="3074916791" sldId="307"/>
        </pc:sldMkLst>
        <pc:spChg chg="mod">
          <ac:chgData name="Sindhu K" userId="75232236-f915-4bf0-a2c5-78ce34240ab4" providerId="ADAL" clId="{3758CD18-2DF9-4CAB-B1AB-A59B3D4F6D79}" dt="2025-04-07T13:36:51.048" v="6305"/>
          <ac:spMkLst>
            <pc:docMk/>
            <pc:sldMk cId="3074916791" sldId="307"/>
            <ac:spMk id="4" creationId="{28A65529-AB7B-CCEC-9D15-C25B24800D7C}"/>
          </ac:spMkLst>
        </pc:spChg>
        <pc:spChg chg="mod">
          <ac:chgData name="Sindhu K" userId="75232236-f915-4bf0-a2c5-78ce34240ab4" providerId="ADAL" clId="{3758CD18-2DF9-4CAB-B1AB-A59B3D4F6D79}" dt="2025-04-07T13:36:35.843" v="6303" actId="20577"/>
          <ac:spMkLst>
            <pc:docMk/>
            <pc:sldMk cId="3074916791" sldId="307"/>
            <ac:spMk id="6" creationId="{1650600D-D536-2220-4825-8F8C3579E5FF}"/>
          </ac:spMkLst>
        </pc:spChg>
      </pc:sldChg>
      <pc:sldChg chg="modSp add del mod modNotesTx">
        <pc:chgData name="Sindhu K" userId="75232236-f915-4bf0-a2c5-78ce34240ab4" providerId="ADAL" clId="{3758CD18-2DF9-4CAB-B1AB-A59B3D4F6D79}" dt="2025-04-07T13:55:00.691" v="6370" actId="47"/>
        <pc:sldMkLst>
          <pc:docMk/>
          <pc:sldMk cId="1596003240" sldId="308"/>
        </pc:sldMkLst>
        <pc:spChg chg="mod">
          <ac:chgData name="Sindhu K" userId="75232236-f915-4bf0-a2c5-78ce34240ab4" providerId="ADAL" clId="{3758CD18-2DF9-4CAB-B1AB-A59B3D4F6D79}" dt="2025-04-07T13:39:10.327" v="6337" actId="20577"/>
          <ac:spMkLst>
            <pc:docMk/>
            <pc:sldMk cId="1596003240" sldId="308"/>
            <ac:spMk id="4" creationId="{F9D68998-C16C-65F0-3D03-B55CEBC72FC4}"/>
          </ac:spMkLst>
        </pc:spChg>
        <pc:spChg chg="mod">
          <ac:chgData name="Sindhu K" userId="75232236-f915-4bf0-a2c5-78ce34240ab4" providerId="ADAL" clId="{3758CD18-2DF9-4CAB-B1AB-A59B3D4F6D79}" dt="2025-04-07T13:37:18.660" v="6309" actId="20577"/>
          <ac:spMkLst>
            <pc:docMk/>
            <pc:sldMk cId="1596003240" sldId="308"/>
            <ac:spMk id="6" creationId="{08DFE587-4686-F758-FA54-04CCBE6B5C25}"/>
          </ac:spMkLst>
        </pc:spChg>
      </pc:sldChg>
      <pc:sldChg chg="addSp modSp add mod modNotesTx">
        <pc:chgData name="Sindhu K" userId="75232236-f915-4bf0-a2c5-78ce34240ab4" providerId="ADAL" clId="{3758CD18-2DF9-4CAB-B1AB-A59B3D4F6D79}" dt="2025-04-07T16:10:21.796" v="6814" actId="12385"/>
        <pc:sldMkLst>
          <pc:docMk/>
          <pc:sldMk cId="1785204676" sldId="308"/>
        </pc:sldMkLst>
        <pc:spChg chg="mod">
          <ac:chgData name="Sindhu K" userId="75232236-f915-4bf0-a2c5-78ce34240ab4" providerId="ADAL" clId="{3758CD18-2DF9-4CAB-B1AB-A59B3D4F6D79}" dt="2025-04-07T16:09:22.396" v="6806" actId="20577"/>
          <ac:spMkLst>
            <pc:docMk/>
            <pc:sldMk cId="1785204676" sldId="308"/>
            <ac:spMk id="6" creationId="{10C84FEC-23F2-F79A-3ADC-86E3C8EBDD2E}"/>
          </ac:spMkLst>
        </pc:spChg>
        <pc:spChg chg="mod">
          <ac:chgData name="Sindhu K" userId="75232236-f915-4bf0-a2c5-78ce34240ab4" providerId="ADAL" clId="{3758CD18-2DF9-4CAB-B1AB-A59B3D4F6D79}" dt="2025-04-07T16:10:12.409" v="6811" actId="6549"/>
          <ac:spMkLst>
            <pc:docMk/>
            <pc:sldMk cId="1785204676" sldId="308"/>
            <ac:spMk id="7" creationId="{9A3BBE05-A0F5-ED2C-CA8C-FE7EE06B1864}"/>
          </ac:spMkLst>
        </pc:spChg>
        <pc:graphicFrameChg chg="add mod modGraphic">
          <ac:chgData name="Sindhu K" userId="75232236-f915-4bf0-a2c5-78ce34240ab4" providerId="ADAL" clId="{3758CD18-2DF9-4CAB-B1AB-A59B3D4F6D79}" dt="2025-04-07T16:10:21.796" v="6814" actId="12385"/>
          <ac:graphicFrameMkLst>
            <pc:docMk/>
            <pc:sldMk cId="1785204676" sldId="308"/>
            <ac:graphicFrameMk id="2" creationId="{E69AD978-D2EA-9BD1-C192-C5BDBB53FB36}"/>
          </ac:graphicFrameMkLst>
        </pc:graphicFrameChg>
      </pc:sldChg>
      <pc:sldChg chg="add del">
        <pc:chgData name="Sindhu K" userId="75232236-f915-4bf0-a2c5-78ce34240ab4" providerId="ADAL" clId="{3758CD18-2DF9-4CAB-B1AB-A59B3D4F6D79}" dt="2025-04-08T13:49:13.415" v="6847" actId="47"/>
        <pc:sldMkLst>
          <pc:docMk/>
          <pc:sldMk cId="311150592" sldId="309"/>
        </pc:sldMkLst>
      </pc:sldChg>
      <pc:sldChg chg="modSp add del mod modNotesTx">
        <pc:chgData name="Sindhu K" userId="75232236-f915-4bf0-a2c5-78ce34240ab4" providerId="ADAL" clId="{3758CD18-2DF9-4CAB-B1AB-A59B3D4F6D79}" dt="2025-04-07T13:55:00.691" v="6370" actId="47"/>
        <pc:sldMkLst>
          <pc:docMk/>
          <pc:sldMk cId="4270618581" sldId="309"/>
        </pc:sldMkLst>
        <pc:spChg chg="mod">
          <ac:chgData name="Sindhu K" userId="75232236-f915-4bf0-a2c5-78ce34240ab4" providerId="ADAL" clId="{3758CD18-2DF9-4CAB-B1AB-A59B3D4F6D79}" dt="2025-04-07T13:40:32.469" v="6357"/>
          <ac:spMkLst>
            <pc:docMk/>
            <pc:sldMk cId="4270618581" sldId="309"/>
            <ac:spMk id="4" creationId="{1C25786F-8934-1BC0-8557-AD17E97DE346}"/>
          </ac:spMkLst>
        </pc:spChg>
        <pc:spChg chg="mod">
          <ac:chgData name="Sindhu K" userId="75232236-f915-4bf0-a2c5-78ce34240ab4" providerId="ADAL" clId="{3758CD18-2DF9-4CAB-B1AB-A59B3D4F6D79}" dt="2025-04-07T13:39:35.575" v="6346" actId="20577"/>
          <ac:spMkLst>
            <pc:docMk/>
            <pc:sldMk cId="4270618581" sldId="309"/>
            <ac:spMk id="6" creationId="{9562F2FA-D859-4B57-1164-403CC1BEE1A6}"/>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1F92B7-8333-4C09-B28B-D406B8A7740C}" type="doc">
      <dgm:prSet loTypeId="urn:microsoft.com/office/officeart/2005/8/layout/bList2" loCatId="list" qsTypeId="urn:microsoft.com/office/officeart/2005/8/quickstyle/simple5" qsCatId="simple" csTypeId="urn:microsoft.com/office/officeart/2005/8/colors/colorful1" csCatId="colorful" phldr="1"/>
      <dgm:spPr/>
      <dgm:t>
        <a:bodyPr/>
        <a:lstStyle/>
        <a:p>
          <a:endParaRPr lang="en-US"/>
        </a:p>
      </dgm:t>
    </dgm:pt>
    <dgm:pt modelId="{45D673D6-614F-442A-BA44-9FD742FD2AF6}">
      <dgm:prSet phldrT="[Text]" custT="1"/>
      <dgm:spPr/>
      <dgm:t>
        <a:bodyPr/>
        <a:lstStyle/>
        <a:p>
          <a:pPr algn="ctr"/>
          <a:r>
            <a:rPr lang="en-US" sz="1600" dirty="0"/>
            <a:t>Introduction to Python</a:t>
          </a:r>
        </a:p>
      </dgm:t>
    </dgm:pt>
    <dgm:pt modelId="{FAC27661-7F43-45B6-9B00-499E780CED93}" type="parTrans" cxnId="{2E3C75AE-2F66-4BA6-A55F-098202635A47}">
      <dgm:prSet/>
      <dgm:spPr/>
      <dgm:t>
        <a:bodyPr/>
        <a:lstStyle/>
        <a:p>
          <a:endParaRPr lang="en-US"/>
        </a:p>
      </dgm:t>
    </dgm:pt>
    <dgm:pt modelId="{53FF3F71-A33A-4FD5-B300-15A40617C13E}" type="sibTrans" cxnId="{2E3C75AE-2F66-4BA6-A55F-098202635A47}">
      <dgm:prSet/>
      <dgm:spPr/>
      <dgm:t>
        <a:bodyPr/>
        <a:lstStyle/>
        <a:p>
          <a:endParaRPr lang="en-US"/>
        </a:p>
      </dgm:t>
    </dgm:pt>
    <dgm:pt modelId="{E24CCE50-E76C-4718-BCA1-9D80F7BE2E48}">
      <dgm:prSet phldrT="[Text]" custT="1"/>
      <dgm:spPr/>
      <dgm:t>
        <a:bodyPr/>
        <a:lstStyle/>
        <a:p>
          <a:pPr>
            <a:buClr>
              <a:schemeClr val="accent2"/>
            </a:buClr>
            <a:buFont typeface="Wingdings" panose="05000000000000000000" pitchFamily="2" charset="2"/>
            <a:buChar char="ü"/>
          </a:pPr>
          <a:r>
            <a:rPr lang="en-US" sz="1600" kern="1200" dirty="0">
              <a:latin typeface="Calibri Light" panose="020F0302020204030204"/>
              <a:ea typeface="+mn-ea"/>
              <a:cs typeface="+mn-cs"/>
            </a:rPr>
            <a:t>What is Python?</a:t>
          </a:r>
        </a:p>
      </dgm:t>
    </dgm:pt>
    <dgm:pt modelId="{59DD1E9A-835E-41E5-ABB0-89C71C0F7154}" type="parTrans" cxnId="{B2CBC7E4-3AFF-4D56-AF2A-02342D2C29DD}">
      <dgm:prSet/>
      <dgm:spPr/>
      <dgm:t>
        <a:bodyPr/>
        <a:lstStyle/>
        <a:p>
          <a:endParaRPr lang="en-US"/>
        </a:p>
      </dgm:t>
    </dgm:pt>
    <dgm:pt modelId="{8B87F961-47F3-43D5-9F10-4D91ABF400C7}" type="sibTrans" cxnId="{B2CBC7E4-3AFF-4D56-AF2A-02342D2C29DD}">
      <dgm:prSet/>
      <dgm:spPr/>
      <dgm:t>
        <a:bodyPr/>
        <a:lstStyle/>
        <a:p>
          <a:endParaRPr lang="en-US"/>
        </a:p>
      </dgm:t>
    </dgm:pt>
    <dgm:pt modelId="{AA4BFD47-BCFF-4782-B6C2-7CE36325159A}">
      <dgm:prSet phldrT="[Text]" custT="1"/>
      <dgm:spPr/>
      <dgm:t>
        <a:bodyPr/>
        <a:lstStyle/>
        <a:p>
          <a:pPr algn="ctr"/>
          <a:r>
            <a:rPr lang="en-US" sz="1600" b="0" dirty="0"/>
            <a:t>Datatypes + Operators</a:t>
          </a:r>
        </a:p>
      </dgm:t>
    </dgm:pt>
    <dgm:pt modelId="{6DD4BC7A-5393-4E8E-B552-689737ADD586}" type="parTrans" cxnId="{ABB22F5C-5C2E-4C2F-9595-2AFA3B09DF9F}">
      <dgm:prSet/>
      <dgm:spPr/>
      <dgm:t>
        <a:bodyPr/>
        <a:lstStyle/>
        <a:p>
          <a:endParaRPr lang="en-US"/>
        </a:p>
      </dgm:t>
    </dgm:pt>
    <dgm:pt modelId="{A18C2EB8-C930-4923-89F7-AAE38CED28F1}" type="sibTrans" cxnId="{ABB22F5C-5C2E-4C2F-9595-2AFA3B09DF9F}">
      <dgm:prSet/>
      <dgm:spPr/>
      <dgm:t>
        <a:bodyPr/>
        <a:lstStyle/>
        <a:p>
          <a:endParaRPr lang="en-US"/>
        </a:p>
      </dgm:t>
    </dgm:pt>
    <dgm:pt modelId="{BF5EF4E3-39EB-4A06-9823-513E15A0DD43}">
      <dgm:prSet phldrT="[Text]" custT="1"/>
      <dgm:spPr/>
      <dgm:t>
        <a:bodyPr/>
        <a:lstStyle/>
        <a:p>
          <a:pPr>
            <a:buClr>
              <a:schemeClr val="accent3"/>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Variables</a:t>
          </a:r>
        </a:p>
      </dgm:t>
    </dgm:pt>
    <dgm:pt modelId="{C63FD06A-40DA-45DA-847D-E9CCA999EDFF}" type="parTrans" cxnId="{DEFB33A7-88B5-4C09-91ED-839BE05ED749}">
      <dgm:prSet/>
      <dgm:spPr/>
      <dgm:t>
        <a:bodyPr/>
        <a:lstStyle/>
        <a:p>
          <a:endParaRPr lang="en-US"/>
        </a:p>
      </dgm:t>
    </dgm:pt>
    <dgm:pt modelId="{21607E72-00A9-4234-905A-B78433633A47}" type="sibTrans" cxnId="{DEFB33A7-88B5-4C09-91ED-839BE05ED749}">
      <dgm:prSet/>
      <dgm:spPr/>
      <dgm:t>
        <a:bodyPr/>
        <a:lstStyle/>
        <a:p>
          <a:endParaRPr lang="en-US"/>
        </a:p>
      </dgm:t>
    </dgm:pt>
    <dgm:pt modelId="{BDFE8FD2-E930-4B8D-A975-901E86B0FEFC}">
      <dgm:prSet phldrT="[Text]" custT="1"/>
      <dgm:spPr/>
      <dgm:t>
        <a:bodyPr/>
        <a:lstStyle/>
        <a:p>
          <a:r>
            <a:rPr lang="en-US" sz="1600" dirty="0"/>
            <a:t>Control Flows</a:t>
          </a:r>
        </a:p>
      </dgm:t>
    </dgm:pt>
    <dgm:pt modelId="{34F86788-A384-4230-AE63-468D90C265F5}" type="parTrans" cxnId="{E570B8F0-E8EA-40D6-B922-472537696EDC}">
      <dgm:prSet/>
      <dgm:spPr/>
      <dgm:t>
        <a:bodyPr/>
        <a:lstStyle/>
        <a:p>
          <a:endParaRPr lang="en-US"/>
        </a:p>
      </dgm:t>
    </dgm:pt>
    <dgm:pt modelId="{EFC604FD-801D-4929-BFA1-88D54C0534D2}" type="sibTrans" cxnId="{E570B8F0-E8EA-40D6-B922-472537696EDC}">
      <dgm:prSet/>
      <dgm:spPr/>
      <dgm:t>
        <a:bodyPr/>
        <a:lstStyle/>
        <a:p>
          <a:endParaRPr lang="en-US"/>
        </a:p>
      </dgm:t>
    </dgm:pt>
    <dgm:pt modelId="{21B4BC5D-9B32-4372-A3F7-3629DADDA261}">
      <dgm:prSet phldrT="[Text]" custT="1"/>
      <dgm:spPr/>
      <dgm:t>
        <a:bodyPr/>
        <a:lstStyle/>
        <a:p>
          <a:pPr>
            <a:buClr>
              <a:schemeClr val="accent4"/>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Statements</a:t>
          </a:r>
        </a:p>
      </dgm:t>
    </dgm:pt>
    <dgm:pt modelId="{ABC9ACD7-03EB-46F9-AE03-A373D9BFA09E}" type="parTrans" cxnId="{794772BD-7ECE-4F6B-A068-77935485F64A}">
      <dgm:prSet/>
      <dgm:spPr/>
      <dgm:t>
        <a:bodyPr/>
        <a:lstStyle/>
        <a:p>
          <a:endParaRPr lang="en-US"/>
        </a:p>
      </dgm:t>
    </dgm:pt>
    <dgm:pt modelId="{556834BE-8B46-4F9E-8EA3-E10FA7000408}" type="sibTrans" cxnId="{794772BD-7ECE-4F6B-A068-77935485F64A}">
      <dgm:prSet/>
      <dgm:spPr/>
      <dgm:t>
        <a:bodyPr/>
        <a:lstStyle/>
        <a:p>
          <a:endParaRPr lang="en-US"/>
        </a:p>
      </dgm:t>
    </dgm:pt>
    <dgm:pt modelId="{3712B15E-DA52-4EC7-9456-63FC407A4543}">
      <dgm:prSet phldrT="[Text]" custT="1"/>
      <dgm:spPr/>
      <dgm:t>
        <a:bodyPr/>
        <a:lstStyle/>
        <a:p>
          <a:r>
            <a:rPr lang="en-US" sz="1600" dirty="0"/>
            <a:t>Data Structures</a:t>
          </a:r>
        </a:p>
      </dgm:t>
    </dgm:pt>
    <dgm:pt modelId="{6A49F5EF-248C-4C64-877B-CD9DBEF3F999}" type="parTrans" cxnId="{3FBC11F4-B375-4767-8299-606B9643FA01}">
      <dgm:prSet/>
      <dgm:spPr/>
      <dgm:t>
        <a:bodyPr/>
        <a:lstStyle/>
        <a:p>
          <a:endParaRPr lang="en-US"/>
        </a:p>
      </dgm:t>
    </dgm:pt>
    <dgm:pt modelId="{00D29637-31DC-46F6-8FD6-E8E70DA520D9}" type="sibTrans" cxnId="{3FBC11F4-B375-4767-8299-606B9643FA01}">
      <dgm:prSet/>
      <dgm:spPr/>
      <dgm:t>
        <a:bodyPr/>
        <a:lstStyle/>
        <a:p>
          <a:endParaRPr lang="en-US"/>
        </a:p>
      </dgm:t>
    </dgm:pt>
    <dgm:pt modelId="{ABDDC521-2472-4E4E-9A8A-08AD79CD4594}">
      <dgm:prSet phldrT="[Text]" custT="1"/>
      <dgm:spPr/>
      <dgm:t>
        <a:bodyPr/>
        <a:lstStyle/>
        <a:p>
          <a:pPr>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Lists</a:t>
          </a:r>
        </a:p>
      </dgm:t>
    </dgm:pt>
    <dgm:pt modelId="{63CA2431-D52E-49F8-A2A4-C42E1CA5D1D1}" type="parTrans" cxnId="{937F6F9F-3F54-45B9-9D85-5FBCD7E66D9A}">
      <dgm:prSet/>
      <dgm:spPr/>
      <dgm:t>
        <a:bodyPr/>
        <a:lstStyle/>
        <a:p>
          <a:endParaRPr lang="en-US"/>
        </a:p>
      </dgm:t>
    </dgm:pt>
    <dgm:pt modelId="{16525652-BF7C-4EC8-BA3A-24CFA14604BB}" type="sibTrans" cxnId="{937F6F9F-3F54-45B9-9D85-5FBCD7E66D9A}">
      <dgm:prSet/>
      <dgm:spPr/>
      <dgm:t>
        <a:bodyPr/>
        <a:lstStyle/>
        <a:p>
          <a:endParaRPr lang="en-US"/>
        </a:p>
      </dgm:t>
    </dgm:pt>
    <dgm:pt modelId="{5C720FDD-C526-4975-8E90-A243CDF1C620}">
      <dgm:prSet phldrT="[Text]" custT="1"/>
      <dgm:spPr/>
      <dgm:t>
        <a:bodyPr/>
        <a:lstStyle/>
        <a:p>
          <a:r>
            <a:rPr lang="en-US" sz="1600" dirty="0"/>
            <a:t>Functions</a:t>
          </a:r>
        </a:p>
      </dgm:t>
    </dgm:pt>
    <dgm:pt modelId="{714AC023-EFEF-4CB8-B902-CEE5D6DC3AB3}" type="parTrans" cxnId="{302B13C9-0636-422D-9F42-99B7580A60C8}">
      <dgm:prSet/>
      <dgm:spPr/>
      <dgm:t>
        <a:bodyPr/>
        <a:lstStyle/>
        <a:p>
          <a:endParaRPr lang="en-US"/>
        </a:p>
      </dgm:t>
    </dgm:pt>
    <dgm:pt modelId="{142546FA-7999-469A-A889-E0772BF3AF17}" type="sibTrans" cxnId="{302B13C9-0636-422D-9F42-99B7580A60C8}">
      <dgm:prSet/>
      <dgm:spPr/>
      <dgm:t>
        <a:bodyPr/>
        <a:lstStyle/>
        <a:p>
          <a:endParaRPr lang="en-US"/>
        </a:p>
      </dgm:t>
    </dgm:pt>
    <dgm:pt modelId="{BBB65963-5708-4228-896F-22BA59A2D398}">
      <dgm:prSet phldrT="[Text]" custT="1"/>
      <dgm:spPr/>
      <dgm:t>
        <a:bodyPr/>
        <a:lstStyle/>
        <a:p>
          <a:pPr>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Function Calling</a:t>
          </a:r>
        </a:p>
      </dgm:t>
    </dgm:pt>
    <dgm:pt modelId="{752E5DE0-7773-4ECE-86DE-7CEB4A501608}" type="parTrans" cxnId="{A0A2CDA5-3BF9-4373-AC42-B3AE202EDC48}">
      <dgm:prSet/>
      <dgm:spPr/>
      <dgm:t>
        <a:bodyPr/>
        <a:lstStyle/>
        <a:p>
          <a:endParaRPr lang="en-US"/>
        </a:p>
      </dgm:t>
    </dgm:pt>
    <dgm:pt modelId="{2641E346-1B4D-4B7C-882A-44BFBB1B0ABF}" type="sibTrans" cxnId="{A0A2CDA5-3BF9-4373-AC42-B3AE202EDC48}">
      <dgm:prSet/>
      <dgm:spPr/>
      <dgm:t>
        <a:bodyPr/>
        <a:lstStyle/>
        <a:p>
          <a:endParaRPr lang="en-US"/>
        </a:p>
      </dgm:t>
    </dgm:pt>
    <dgm:pt modelId="{BBAD9D06-B4B7-4B04-88FF-CD780F080126}">
      <dgm:prSet phldrT="[Text]" custT="1"/>
      <dgm:spPr/>
      <dgm:t>
        <a:bodyPr/>
        <a:lstStyle/>
        <a:p>
          <a:pPr>
            <a:buClr>
              <a:schemeClr val="accent2"/>
            </a:buClr>
            <a:buFont typeface="Wingdings" panose="05000000000000000000" pitchFamily="2" charset="2"/>
            <a:buChar char="ü"/>
          </a:pPr>
          <a:r>
            <a:rPr lang="en-US" sz="1600" kern="1200" dirty="0">
              <a:latin typeface="+mj-lt"/>
            </a:rPr>
            <a:t>Environmental Setup</a:t>
          </a:r>
          <a:endParaRPr lang="en-US" sz="1600" kern="1200" dirty="0">
            <a:latin typeface="Calibri Light" panose="020F0302020204030204"/>
            <a:ea typeface="+mn-ea"/>
            <a:cs typeface="+mn-cs"/>
          </a:endParaRPr>
        </a:p>
      </dgm:t>
    </dgm:pt>
    <dgm:pt modelId="{F42E6455-0914-4773-968C-0E786C80BFFF}" type="parTrans" cxnId="{C5979A67-E278-441F-9FEC-ADBC57D451C9}">
      <dgm:prSet/>
      <dgm:spPr/>
      <dgm:t>
        <a:bodyPr/>
        <a:lstStyle/>
        <a:p>
          <a:endParaRPr lang="en-US"/>
        </a:p>
      </dgm:t>
    </dgm:pt>
    <dgm:pt modelId="{568CEC1C-64F3-4F5C-AA7A-11920C5BB94A}" type="sibTrans" cxnId="{C5979A67-E278-441F-9FEC-ADBC57D451C9}">
      <dgm:prSet/>
      <dgm:spPr/>
      <dgm:t>
        <a:bodyPr/>
        <a:lstStyle/>
        <a:p>
          <a:endParaRPr lang="en-US"/>
        </a:p>
      </dgm:t>
    </dgm:pt>
    <dgm:pt modelId="{F4D0C93C-6D45-4793-AA6D-702D00214F14}">
      <dgm:prSet phldrT="[Text]" custT="1"/>
      <dgm:spPr/>
      <dgm:t>
        <a:bodyPr/>
        <a:lstStyle/>
        <a:p>
          <a:pPr>
            <a:buClr>
              <a:schemeClr val="accent2"/>
            </a:buClr>
            <a:buFont typeface="Wingdings" panose="05000000000000000000" pitchFamily="2" charset="2"/>
            <a:buChar char="ü"/>
          </a:pPr>
          <a:r>
            <a:rPr lang="en-US" sz="1600" kern="1200" dirty="0">
              <a:latin typeface="+mj-lt"/>
            </a:rPr>
            <a:t>Sample Hello World Program</a:t>
          </a:r>
          <a:endParaRPr lang="en-US" sz="1600" kern="1200" dirty="0">
            <a:latin typeface="Calibri Light" panose="020F0302020204030204"/>
            <a:ea typeface="+mn-ea"/>
            <a:cs typeface="+mn-cs"/>
          </a:endParaRPr>
        </a:p>
      </dgm:t>
    </dgm:pt>
    <dgm:pt modelId="{8DC052A3-B464-4503-8D30-BE8EC96BDE85}" type="parTrans" cxnId="{D964174B-F9A5-492A-8F48-DD783F8296F4}">
      <dgm:prSet/>
      <dgm:spPr/>
      <dgm:t>
        <a:bodyPr/>
        <a:lstStyle/>
        <a:p>
          <a:endParaRPr lang="en-US"/>
        </a:p>
      </dgm:t>
    </dgm:pt>
    <dgm:pt modelId="{CD90BB2B-4C12-47A2-8A9F-609BACA51208}" type="sibTrans" cxnId="{D964174B-F9A5-492A-8F48-DD783F8296F4}">
      <dgm:prSet/>
      <dgm:spPr/>
      <dgm:t>
        <a:bodyPr/>
        <a:lstStyle/>
        <a:p>
          <a:endParaRPr lang="en-US"/>
        </a:p>
      </dgm:t>
    </dgm:pt>
    <dgm:pt modelId="{09E2B25F-DD21-4622-AD59-EC98ADD64051}">
      <dgm:prSet phldrT="[Text]" custT="1"/>
      <dgm:spPr/>
      <dgm:t>
        <a:bodyPr/>
        <a:lstStyle/>
        <a:p>
          <a:pPr>
            <a:buClr>
              <a:schemeClr val="accent3"/>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Operators:</a:t>
          </a:r>
        </a:p>
      </dgm:t>
    </dgm:pt>
    <dgm:pt modelId="{6CB56F52-528B-4524-A436-73569EC7DB07}" type="parTrans" cxnId="{FEAFD0E6-0FDC-44DF-B2A9-382107BA6D3C}">
      <dgm:prSet/>
      <dgm:spPr/>
      <dgm:t>
        <a:bodyPr/>
        <a:lstStyle/>
        <a:p>
          <a:endParaRPr lang="en-US"/>
        </a:p>
      </dgm:t>
    </dgm:pt>
    <dgm:pt modelId="{C6830A5B-8EEC-4B38-9D61-F1F7C4390BD6}" type="sibTrans" cxnId="{FEAFD0E6-0FDC-44DF-B2A9-382107BA6D3C}">
      <dgm:prSet/>
      <dgm:spPr/>
      <dgm:t>
        <a:bodyPr/>
        <a:lstStyle/>
        <a:p>
          <a:endParaRPr lang="en-US"/>
        </a:p>
      </dgm:t>
    </dgm:pt>
    <dgm:pt modelId="{1D377D90-CBB9-45CE-A79A-85737E953A93}">
      <dgm:prSet phldrT="[Text]" custT="1"/>
      <dgm:spPr/>
      <dgm:t>
        <a:bodyPr/>
        <a:lstStyle/>
        <a:p>
          <a:pPr>
            <a:buClr>
              <a:schemeClr val="accent3"/>
            </a:buClr>
            <a:buFont typeface="Wingdings" panose="05000000000000000000" pitchFamily="2" charset="2"/>
            <a:buChar char="ü"/>
          </a:pPr>
          <a:r>
            <a:rPr lang="en-US" sz="1200" kern="1200" dirty="0">
              <a:solidFill>
                <a:prstClr val="black">
                  <a:hueOff val="0"/>
                  <a:satOff val="0"/>
                  <a:lumOff val="0"/>
                  <a:alphaOff val="0"/>
                </a:prstClr>
              </a:solidFill>
              <a:latin typeface="Calibri Light" panose="020F0302020204030204"/>
              <a:ea typeface="+mn-ea"/>
              <a:cs typeface="+mn-cs"/>
            </a:rPr>
            <a:t>Arithmetic</a:t>
          </a:r>
        </a:p>
      </dgm:t>
    </dgm:pt>
    <dgm:pt modelId="{CA69093A-423B-45A1-A1B2-A99390C17967}" type="parTrans" cxnId="{7DA42373-951C-4D11-A567-E4316A28E178}">
      <dgm:prSet/>
      <dgm:spPr/>
      <dgm:t>
        <a:bodyPr/>
        <a:lstStyle/>
        <a:p>
          <a:endParaRPr lang="en-US"/>
        </a:p>
      </dgm:t>
    </dgm:pt>
    <dgm:pt modelId="{DAEBEED3-AF53-46E1-A2A8-97ED86EF0D86}" type="sibTrans" cxnId="{7DA42373-951C-4D11-A567-E4316A28E178}">
      <dgm:prSet/>
      <dgm:spPr/>
      <dgm:t>
        <a:bodyPr/>
        <a:lstStyle/>
        <a:p>
          <a:endParaRPr lang="en-US"/>
        </a:p>
      </dgm:t>
    </dgm:pt>
    <dgm:pt modelId="{7686F58A-A1B4-479E-AC67-C00684D3A04F}">
      <dgm:prSet phldrT="[Text]" custT="1"/>
      <dgm:spPr/>
      <dgm:t>
        <a:bodyPr/>
        <a:lstStyle/>
        <a:p>
          <a:pPr>
            <a:buClr>
              <a:schemeClr val="accent3"/>
            </a:buClr>
            <a:buFont typeface="Wingdings" panose="05000000000000000000" pitchFamily="2" charset="2"/>
            <a:buChar char="ü"/>
          </a:pPr>
          <a:r>
            <a:rPr lang="en-US" sz="1200" kern="1200" dirty="0">
              <a:solidFill>
                <a:prstClr val="black">
                  <a:hueOff val="0"/>
                  <a:satOff val="0"/>
                  <a:lumOff val="0"/>
                  <a:alphaOff val="0"/>
                </a:prstClr>
              </a:solidFill>
              <a:latin typeface="Calibri Light" panose="020F0302020204030204"/>
              <a:ea typeface="+mn-ea"/>
              <a:cs typeface="+mn-cs"/>
            </a:rPr>
            <a:t>Comparison</a:t>
          </a:r>
        </a:p>
      </dgm:t>
    </dgm:pt>
    <dgm:pt modelId="{FE5745DB-2CCD-49C9-B00D-3D561361D6AD}" type="parTrans" cxnId="{7DA83243-2C78-49E1-B4DD-2F0C8474D4CE}">
      <dgm:prSet/>
      <dgm:spPr/>
      <dgm:t>
        <a:bodyPr/>
        <a:lstStyle/>
        <a:p>
          <a:endParaRPr lang="en-US"/>
        </a:p>
      </dgm:t>
    </dgm:pt>
    <dgm:pt modelId="{D1CD9359-DAC5-4F65-8CAF-18800074D81D}" type="sibTrans" cxnId="{7DA83243-2C78-49E1-B4DD-2F0C8474D4CE}">
      <dgm:prSet/>
      <dgm:spPr/>
      <dgm:t>
        <a:bodyPr/>
        <a:lstStyle/>
        <a:p>
          <a:endParaRPr lang="en-US"/>
        </a:p>
      </dgm:t>
    </dgm:pt>
    <dgm:pt modelId="{18A4DA41-4D3E-4C60-8CC2-F9FF0E5FECAA}">
      <dgm:prSet phldrT="[Text]" custT="1"/>
      <dgm:spPr/>
      <dgm:t>
        <a:bodyPr/>
        <a:lstStyle/>
        <a:p>
          <a:pPr>
            <a:buClr>
              <a:schemeClr val="accent3"/>
            </a:buClr>
            <a:buFont typeface="Wingdings" panose="05000000000000000000" pitchFamily="2" charset="2"/>
            <a:buChar char="ü"/>
          </a:pPr>
          <a:r>
            <a:rPr lang="en-US" sz="1200" kern="1200" dirty="0">
              <a:solidFill>
                <a:prstClr val="black">
                  <a:hueOff val="0"/>
                  <a:satOff val="0"/>
                  <a:lumOff val="0"/>
                  <a:alphaOff val="0"/>
                </a:prstClr>
              </a:solidFill>
              <a:latin typeface="Calibri Light" panose="020F0302020204030204"/>
              <a:ea typeface="+mn-ea"/>
              <a:cs typeface="+mn-cs"/>
            </a:rPr>
            <a:t>Logical</a:t>
          </a:r>
        </a:p>
      </dgm:t>
    </dgm:pt>
    <dgm:pt modelId="{39027EE9-8FA2-4F31-832D-1AA10EB17CD8}" type="parTrans" cxnId="{C3A0986E-90D4-45E1-932E-95163AA9DD17}">
      <dgm:prSet/>
      <dgm:spPr/>
      <dgm:t>
        <a:bodyPr/>
        <a:lstStyle/>
        <a:p>
          <a:endParaRPr lang="en-US"/>
        </a:p>
      </dgm:t>
    </dgm:pt>
    <dgm:pt modelId="{70812A10-A42C-4D01-926F-E2719A3C7A78}" type="sibTrans" cxnId="{C3A0986E-90D4-45E1-932E-95163AA9DD17}">
      <dgm:prSet/>
      <dgm:spPr/>
      <dgm:t>
        <a:bodyPr/>
        <a:lstStyle/>
        <a:p>
          <a:endParaRPr lang="en-US"/>
        </a:p>
      </dgm:t>
    </dgm:pt>
    <dgm:pt modelId="{B61F7EB9-E883-4BB4-9ACA-C47404E770D5}">
      <dgm:prSet phldrT="[Text]" custT="1"/>
      <dgm:spPr/>
      <dgm:t>
        <a:bodyPr/>
        <a:lstStyle/>
        <a:p>
          <a:pPr>
            <a:buClr>
              <a:schemeClr val="accent4"/>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Loops</a:t>
          </a:r>
        </a:p>
      </dgm:t>
    </dgm:pt>
    <dgm:pt modelId="{061261C3-BA29-4D78-A3DF-D3569ED7F176}" type="parTrans" cxnId="{21BA740E-B8F6-45E3-953C-0B49D25B8120}">
      <dgm:prSet/>
      <dgm:spPr/>
      <dgm:t>
        <a:bodyPr/>
        <a:lstStyle/>
        <a:p>
          <a:endParaRPr lang="en-US"/>
        </a:p>
      </dgm:t>
    </dgm:pt>
    <dgm:pt modelId="{BF67122B-590B-4365-B583-DDFBE80D20EE}" type="sibTrans" cxnId="{21BA740E-B8F6-45E3-953C-0B49D25B8120}">
      <dgm:prSet/>
      <dgm:spPr/>
      <dgm:t>
        <a:bodyPr/>
        <a:lstStyle/>
        <a:p>
          <a:endParaRPr lang="en-US"/>
        </a:p>
      </dgm:t>
    </dgm:pt>
    <dgm:pt modelId="{C8D1C824-076B-46CB-9766-30BC90BA93B7}">
      <dgm:prSet phldrT="[Text]" custT="1"/>
      <dgm:spPr/>
      <dgm:t>
        <a:bodyPr/>
        <a:lstStyle/>
        <a:p>
          <a:pPr>
            <a:buClr>
              <a:schemeClr val="accent4"/>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Break, continue and pass</a:t>
          </a:r>
        </a:p>
      </dgm:t>
    </dgm:pt>
    <dgm:pt modelId="{906EBC1F-BA04-4C5C-9723-F9F73C6620FB}" type="parTrans" cxnId="{535E55C2-7B68-42C5-8044-A62AD6BA41D3}">
      <dgm:prSet/>
      <dgm:spPr/>
      <dgm:t>
        <a:bodyPr/>
        <a:lstStyle/>
        <a:p>
          <a:endParaRPr lang="en-US"/>
        </a:p>
      </dgm:t>
    </dgm:pt>
    <dgm:pt modelId="{130F94E1-B063-4CEE-9D5C-AC47AD0EEC4F}" type="sibTrans" cxnId="{535E55C2-7B68-42C5-8044-A62AD6BA41D3}">
      <dgm:prSet/>
      <dgm:spPr/>
      <dgm:t>
        <a:bodyPr/>
        <a:lstStyle/>
        <a:p>
          <a:endParaRPr lang="en-US"/>
        </a:p>
      </dgm:t>
    </dgm:pt>
    <dgm:pt modelId="{61D3C042-60CC-47E9-81CB-F135EE1A61B7}">
      <dgm:prSet phldrT="[Text]" custT="1"/>
      <dgm:spPr/>
      <dgm:t>
        <a:bodyPr/>
        <a:lstStyle/>
        <a:p>
          <a:pPr>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Tuples</a:t>
          </a:r>
        </a:p>
      </dgm:t>
    </dgm:pt>
    <dgm:pt modelId="{1C9988C8-9050-4DF9-81EF-EEC2EE2DC336}" type="parTrans" cxnId="{B7992598-022A-469B-89A3-CD6741424E78}">
      <dgm:prSet/>
      <dgm:spPr/>
      <dgm:t>
        <a:bodyPr/>
        <a:lstStyle/>
        <a:p>
          <a:endParaRPr lang="en-US"/>
        </a:p>
      </dgm:t>
    </dgm:pt>
    <dgm:pt modelId="{73175417-031A-4EB0-9C99-08213BC5DFAB}" type="sibTrans" cxnId="{B7992598-022A-469B-89A3-CD6741424E78}">
      <dgm:prSet/>
      <dgm:spPr/>
      <dgm:t>
        <a:bodyPr/>
        <a:lstStyle/>
        <a:p>
          <a:endParaRPr lang="en-US"/>
        </a:p>
      </dgm:t>
    </dgm:pt>
    <dgm:pt modelId="{8270115A-F93F-42FA-949F-CE4DCA9D12E0}">
      <dgm:prSet phldrT="[Text]" custT="1"/>
      <dgm:spPr/>
      <dgm:t>
        <a:bodyPr/>
        <a:lstStyle/>
        <a:p>
          <a:pPr>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Dictionaries</a:t>
          </a:r>
        </a:p>
      </dgm:t>
    </dgm:pt>
    <dgm:pt modelId="{4DEC7B7A-746D-40AB-9D29-83B1B5183A8C}" type="parTrans" cxnId="{86606A65-0356-4DD1-A51D-6E4912F8A002}">
      <dgm:prSet/>
      <dgm:spPr/>
      <dgm:t>
        <a:bodyPr/>
        <a:lstStyle/>
        <a:p>
          <a:endParaRPr lang="en-US"/>
        </a:p>
      </dgm:t>
    </dgm:pt>
    <dgm:pt modelId="{BF1EEB07-C027-4BBC-B7C5-1A08CEA10188}" type="sibTrans" cxnId="{86606A65-0356-4DD1-A51D-6E4912F8A002}">
      <dgm:prSet/>
      <dgm:spPr/>
      <dgm:t>
        <a:bodyPr/>
        <a:lstStyle/>
        <a:p>
          <a:endParaRPr lang="en-US"/>
        </a:p>
      </dgm:t>
    </dgm:pt>
    <dgm:pt modelId="{BF1BC2DD-D9B2-4F97-9327-0E7206FD9549}">
      <dgm:prSet phldrT="[Text]" custT="1"/>
      <dgm:spPr/>
      <dgm:t>
        <a:bodyPr/>
        <a:lstStyle/>
        <a:p>
          <a:pPr>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Parameters</a:t>
          </a:r>
        </a:p>
      </dgm:t>
    </dgm:pt>
    <dgm:pt modelId="{A4CBD150-D8AA-4F10-9506-95132C024A0E}" type="parTrans" cxnId="{88146787-E6F4-42D0-ACE4-AB95BD6F47A0}">
      <dgm:prSet/>
      <dgm:spPr/>
      <dgm:t>
        <a:bodyPr/>
        <a:lstStyle/>
        <a:p>
          <a:endParaRPr lang="en-US"/>
        </a:p>
      </dgm:t>
    </dgm:pt>
    <dgm:pt modelId="{907D3745-A56D-4D91-83BD-75609E379CAC}" type="sibTrans" cxnId="{88146787-E6F4-42D0-ACE4-AB95BD6F47A0}">
      <dgm:prSet/>
      <dgm:spPr/>
      <dgm:t>
        <a:bodyPr/>
        <a:lstStyle/>
        <a:p>
          <a:endParaRPr lang="en-US"/>
        </a:p>
      </dgm:t>
    </dgm:pt>
    <dgm:pt modelId="{DD3C6A4B-5EA0-4C81-8717-68510E7E2C80}">
      <dgm:prSet phldrT="[Text]" custT="1"/>
      <dgm:spPr/>
      <dgm:t>
        <a:bodyPr/>
        <a:lstStyle/>
        <a:p>
          <a:pPr>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Default and Keyword arguments</a:t>
          </a:r>
        </a:p>
      </dgm:t>
    </dgm:pt>
    <dgm:pt modelId="{D848E7BD-27C7-4D65-8B63-EA3F1C9E8FDA}" type="parTrans" cxnId="{AA57EADB-3394-4500-87F4-FF9D164E8A06}">
      <dgm:prSet/>
      <dgm:spPr/>
      <dgm:t>
        <a:bodyPr/>
        <a:lstStyle/>
        <a:p>
          <a:endParaRPr lang="en-US"/>
        </a:p>
      </dgm:t>
    </dgm:pt>
    <dgm:pt modelId="{DCD3CBA6-6AAE-47F9-8293-75527E4EB6DA}" type="sibTrans" cxnId="{AA57EADB-3394-4500-87F4-FF9D164E8A06}">
      <dgm:prSet/>
      <dgm:spPr/>
      <dgm:t>
        <a:bodyPr/>
        <a:lstStyle/>
        <a:p>
          <a:endParaRPr lang="en-US"/>
        </a:p>
      </dgm:t>
    </dgm:pt>
    <dgm:pt modelId="{2D9E809A-8196-4471-9B57-EFD186C6E98F}">
      <dgm:prSet phldrT="[Text]" custT="1"/>
      <dgm:spPr/>
      <dgm:t>
        <a:bodyPr/>
        <a:lstStyle/>
        <a:p>
          <a:r>
            <a:rPr lang="en-US" sz="1600" dirty="0"/>
            <a:t>Hands On Project</a:t>
          </a:r>
        </a:p>
      </dgm:t>
    </dgm:pt>
    <dgm:pt modelId="{AA26BB11-7DBC-4AE0-BDEE-A0E37D0A5E5D}" type="parTrans" cxnId="{C6950B27-103A-4636-B138-B24F5825A365}">
      <dgm:prSet/>
      <dgm:spPr/>
      <dgm:t>
        <a:bodyPr/>
        <a:lstStyle/>
        <a:p>
          <a:endParaRPr lang="en-US"/>
        </a:p>
      </dgm:t>
    </dgm:pt>
    <dgm:pt modelId="{21C4E957-33F9-4417-A406-0A218E272F8D}" type="sibTrans" cxnId="{C6950B27-103A-4636-B138-B24F5825A365}">
      <dgm:prSet/>
      <dgm:spPr/>
      <dgm:t>
        <a:bodyPr/>
        <a:lstStyle/>
        <a:p>
          <a:endParaRPr lang="en-US"/>
        </a:p>
      </dgm:t>
    </dgm:pt>
    <dgm:pt modelId="{3C4BCB82-4F2D-4805-A4F4-15705BB45999}">
      <dgm:prSet custT="1"/>
      <dgm:spPr/>
      <dgm:t>
        <a:bodyPr/>
        <a:lstStyle/>
        <a:p>
          <a:pPr>
            <a:buClr>
              <a:schemeClr val="accent2"/>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Simple Calculator</a:t>
          </a:r>
        </a:p>
      </dgm:t>
    </dgm:pt>
    <dgm:pt modelId="{7850DE1F-9F84-4A16-863C-3DA44B180D55}" type="parTrans" cxnId="{5D5A74A9-C8F8-47AF-9A33-B90773982C99}">
      <dgm:prSet/>
      <dgm:spPr/>
      <dgm:t>
        <a:bodyPr/>
        <a:lstStyle/>
        <a:p>
          <a:endParaRPr lang="en-US"/>
        </a:p>
      </dgm:t>
    </dgm:pt>
    <dgm:pt modelId="{D810FB68-9B12-46F8-B994-DE42AFDC982E}" type="sibTrans" cxnId="{5D5A74A9-C8F8-47AF-9A33-B90773982C99}">
      <dgm:prSet/>
      <dgm:spPr/>
      <dgm:t>
        <a:bodyPr/>
        <a:lstStyle/>
        <a:p>
          <a:endParaRPr lang="en-US"/>
        </a:p>
      </dgm:t>
    </dgm:pt>
    <dgm:pt modelId="{79703F7A-DB67-4592-B429-F91171CDD3B5}">
      <dgm:prSet custT="1"/>
      <dgm:spPr/>
      <dgm:t>
        <a:bodyPr/>
        <a:lstStyle/>
        <a:p>
          <a:pPr>
            <a:buClr>
              <a:schemeClr val="accent2"/>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Guess the number Game</a:t>
          </a:r>
        </a:p>
      </dgm:t>
    </dgm:pt>
    <dgm:pt modelId="{D865CDFC-3684-4E5B-B6ED-900B55E9F042}" type="parTrans" cxnId="{200EB542-F16E-47AE-A171-44A1632925AA}">
      <dgm:prSet/>
      <dgm:spPr/>
      <dgm:t>
        <a:bodyPr/>
        <a:lstStyle/>
        <a:p>
          <a:endParaRPr lang="en-US"/>
        </a:p>
      </dgm:t>
    </dgm:pt>
    <dgm:pt modelId="{0B1AAC0F-4B80-44D4-979C-1B97EA662C18}" type="sibTrans" cxnId="{200EB542-F16E-47AE-A171-44A1632925AA}">
      <dgm:prSet/>
      <dgm:spPr/>
      <dgm:t>
        <a:bodyPr/>
        <a:lstStyle/>
        <a:p>
          <a:endParaRPr lang="en-US"/>
        </a:p>
      </dgm:t>
    </dgm:pt>
    <dgm:pt modelId="{EA13A740-D2DD-4553-854E-77C25822DB71}">
      <dgm:prSet phldrT="[Text]" custT="1"/>
      <dgm:spPr/>
      <dgm:t>
        <a:bodyPr/>
        <a:lstStyle/>
        <a:p>
          <a:pPr>
            <a:buClr>
              <a:schemeClr val="accent4"/>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If, Elif, else</a:t>
          </a:r>
        </a:p>
      </dgm:t>
    </dgm:pt>
    <dgm:pt modelId="{E4335324-E51C-40F8-B9FB-AB97322D7ABB}" type="parTrans" cxnId="{1171D756-B16C-4521-A987-2BEB237B6C1B}">
      <dgm:prSet/>
      <dgm:spPr/>
      <dgm:t>
        <a:bodyPr/>
        <a:lstStyle/>
        <a:p>
          <a:endParaRPr lang="en-US"/>
        </a:p>
      </dgm:t>
    </dgm:pt>
    <dgm:pt modelId="{DCBD2FAD-6FE8-4CDB-88C4-8F6EDFB09E37}" type="sibTrans" cxnId="{1171D756-B16C-4521-A987-2BEB237B6C1B}">
      <dgm:prSet/>
      <dgm:spPr/>
      <dgm:t>
        <a:bodyPr/>
        <a:lstStyle/>
        <a:p>
          <a:endParaRPr lang="en-US"/>
        </a:p>
      </dgm:t>
    </dgm:pt>
    <dgm:pt modelId="{3230AF37-F269-406B-9529-BE64198FA0E6}">
      <dgm:prSet phldrT="[Text]" custT="1"/>
      <dgm:spPr/>
      <dgm:t>
        <a:bodyPr/>
        <a:lstStyle/>
        <a:p>
          <a:pPr>
            <a:buClr>
              <a:schemeClr val="accent4"/>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For, while</a:t>
          </a:r>
        </a:p>
      </dgm:t>
    </dgm:pt>
    <dgm:pt modelId="{0FE4F39D-211A-434C-A8BB-9C3BC543645B}" type="parTrans" cxnId="{EE00B05F-BB7F-446C-8E8B-E61FEBEE958A}">
      <dgm:prSet/>
      <dgm:spPr/>
      <dgm:t>
        <a:bodyPr/>
        <a:lstStyle/>
        <a:p>
          <a:endParaRPr lang="en-US"/>
        </a:p>
      </dgm:t>
    </dgm:pt>
    <dgm:pt modelId="{D3BED33D-6920-42CD-AB3B-0DF1EAD31EB5}" type="sibTrans" cxnId="{EE00B05F-BB7F-446C-8E8B-E61FEBEE958A}">
      <dgm:prSet/>
      <dgm:spPr/>
      <dgm:t>
        <a:bodyPr/>
        <a:lstStyle/>
        <a:p>
          <a:endParaRPr lang="en-US"/>
        </a:p>
      </dgm:t>
    </dgm:pt>
    <dgm:pt modelId="{4F369FC9-85B3-4D89-8017-BA66A4D75350}">
      <dgm:prSet phldrT="[Text]" custT="1"/>
      <dgm:spPr/>
      <dgm:t>
        <a:bodyPr/>
        <a:lstStyle/>
        <a:p>
          <a:pPr>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Return values</a:t>
          </a:r>
        </a:p>
      </dgm:t>
    </dgm:pt>
    <dgm:pt modelId="{3A41EE99-4BD5-4F40-9B09-B39203C99B20}" type="parTrans" cxnId="{C53A98FB-E70E-4702-B0AD-CD1400A0FABC}">
      <dgm:prSet/>
      <dgm:spPr/>
      <dgm:t>
        <a:bodyPr/>
        <a:lstStyle/>
        <a:p>
          <a:endParaRPr lang="en-US"/>
        </a:p>
      </dgm:t>
    </dgm:pt>
    <dgm:pt modelId="{BCD06D5A-1E78-4CFB-9BFD-F6B99F11EB31}" type="sibTrans" cxnId="{C53A98FB-E70E-4702-B0AD-CD1400A0FABC}">
      <dgm:prSet/>
      <dgm:spPr/>
      <dgm:t>
        <a:bodyPr/>
        <a:lstStyle/>
        <a:p>
          <a:endParaRPr lang="en-US"/>
        </a:p>
      </dgm:t>
    </dgm:pt>
    <dgm:pt modelId="{D6666B65-D97A-479F-A383-24F495C9B019}">
      <dgm:prSet phldrT="[Text]" custT="1"/>
      <dgm:spPr/>
      <dgm:t>
        <a:bodyPr/>
        <a:lstStyle/>
        <a:p>
          <a:pPr>
            <a:buClr>
              <a:schemeClr val="accent3"/>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Constants</a:t>
          </a:r>
        </a:p>
      </dgm:t>
    </dgm:pt>
    <dgm:pt modelId="{0BCCDB05-D26E-4171-8DB6-0438D92FE730}" type="parTrans" cxnId="{8C6CDE1C-C3B5-44A3-BE9B-133C77F25645}">
      <dgm:prSet/>
      <dgm:spPr/>
      <dgm:t>
        <a:bodyPr/>
        <a:lstStyle/>
        <a:p>
          <a:endParaRPr lang="en-US"/>
        </a:p>
      </dgm:t>
    </dgm:pt>
    <dgm:pt modelId="{B2A89CED-F642-4494-94C8-63B98538B9C6}" type="sibTrans" cxnId="{8C6CDE1C-C3B5-44A3-BE9B-133C77F25645}">
      <dgm:prSet/>
      <dgm:spPr/>
      <dgm:t>
        <a:bodyPr/>
        <a:lstStyle/>
        <a:p>
          <a:endParaRPr lang="en-US"/>
        </a:p>
      </dgm:t>
    </dgm:pt>
    <dgm:pt modelId="{00369E36-7E3F-4C90-9CF8-B70332177132}">
      <dgm:prSet phldrT="[Text]" custT="1"/>
      <dgm:spPr/>
      <dgm:t>
        <a:bodyPr/>
        <a:lstStyle/>
        <a:p>
          <a:pPr>
            <a:buClr>
              <a:schemeClr val="accent3"/>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Data Types</a:t>
          </a:r>
        </a:p>
      </dgm:t>
    </dgm:pt>
    <dgm:pt modelId="{A0284BAB-EE37-4E24-A88D-A5639E591AD3}" type="parTrans" cxnId="{01ADA7A7-0608-4588-B218-44D47F7F73D7}">
      <dgm:prSet/>
      <dgm:spPr/>
      <dgm:t>
        <a:bodyPr/>
        <a:lstStyle/>
        <a:p>
          <a:endParaRPr lang="en-US"/>
        </a:p>
      </dgm:t>
    </dgm:pt>
    <dgm:pt modelId="{65148DD2-4700-44A8-87DC-F56BF967FF89}" type="sibTrans" cxnId="{01ADA7A7-0608-4588-B218-44D47F7F73D7}">
      <dgm:prSet/>
      <dgm:spPr/>
      <dgm:t>
        <a:bodyPr/>
        <a:lstStyle/>
        <a:p>
          <a:endParaRPr lang="en-US"/>
        </a:p>
      </dgm:t>
    </dgm:pt>
    <dgm:pt modelId="{5987B7B1-1F41-4557-BA57-33561B8F0822}">
      <dgm:prSet phldrT="[Text]" custT="1"/>
      <dgm:spPr/>
      <dgm:t>
        <a:bodyPr/>
        <a:lstStyle/>
        <a:p>
          <a:pPr>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Sets</a:t>
          </a:r>
        </a:p>
      </dgm:t>
    </dgm:pt>
    <dgm:pt modelId="{B4C44E66-0FCF-44DB-B2C0-D35C55F38579}" type="parTrans" cxnId="{E23297B2-BFC5-4442-ABDA-4F551D2773C6}">
      <dgm:prSet/>
      <dgm:spPr/>
      <dgm:t>
        <a:bodyPr/>
        <a:lstStyle/>
        <a:p>
          <a:endParaRPr lang="en-US"/>
        </a:p>
      </dgm:t>
    </dgm:pt>
    <dgm:pt modelId="{00F2F864-C851-4B56-A0F8-A83CBCEAA202}" type="sibTrans" cxnId="{E23297B2-BFC5-4442-ABDA-4F551D2773C6}">
      <dgm:prSet/>
      <dgm:spPr/>
      <dgm:t>
        <a:bodyPr/>
        <a:lstStyle/>
        <a:p>
          <a:endParaRPr lang="en-US"/>
        </a:p>
      </dgm:t>
    </dgm:pt>
    <dgm:pt modelId="{4923ADC4-9198-4FB9-A018-B8B3BA639810}">
      <dgm:prSet phldrT="[Text]" custT="1"/>
      <dgm:spPr/>
      <dgm:t>
        <a:bodyPr/>
        <a:lstStyle/>
        <a:p>
          <a:pPr>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Arrays</a:t>
          </a:r>
        </a:p>
      </dgm:t>
    </dgm:pt>
    <dgm:pt modelId="{C6432D48-9A01-40C7-AEE1-435AA043B4F2}" type="parTrans" cxnId="{3F4A5D62-8146-44BC-984A-C395DB198BC2}">
      <dgm:prSet/>
      <dgm:spPr/>
      <dgm:t>
        <a:bodyPr/>
        <a:lstStyle/>
        <a:p>
          <a:endParaRPr lang="en-US"/>
        </a:p>
      </dgm:t>
    </dgm:pt>
    <dgm:pt modelId="{37E3FB5E-6E64-428B-98A8-C5D78440375C}" type="sibTrans" cxnId="{3F4A5D62-8146-44BC-984A-C395DB198BC2}">
      <dgm:prSet/>
      <dgm:spPr/>
      <dgm:t>
        <a:bodyPr/>
        <a:lstStyle/>
        <a:p>
          <a:endParaRPr lang="en-US"/>
        </a:p>
      </dgm:t>
    </dgm:pt>
    <dgm:pt modelId="{DB106207-1478-400A-B72F-C20E5DBF5773}" type="pres">
      <dgm:prSet presAssocID="{E31F92B7-8333-4C09-B28B-D406B8A7740C}" presName="diagram" presStyleCnt="0">
        <dgm:presLayoutVars>
          <dgm:dir/>
          <dgm:animLvl val="lvl"/>
          <dgm:resizeHandles val="exact"/>
        </dgm:presLayoutVars>
      </dgm:prSet>
      <dgm:spPr/>
    </dgm:pt>
    <dgm:pt modelId="{2B037577-D48F-4133-9B66-5A621E11D957}" type="pres">
      <dgm:prSet presAssocID="{45D673D6-614F-442A-BA44-9FD742FD2AF6}" presName="compNode" presStyleCnt="0"/>
      <dgm:spPr/>
    </dgm:pt>
    <dgm:pt modelId="{5C335FA8-74F7-4651-953B-2B7D0102A176}" type="pres">
      <dgm:prSet presAssocID="{45D673D6-614F-442A-BA44-9FD742FD2AF6}" presName="childRect" presStyleLbl="bgAcc1" presStyleIdx="0" presStyleCnt="6" custScaleY="146490" custLinFactNeighborX="1120" custLinFactNeighborY="-22034">
        <dgm:presLayoutVars>
          <dgm:bulletEnabled val="1"/>
        </dgm:presLayoutVars>
      </dgm:prSet>
      <dgm:spPr/>
    </dgm:pt>
    <dgm:pt modelId="{3E2B8059-EBD0-44F8-84FD-9C577C01D44D}" type="pres">
      <dgm:prSet presAssocID="{45D673D6-614F-442A-BA44-9FD742FD2AF6}" presName="parentText" presStyleLbl="node1" presStyleIdx="0" presStyleCnt="0">
        <dgm:presLayoutVars>
          <dgm:chMax val="0"/>
          <dgm:bulletEnabled val="1"/>
        </dgm:presLayoutVars>
      </dgm:prSet>
      <dgm:spPr/>
    </dgm:pt>
    <dgm:pt modelId="{3C101A33-EB0E-4CDB-83D4-429B75DBD0B5}" type="pres">
      <dgm:prSet presAssocID="{45D673D6-614F-442A-BA44-9FD742FD2AF6}" presName="parentRect" presStyleLbl="alignNode1" presStyleIdx="0" presStyleCnt="6" custScaleY="128856" custLinFactNeighborX="1120" custLinFactNeighborY="-12507"/>
      <dgm:spPr/>
    </dgm:pt>
    <dgm:pt modelId="{C5BE7856-8548-476C-9651-FDA0AC6DBCB5}" type="pres">
      <dgm:prSet presAssocID="{45D673D6-614F-442A-BA44-9FD742FD2AF6}" presName="adorn" presStyleLbl="fgAccFollowNode1" presStyleIdx="0" presStyleCnt="6" custLinFactNeighborX="-19812" custLinFactNeighborY="-3227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 modelId="{13A8FBD9-3461-4863-8688-629C4CA2434E}" type="pres">
      <dgm:prSet presAssocID="{53FF3F71-A33A-4FD5-B300-15A40617C13E}" presName="sibTrans" presStyleLbl="sibTrans2D1" presStyleIdx="0" presStyleCnt="0"/>
      <dgm:spPr/>
    </dgm:pt>
    <dgm:pt modelId="{F93E9B0F-12DC-4AF6-90E7-8A827CE122D2}" type="pres">
      <dgm:prSet presAssocID="{AA4BFD47-BCFF-4782-B6C2-7CE36325159A}" presName="compNode" presStyleCnt="0"/>
      <dgm:spPr/>
    </dgm:pt>
    <dgm:pt modelId="{8DE8E7C5-6A6E-441D-811B-D3970EA55E52}" type="pres">
      <dgm:prSet presAssocID="{AA4BFD47-BCFF-4782-B6C2-7CE36325159A}" presName="childRect" presStyleLbl="bgAcc1" presStyleIdx="1" presStyleCnt="6" custScaleX="104934" custScaleY="145674" custLinFactNeighborX="-2243" custLinFactNeighborY="-21639">
        <dgm:presLayoutVars>
          <dgm:bulletEnabled val="1"/>
        </dgm:presLayoutVars>
      </dgm:prSet>
      <dgm:spPr/>
    </dgm:pt>
    <dgm:pt modelId="{816E6279-9605-46B9-AB42-00F8016BC67B}" type="pres">
      <dgm:prSet presAssocID="{AA4BFD47-BCFF-4782-B6C2-7CE36325159A}" presName="parentText" presStyleLbl="node1" presStyleIdx="0" presStyleCnt="0">
        <dgm:presLayoutVars>
          <dgm:chMax val="0"/>
          <dgm:bulletEnabled val="1"/>
        </dgm:presLayoutVars>
      </dgm:prSet>
      <dgm:spPr/>
    </dgm:pt>
    <dgm:pt modelId="{1EEA5CEA-A33C-46E3-B737-DA7CA1953B82}" type="pres">
      <dgm:prSet presAssocID="{AA4BFD47-BCFF-4782-B6C2-7CE36325159A}" presName="parentRect" presStyleLbl="alignNode1" presStyleIdx="1" presStyleCnt="6" custScaleX="107756" custScaleY="117515" custLinFactNeighborX="-2749" custLinFactNeighborY="-9956"/>
      <dgm:spPr/>
    </dgm:pt>
    <dgm:pt modelId="{2EFF2A12-DE39-444C-9BCE-A34CDB8CF0B2}" type="pres">
      <dgm:prSet presAssocID="{AA4BFD47-BCFF-4782-B6C2-7CE36325159A}" presName="adorn" presStyleLbl="fgAccFollowNode1" presStyleIdx="1" presStyleCnt="6" custScaleX="106820" custScaleY="106279" custLinFactNeighborX="-30528" custLinFactNeighborY="-2733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E144B51B-C6DF-498E-B1B7-DB840924DCF6}" type="pres">
      <dgm:prSet presAssocID="{A18C2EB8-C930-4923-89F7-AAE38CED28F1}" presName="sibTrans" presStyleLbl="sibTrans2D1" presStyleIdx="0" presStyleCnt="0"/>
      <dgm:spPr/>
    </dgm:pt>
    <dgm:pt modelId="{6BE6BB63-327F-4A61-8DE9-29A66E4B31F9}" type="pres">
      <dgm:prSet presAssocID="{BDFE8FD2-E930-4B8D-A975-901E86B0FEFC}" presName="compNode" presStyleCnt="0"/>
      <dgm:spPr/>
    </dgm:pt>
    <dgm:pt modelId="{F0D0C54C-E8AD-4412-B976-677319BE830D}" type="pres">
      <dgm:prSet presAssocID="{BDFE8FD2-E930-4B8D-A975-901E86B0FEFC}" presName="childRect" presStyleLbl="bgAcc1" presStyleIdx="2" presStyleCnt="6" custScaleY="159929" custLinFactNeighborX="-904" custLinFactNeighborY="-20597">
        <dgm:presLayoutVars>
          <dgm:bulletEnabled val="1"/>
        </dgm:presLayoutVars>
      </dgm:prSet>
      <dgm:spPr/>
    </dgm:pt>
    <dgm:pt modelId="{2A1C5E8E-F133-4C2A-B82B-5608159E576C}" type="pres">
      <dgm:prSet presAssocID="{BDFE8FD2-E930-4B8D-A975-901E86B0FEFC}" presName="parentText" presStyleLbl="node1" presStyleIdx="0" presStyleCnt="0">
        <dgm:presLayoutVars>
          <dgm:chMax val="0"/>
          <dgm:bulletEnabled val="1"/>
        </dgm:presLayoutVars>
      </dgm:prSet>
      <dgm:spPr/>
    </dgm:pt>
    <dgm:pt modelId="{AA1B91C7-43F6-484C-A9D1-502C62C14138}" type="pres">
      <dgm:prSet presAssocID="{BDFE8FD2-E930-4B8D-A975-901E86B0FEFC}" presName="parentRect" presStyleLbl="alignNode1" presStyleIdx="2" presStyleCnt="6" custScaleY="120307" custLinFactNeighborY="-25359"/>
      <dgm:spPr/>
    </dgm:pt>
    <dgm:pt modelId="{E72B838D-2034-4A94-8F87-E822679D6CEA}" type="pres">
      <dgm:prSet presAssocID="{BDFE8FD2-E930-4B8D-A975-901E86B0FEFC}" presName="adorn" presStyleLbl="fgAccFollowNode1" presStyleIdx="2" presStyleCnt="6" custLinFactNeighborX="-21965" custLinFactNeighborY="-4134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3 with solid fill"/>
        </a:ext>
      </dgm:extLst>
    </dgm:pt>
    <dgm:pt modelId="{80F2596E-69E1-4DD5-9024-16C06F1E53BD}" type="pres">
      <dgm:prSet presAssocID="{EFC604FD-801D-4929-BFA1-88D54C0534D2}" presName="sibTrans" presStyleLbl="sibTrans2D1" presStyleIdx="0" presStyleCnt="0"/>
      <dgm:spPr/>
    </dgm:pt>
    <dgm:pt modelId="{7A7ECFAA-EABD-455E-B5C1-9052A64D0CE1}" type="pres">
      <dgm:prSet presAssocID="{3712B15E-DA52-4EC7-9456-63FC407A4543}" presName="compNode" presStyleCnt="0"/>
      <dgm:spPr/>
    </dgm:pt>
    <dgm:pt modelId="{4DA1AD90-78FD-4A94-9015-5B0F3D9E0AAE}" type="pres">
      <dgm:prSet presAssocID="{3712B15E-DA52-4EC7-9456-63FC407A4543}" presName="childRect" presStyleLbl="bgAcc1" presStyleIdx="3" presStyleCnt="6" custScaleX="105083" custScaleY="164434" custLinFactNeighborX="-2439" custLinFactNeighborY="-14390">
        <dgm:presLayoutVars>
          <dgm:bulletEnabled val="1"/>
        </dgm:presLayoutVars>
      </dgm:prSet>
      <dgm:spPr/>
    </dgm:pt>
    <dgm:pt modelId="{10C34103-330A-42E6-B378-A0EBB0C2FC89}" type="pres">
      <dgm:prSet presAssocID="{3712B15E-DA52-4EC7-9456-63FC407A4543}" presName="parentText" presStyleLbl="node1" presStyleIdx="0" presStyleCnt="0">
        <dgm:presLayoutVars>
          <dgm:chMax val="0"/>
          <dgm:bulletEnabled val="1"/>
        </dgm:presLayoutVars>
      </dgm:prSet>
      <dgm:spPr/>
    </dgm:pt>
    <dgm:pt modelId="{5A83B011-E97A-4D33-8BCE-11F812272252}" type="pres">
      <dgm:prSet presAssocID="{3712B15E-DA52-4EC7-9456-63FC407A4543}" presName="parentRect" presStyleLbl="alignNode1" presStyleIdx="3" presStyleCnt="6" custScaleX="105083" custScaleY="123711" custLinFactNeighborX="-3343" custLinFactNeighborY="-34842"/>
      <dgm:spPr/>
    </dgm:pt>
    <dgm:pt modelId="{A902E9D7-F891-4E4B-991E-E14698F14D22}" type="pres">
      <dgm:prSet presAssocID="{3712B15E-DA52-4EC7-9456-63FC407A4543}" presName="adorn" presStyleLbl="fgAccFollowNode1" presStyleIdx="3" presStyleCnt="6" custScaleX="116040" custScaleY="113560" custLinFactNeighborX="-34840" custLinFactNeighborY="-4973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4 with solid fill"/>
        </a:ext>
      </dgm:extLst>
    </dgm:pt>
    <dgm:pt modelId="{088FBB8E-4CD4-4EFD-97AA-690549405BA1}" type="pres">
      <dgm:prSet presAssocID="{00D29637-31DC-46F6-8FD6-E8E70DA520D9}" presName="sibTrans" presStyleLbl="sibTrans2D1" presStyleIdx="0" presStyleCnt="0"/>
      <dgm:spPr/>
    </dgm:pt>
    <dgm:pt modelId="{7E836EC4-EE71-4E42-87AE-53EE208315BE}" type="pres">
      <dgm:prSet presAssocID="{5C720FDD-C526-4975-8E90-A243CDF1C620}" presName="compNode" presStyleCnt="0"/>
      <dgm:spPr/>
    </dgm:pt>
    <dgm:pt modelId="{E001B48F-67A2-4A2E-BB85-822B45413DD1}" type="pres">
      <dgm:prSet presAssocID="{5C720FDD-C526-4975-8E90-A243CDF1C620}" presName="childRect" presStyleLbl="bgAcc1" presStyleIdx="4" presStyleCnt="6" custScaleX="111105" custScaleY="159531" custLinFactNeighborX="-1853" custLinFactNeighborY="-17027">
        <dgm:presLayoutVars>
          <dgm:bulletEnabled val="1"/>
        </dgm:presLayoutVars>
      </dgm:prSet>
      <dgm:spPr/>
    </dgm:pt>
    <dgm:pt modelId="{AB3215B5-64CD-4E45-B994-3E18F9543F8F}" type="pres">
      <dgm:prSet presAssocID="{5C720FDD-C526-4975-8E90-A243CDF1C620}" presName="parentText" presStyleLbl="node1" presStyleIdx="0" presStyleCnt="0">
        <dgm:presLayoutVars>
          <dgm:chMax val="0"/>
          <dgm:bulletEnabled val="1"/>
        </dgm:presLayoutVars>
      </dgm:prSet>
      <dgm:spPr/>
    </dgm:pt>
    <dgm:pt modelId="{610A1843-CB97-4E43-AA19-1D5B5605C298}" type="pres">
      <dgm:prSet presAssocID="{5C720FDD-C526-4975-8E90-A243CDF1C620}" presName="parentRect" presStyleLbl="alignNode1" presStyleIdx="4" presStyleCnt="6" custScaleX="112704" custScaleY="125584" custLinFactNeighborX="-1240" custLinFactNeighborY="-32489"/>
      <dgm:spPr/>
    </dgm:pt>
    <dgm:pt modelId="{2223C553-2556-4A7A-A5F9-9AB1FFEF2C3E}" type="pres">
      <dgm:prSet presAssocID="{5C720FDD-C526-4975-8E90-A243CDF1C620}" presName="adorn" presStyleLbl="fgAccFollowNode1" presStyleIdx="4" presStyleCnt="6" custScaleX="111291" custScaleY="111248" custLinFactNeighborX="-9149" custLinFactNeighborY="-45563"/>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5 with solid fill"/>
        </a:ext>
      </dgm:extLst>
    </dgm:pt>
    <dgm:pt modelId="{9C255AF3-5F2F-4A93-89F7-AD88798797DF}" type="pres">
      <dgm:prSet presAssocID="{142546FA-7999-469A-A889-E0772BF3AF17}" presName="sibTrans" presStyleLbl="sibTrans2D1" presStyleIdx="0" presStyleCnt="0"/>
      <dgm:spPr/>
    </dgm:pt>
    <dgm:pt modelId="{5F1995E2-BC31-43B9-A6BC-3ACED82A9FCF}" type="pres">
      <dgm:prSet presAssocID="{2D9E809A-8196-4471-9B57-EFD186C6E98F}" presName="compNode" presStyleCnt="0"/>
      <dgm:spPr/>
    </dgm:pt>
    <dgm:pt modelId="{75F90658-125C-4494-A6DC-781EB6B7076B}" type="pres">
      <dgm:prSet presAssocID="{2D9E809A-8196-4471-9B57-EFD186C6E98F}" presName="childRect" presStyleLbl="bgAcc1" presStyleIdx="5" presStyleCnt="6" custFlipVert="0" custScaleY="170573" custLinFactNeighborX="2282" custLinFactNeighborY="-14515">
        <dgm:presLayoutVars>
          <dgm:bulletEnabled val="1"/>
        </dgm:presLayoutVars>
      </dgm:prSet>
      <dgm:spPr/>
    </dgm:pt>
    <dgm:pt modelId="{E47BF98D-BEF9-4466-BBE7-D603A3341AE1}" type="pres">
      <dgm:prSet presAssocID="{2D9E809A-8196-4471-9B57-EFD186C6E98F}" presName="parentText" presStyleLbl="node1" presStyleIdx="0" presStyleCnt="0" custScaleY="109262" custLinFactNeighborX="-2916" custLinFactNeighborY="-21166">
        <dgm:presLayoutVars>
          <dgm:chMax val="0"/>
          <dgm:bulletEnabled val="1"/>
        </dgm:presLayoutVars>
      </dgm:prSet>
      <dgm:spPr/>
    </dgm:pt>
    <dgm:pt modelId="{86910777-BCB9-43F5-BF50-0BA770AFD9A5}" type="pres">
      <dgm:prSet presAssocID="{2D9E809A-8196-4471-9B57-EFD186C6E98F}" presName="parentRect" presStyleLbl="alignNode1" presStyleIdx="5" presStyleCnt="6" custScaleY="112148" custLinFactNeighborX="2318" custLinFactNeighborY="-32227"/>
      <dgm:spPr/>
    </dgm:pt>
    <dgm:pt modelId="{FBB3A83A-187C-4823-8986-68F1C88A329A}" type="pres">
      <dgm:prSet presAssocID="{2D9E809A-8196-4471-9B57-EFD186C6E98F}" presName="adorn" presStyleLbl="fgAccFollowNode1" presStyleIdx="5" presStyleCnt="6" custScaleY="112148" custLinFactNeighborX="-25627" custLinFactNeighborY="-50289"/>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6 with solid fill"/>
        </a:ext>
      </dgm:extLst>
    </dgm:pt>
  </dgm:ptLst>
  <dgm:cxnLst>
    <dgm:cxn modelId="{AA59B406-29F2-4B84-A5C1-F166378A652F}" type="presOf" srcId="{BDFE8FD2-E930-4B8D-A975-901E86B0FEFC}" destId="{AA1B91C7-43F6-484C-A9D1-502C62C14138}" srcOrd="1" destOrd="0" presId="urn:microsoft.com/office/officeart/2005/8/layout/bList2"/>
    <dgm:cxn modelId="{F786480C-76EA-48D4-8BBC-D05B4AC7E92E}" type="presOf" srcId="{4F369FC9-85B3-4D89-8017-BA66A4D75350}" destId="{E001B48F-67A2-4A2E-BB85-822B45413DD1}" srcOrd="0" destOrd="2" presId="urn:microsoft.com/office/officeart/2005/8/layout/bList2"/>
    <dgm:cxn modelId="{21BA740E-B8F6-45E3-953C-0B49D25B8120}" srcId="{BDFE8FD2-E930-4B8D-A975-901E86B0FEFC}" destId="{B61F7EB9-E883-4BB4-9ACA-C47404E770D5}" srcOrd="1" destOrd="0" parTransId="{061261C3-BA29-4D78-A3DF-D3569ED7F176}" sibTransId="{BF67122B-590B-4365-B583-DDFBE80D20EE}"/>
    <dgm:cxn modelId="{AAA5FE11-6318-45F2-B543-45F614143061}" type="presOf" srcId="{E24CCE50-E76C-4718-BCA1-9D80F7BE2E48}" destId="{5C335FA8-74F7-4651-953B-2B7D0102A176}" srcOrd="0" destOrd="0" presId="urn:microsoft.com/office/officeart/2005/8/layout/bList2"/>
    <dgm:cxn modelId="{57090A1C-2B4B-43DB-A54B-71838E17EF57}" type="presOf" srcId="{EA13A740-D2DD-4553-854E-77C25822DB71}" destId="{F0D0C54C-E8AD-4412-B976-677319BE830D}" srcOrd="0" destOrd="1" presId="urn:microsoft.com/office/officeart/2005/8/layout/bList2"/>
    <dgm:cxn modelId="{8C6CDE1C-C3B5-44A3-BE9B-133C77F25645}" srcId="{AA4BFD47-BCFF-4782-B6C2-7CE36325159A}" destId="{D6666B65-D97A-479F-A383-24F495C9B019}" srcOrd="1" destOrd="0" parTransId="{0BCCDB05-D26E-4171-8DB6-0438D92FE730}" sibTransId="{B2A89CED-F642-4494-94C8-63B98538B9C6}"/>
    <dgm:cxn modelId="{B4C0EA1D-2182-457C-BB27-A81CC4A941BC}" type="presOf" srcId="{DD3C6A4B-5EA0-4C81-8717-68510E7E2C80}" destId="{E001B48F-67A2-4A2E-BB85-822B45413DD1}" srcOrd="0" destOrd="3" presId="urn:microsoft.com/office/officeart/2005/8/layout/bList2"/>
    <dgm:cxn modelId="{86450E1F-ED1C-4388-8645-5B344255DDA2}" type="presOf" srcId="{142546FA-7999-469A-A889-E0772BF3AF17}" destId="{9C255AF3-5F2F-4A93-89F7-AD88798797DF}" srcOrd="0" destOrd="0" presId="urn:microsoft.com/office/officeart/2005/8/layout/bList2"/>
    <dgm:cxn modelId="{DDA46020-10B1-43D1-AA37-5AA311AAE9B9}" type="presOf" srcId="{45D673D6-614F-442A-BA44-9FD742FD2AF6}" destId="{3C101A33-EB0E-4CDB-83D4-429B75DBD0B5}" srcOrd="1" destOrd="0" presId="urn:microsoft.com/office/officeart/2005/8/layout/bList2"/>
    <dgm:cxn modelId="{C6950B27-103A-4636-B138-B24F5825A365}" srcId="{E31F92B7-8333-4C09-B28B-D406B8A7740C}" destId="{2D9E809A-8196-4471-9B57-EFD186C6E98F}" srcOrd="5" destOrd="0" parTransId="{AA26BB11-7DBC-4AE0-BDEE-A0E37D0A5E5D}" sibTransId="{21C4E957-33F9-4417-A406-0A218E272F8D}"/>
    <dgm:cxn modelId="{5F47F429-AC84-4478-BE32-D1C685526ACD}" type="presOf" srcId="{BF5EF4E3-39EB-4A06-9823-513E15A0DD43}" destId="{8DE8E7C5-6A6E-441D-811B-D3970EA55E52}" srcOrd="0" destOrd="0" presId="urn:microsoft.com/office/officeart/2005/8/layout/bList2"/>
    <dgm:cxn modelId="{94B7D831-D4EB-4E6D-A025-0699DBE66D55}" type="presOf" srcId="{1D377D90-CBB9-45CE-A79A-85737E953A93}" destId="{8DE8E7C5-6A6E-441D-811B-D3970EA55E52}" srcOrd="0" destOrd="4" presId="urn:microsoft.com/office/officeart/2005/8/layout/bList2"/>
    <dgm:cxn modelId="{464C7132-ABBD-428E-85A5-7023493C45D0}" type="presOf" srcId="{D6666B65-D97A-479F-A383-24F495C9B019}" destId="{8DE8E7C5-6A6E-441D-811B-D3970EA55E52}" srcOrd="0" destOrd="1" presId="urn:microsoft.com/office/officeart/2005/8/layout/bList2"/>
    <dgm:cxn modelId="{ABB22F5C-5C2E-4C2F-9595-2AFA3B09DF9F}" srcId="{E31F92B7-8333-4C09-B28B-D406B8A7740C}" destId="{AA4BFD47-BCFF-4782-B6C2-7CE36325159A}" srcOrd="1" destOrd="0" parTransId="{6DD4BC7A-5393-4E8E-B552-689737ADD586}" sibTransId="{A18C2EB8-C930-4923-89F7-AAE38CED28F1}"/>
    <dgm:cxn modelId="{EE00B05F-BB7F-446C-8E8B-E61FEBEE958A}" srcId="{B61F7EB9-E883-4BB4-9ACA-C47404E770D5}" destId="{3230AF37-F269-406B-9529-BE64198FA0E6}" srcOrd="0" destOrd="0" parTransId="{0FE4F39D-211A-434C-A8BB-9C3BC543645B}" sibTransId="{D3BED33D-6920-42CD-AB3B-0DF1EAD31EB5}"/>
    <dgm:cxn modelId="{3F4A5D62-8146-44BC-984A-C395DB198BC2}" srcId="{3712B15E-DA52-4EC7-9456-63FC407A4543}" destId="{4923ADC4-9198-4FB9-A018-B8B3BA639810}" srcOrd="4" destOrd="0" parTransId="{C6432D48-9A01-40C7-AEE1-435AA043B4F2}" sibTransId="{37E3FB5E-6E64-428B-98A8-C5D78440375C}"/>
    <dgm:cxn modelId="{F81B6262-840C-45EB-B70B-8FC5B1B9AF09}" type="presOf" srcId="{BDFE8FD2-E930-4B8D-A975-901E86B0FEFC}" destId="{2A1C5E8E-F133-4C2A-B82B-5608159E576C}" srcOrd="0" destOrd="0" presId="urn:microsoft.com/office/officeart/2005/8/layout/bList2"/>
    <dgm:cxn modelId="{200EB542-F16E-47AE-A171-44A1632925AA}" srcId="{2D9E809A-8196-4471-9B57-EFD186C6E98F}" destId="{79703F7A-DB67-4592-B429-F91171CDD3B5}" srcOrd="1" destOrd="0" parTransId="{D865CDFC-3684-4E5B-B6ED-900B55E9F042}" sibTransId="{0B1AAC0F-4B80-44D4-979C-1B97EA662C18}"/>
    <dgm:cxn modelId="{7DA83243-2C78-49E1-B4DD-2F0C8474D4CE}" srcId="{09E2B25F-DD21-4622-AD59-EC98ADD64051}" destId="{7686F58A-A1B4-479E-AC67-C00684D3A04F}" srcOrd="1" destOrd="0" parTransId="{FE5745DB-2CCD-49C9-B00D-3D561361D6AD}" sibTransId="{D1CD9359-DAC5-4F65-8CAF-18800074D81D}"/>
    <dgm:cxn modelId="{49F9FD43-FB08-4FAD-B4F5-81486DFB5549}" type="presOf" srcId="{A18C2EB8-C930-4923-89F7-AAE38CED28F1}" destId="{E144B51B-C6DF-498E-B1B7-DB840924DCF6}" srcOrd="0" destOrd="0" presId="urn:microsoft.com/office/officeart/2005/8/layout/bList2"/>
    <dgm:cxn modelId="{86606A65-0356-4DD1-A51D-6E4912F8A002}" srcId="{3712B15E-DA52-4EC7-9456-63FC407A4543}" destId="{8270115A-F93F-42FA-949F-CE4DCA9D12E0}" srcOrd="2" destOrd="0" parTransId="{4DEC7B7A-746D-40AB-9D29-83B1B5183A8C}" sibTransId="{BF1EEB07-C027-4BBC-B7C5-1A08CEA10188}"/>
    <dgm:cxn modelId="{C5979A67-E278-441F-9FEC-ADBC57D451C9}" srcId="{45D673D6-614F-442A-BA44-9FD742FD2AF6}" destId="{BBAD9D06-B4B7-4B04-88FF-CD780F080126}" srcOrd="1" destOrd="0" parTransId="{F42E6455-0914-4773-968C-0E786C80BFFF}" sibTransId="{568CEC1C-64F3-4F5C-AA7A-11920C5BB94A}"/>
    <dgm:cxn modelId="{62CEF169-2F1F-4012-B979-7338208574ED}" type="presOf" srcId="{2D9E809A-8196-4471-9B57-EFD186C6E98F}" destId="{E47BF98D-BEF9-4466-BBE7-D603A3341AE1}" srcOrd="0" destOrd="0" presId="urn:microsoft.com/office/officeart/2005/8/layout/bList2"/>
    <dgm:cxn modelId="{D964174B-F9A5-492A-8F48-DD783F8296F4}" srcId="{45D673D6-614F-442A-BA44-9FD742FD2AF6}" destId="{F4D0C93C-6D45-4793-AA6D-702D00214F14}" srcOrd="2" destOrd="0" parTransId="{8DC052A3-B464-4503-8D30-BE8EC96BDE85}" sibTransId="{CD90BB2B-4C12-47A2-8A9F-609BACA51208}"/>
    <dgm:cxn modelId="{C3A0986E-90D4-45E1-932E-95163AA9DD17}" srcId="{09E2B25F-DD21-4622-AD59-EC98ADD64051}" destId="{18A4DA41-4D3E-4C60-8CC2-F9FF0E5FECAA}" srcOrd="2" destOrd="0" parTransId="{39027EE9-8FA2-4F31-832D-1AA10EB17CD8}" sibTransId="{70812A10-A42C-4D01-926F-E2719A3C7A78}"/>
    <dgm:cxn modelId="{6B24C56E-6C85-4F91-8800-950694FAA995}" type="presOf" srcId="{2D9E809A-8196-4471-9B57-EFD186C6E98F}" destId="{86910777-BCB9-43F5-BF50-0BA770AFD9A5}" srcOrd="1" destOrd="0" presId="urn:microsoft.com/office/officeart/2005/8/layout/bList2"/>
    <dgm:cxn modelId="{67B11270-4F68-49F0-B5A1-F87AF71FC544}" type="presOf" srcId="{ABDDC521-2472-4E4E-9A8A-08AD79CD4594}" destId="{4DA1AD90-78FD-4A94-9015-5B0F3D9E0AAE}" srcOrd="0" destOrd="0" presId="urn:microsoft.com/office/officeart/2005/8/layout/bList2"/>
    <dgm:cxn modelId="{CED14471-2215-4079-A615-614FCE83068B}" type="presOf" srcId="{61D3C042-60CC-47E9-81CB-F135EE1A61B7}" destId="{4DA1AD90-78FD-4A94-9015-5B0F3D9E0AAE}" srcOrd="0" destOrd="1" presId="urn:microsoft.com/office/officeart/2005/8/layout/bList2"/>
    <dgm:cxn modelId="{49DA9151-3048-4C8D-A79D-004A4A066965}" type="presOf" srcId="{45D673D6-614F-442A-BA44-9FD742FD2AF6}" destId="{3E2B8059-EBD0-44F8-84FD-9C577C01D44D}" srcOrd="0" destOrd="0" presId="urn:microsoft.com/office/officeart/2005/8/layout/bList2"/>
    <dgm:cxn modelId="{7DA42373-951C-4D11-A567-E4316A28E178}" srcId="{09E2B25F-DD21-4622-AD59-EC98ADD64051}" destId="{1D377D90-CBB9-45CE-A79A-85737E953A93}" srcOrd="0" destOrd="0" parTransId="{CA69093A-423B-45A1-A1B2-A99390C17967}" sibTransId="{DAEBEED3-AF53-46E1-A2A8-97ED86EF0D86}"/>
    <dgm:cxn modelId="{1171D756-B16C-4521-A987-2BEB237B6C1B}" srcId="{21B4BC5D-9B32-4372-A3F7-3629DADDA261}" destId="{EA13A740-D2DD-4553-854E-77C25822DB71}" srcOrd="0" destOrd="0" parTransId="{E4335324-E51C-40F8-B9FB-AB97322D7ABB}" sibTransId="{DCBD2FAD-6FE8-4CDB-88C4-8F6EDFB09E37}"/>
    <dgm:cxn modelId="{FA9E827F-C8CB-40ED-B0E2-0D494353C928}" type="presOf" srcId="{3712B15E-DA52-4EC7-9456-63FC407A4543}" destId="{10C34103-330A-42E6-B378-A0EBB0C2FC89}" srcOrd="0" destOrd="0" presId="urn:microsoft.com/office/officeart/2005/8/layout/bList2"/>
    <dgm:cxn modelId="{DFE9CD85-94F8-42B6-B6A9-3C72A0EC8853}" type="presOf" srcId="{5C720FDD-C526-4975-8E90-A243CDF1C620}" destId="{AB3215B5-64CD-4E45-B994-3E18F9543F8F}" srcOrd="0" destOrd="0" presId="urn:microsoft.com/office/officeart/2005/8/layout/bList2"/>
    <dgm:cxn modelId="{88146787-E6F4-42D0-ACE4-AB95BD6F47A0}" srcId="{5C720FDD-C526-4975-8E90-A243CDF1C620}" destId="{BF1BC2DD-D9B2-4F97-9327-0E7206FD9549}" srcOrd="1" destOrd="0" parTransId="{A4CBD150-D8AA-4F10-9506-95132C024A0E}" sibTransId="{907D3745-A56D-4D91-83BD-75609E379CAC}"/>
    <dgm:cxn modelId="{FA992389-4190-49A1-90D8-E69B17168E58}" type="presOf" srcId="{8270115A-F93F-42FA-949F-CE4DCA9D12E0}" destId="{4DA1AD90-78FD-4A94-9015-5B0F3D9E0AAE}" srcOrd="0" destOrd="2" presId="urn:microsoft.com/office/officeart/2005/8/layout/bList2"/>
    <dgm:cxn modelId="{1AE4578A-DB8A-4A1D-9720-A6C0ED67F317}" type="presOf" srcId="{00369E36-7E3F-4C90-9CF8-B70332177132}" destId="{8DE8E7C5-6A6E-441D-811B-D3970EA55E52}" srcOrd="0" destOrd="2" presId="urn:microsoft.com/office/officeart/2005/8/layout/bList2"/>
    <dgm:cxn modelId="{6A04D28E-63A5-41D7-A89F-7F2AA0A7ADBC}" type="presOf" srcId="{3C4BCB82-4F2D-4805-A4F4-15705BB45999}" destId="{75F90658-125C-4494-A6DC-781EB6B7076B}" srcOrd="0" destOrd="0" presId="urn:microsoft.com/office/officeart/2005/8/layout/bList2"/>
    <dgm:cxn modelId="{EB99AC93-401B-4F7F-922B-C2FEA1951DF3}" type="presOf" srcId="{C8D1C824-076B-46CB-9766-30BC90BA93B7}" destId="{F0D0C54C-E8AD-4412-B976-677319BE830D}" srcOrd="0" destOrd="4" presId="urn:microsoft.com/office/officeart/2005/8/layout/bList2"/>
    <dgm:cxn modelId="{8EEBB796-5C27-4142-A822-B09BB5B17221}" type="presOf" srcId="{3712B15E-DA52-4EC7-9456-63FC407A4543}" destId="{5A83B011-E97A-4D33-8BCE-11F812272252}" srcOrd="1" destOrd="0" presId="urn:microsoft.com/office/officeart/2005/8/layout/bList2"/>
    <dgm:cxn modelId="{B7992598-022A-469B-89A3-CD6741424E78}" srcId="{3712B15E-DA52-4EC7-9456-63FC407A4543}" destId="{61D3C042-60CC-47E9-81CB-F135EE1A61B7}" srcOrd="1" destOrd="0" parTransId="{1C9988C8-9050-4DF9-81EF-EEC2EE2DC336}" sibTransId="{73175417-031A-4EB0-9C99-08213BC5DFAB}"/>
    <dgm:cxn modelId="{A2888A9D-59BD-4E66-A3EB-C6B1812DEEE5}" type="presOf" srcId="{7686F58A-A1B4-479E-AC67-C00684D3A04F}" destId="{8DE8E7C5-6A6E-441D-811B-D3970EA55E52}" srcOrd="0" destOrd="5" presId="urn:microsoft.com/office/officeart/2005/8/layout/bList2"/>
    <dgm:cxn modelId="{937F6F9F-3F54-45B9-9D85-5FBCD7E66D9A}" srcId="{3712B15E-DA52-4EC7-9456-63FC407A4543}" destId="{ABDDC521-2472-4E4E-9A8A-08AD79CD4594}" srcOrd="0" destOrd="0" parTransId="{63CA2431-D52E-49F8-A2A4-C42E1CA5D1D1}" sibTransId="{16525652-BF7C-4EC8-BA3A-24CFA14604BB}"/>
    <dgm:cxn modelId="{A0A2CDA5-3BF9-4373-AC42-B3AE202EDC48}" srcId="{5C720FDD-C526-4975-8E90-A243CDF1C620}" destId="{BBB65963-5708-4228-896F-22BA59A2D398}" srcOrd="0" destOrd="0" parTransId="{752E5DE0-7773-4ECE-86DE-7CEB4A501608}" sibTransId="{2641E346-1B4D-4B7C-882A-44BFBB1B0ABF}"/>
    <dgm:cxn modelId="{A6A8BFA6-8BD3-4C8F-8246-74F3B3226E87}" type="presOf" srcId="{53FF3F71-A33A-4FD5-B300-15A40617C13E}" destId="{13A8FBD9-3461-4863-8688-629C4CA2434E}" srcOrd="0" destOrd="0" presId="urn:microsoft.com/office/officeart/2005/8/layout/bList2"/>
    <dgm:cxn modelId="{DEFB33A7-88B5-4C09-91ED-839BE05ED749}" srcId="{AA4BFD47-BCFF-4782-B6C2-7CE36325159A}" destId="{BF5EF4E3-39EB-4A06-9823-513E15A0DD43}" srcOrd="0" destOrd="0" parTransId="{C63FD06A-40DA-45DA-847D-E9CCA999EDFF}" sibTransId="{21607E72-00A9-4234-905A-B78433633A47}"/>
    <dgm:cxn modelId="{01ADA7A7-0608-4588-B218-44D47F7F73D7}" srcId="{AA4BFD47-BCFF-4782-B6C2-7CE36325159A}" destId="{00369E36-7E3F-4C90-9CF8-B70332177132}" srcOrd="2" destOrd="0" parTransId="{A0284BAB-EE37-4E24-A88D-A5639E591AD3}" sibTransId="{65148DD2-4700-44A8-87DC-F56BF967FF89}"/>
    <dgm:cxn modelId="{5D5A74A9-C8F8-47AF-9A33-B90773982C99}" srcId="{2D9E809A-8196-4471-9B57-EFD186C6E98F}" destId="{3C4BCB82-4F2D-4805-A4F4-15705BB45999}" srcOrd="0" destOrd="0" parTransId="{7850DE1F-9F84-4A16-863C-3DA44B180D55}" sibTransId="{D810FB68-9B12-46F8-B994-DE42AFDC982E}"/>
    <dgm:cxn modelId="{2E3C75AE-2F66-4BA6-A55F-098202635A47}" srcId="{E31F92B7-8333-4C09-B28B-D406B8A7740C}" destId="{45D673D6-614F-442A-BA44-9FD742FD2AF6}" srcOrd="0" destOrd="0" parTransId="{FAC27661-7F43-45B6-9B00-499E780CED93}" sibTransId="{53FF3F71-A33A-4FD5-B300-15A40617C13E}"/>
    <dgm:cxn modelId="{E23297B2-BFC5-4442-ABDA-4F551D2773C6}" srcId="{3712B15E-DA52-4EC7-9456-63FC407A4543}" destId="{5987B7B1-1F41-4557-BA57-33561B8F0822}" srcOrd="3" destOrd="0" parTransId="{B4C44E66-0FCF-44DB-B2C0-D35C55F38579}" sibTransId="{00F2F864-C851-4B56-A0F8-A83CBCEAA202}"/>
    <dgm:cxn modelId="{794772BD-7ECE-4F6B-A068-77935485F64A}" srcId="{BDFE8FD2-E930-4B8D-A975-901E86B0FEFC}" destId="{21B4BC5D-9B32-4372-A3F7-3629DADDA261}" srcOrd="0" destOrd="0" parTransId="{ABC9ACD7-03EB-46F9-AE03-A373D9BFA09E}" sibTransId="{556834BE-8B46-4F9E-8EA3-E10FA7000408}"/>
    <dgm:cxn modelId="{577151BE-AA42-4CF7-8431-50930F1FDD86}" type="presOf" srcId="{18A4DA41-4D3E-4C60-8CC2-F9FF0E5FECAA}" destId="{8DE8E7C5-6A6E-441D-811B-D3970EA55E52}" srcOrd="0" destOrd="6" presId="urn:microsoft.com/office/officeart/2005/8/layout/bList2"/>
    <dgm:cxn modelId="{535E55C2-7B68-42C5-8044-A62AD6BA41D3}" srcId="{BDFE8FD2-E930-4B8D-A975-901E86B0FEFC}" destId="{C8D1C824-076B-46CB-9766-30BC90BA93B7}" srcOrd="2" destOrd="0" parTransId="{906EBC1F-BA04-4C5C-9723-F9F73C6620FB}" sibTransId="{130F94E1-B063-4CEE-9D5C-AC47AD0EEC4F}"/>
    <dgm:cxn modelId="{723876C6-5008-4767-A7DF-BB3F3609BD05}" type="presOf" srcId="{00D29637-31DC-46F6-8FD6-E8E70DA520D9}" destId="{088FBB8E-4CD4-4EFD-97AA-690549405BA1}" srcOrd="0" destOrd="0" presId="urn:microsoft.com/office/officeart/2005/8/layout/bList2"/>
    <dgm:cxn modelId="{302B13C9-0636-422D-9F42-99B7580A60C8}" srcId="{E31F92B7-8333-4C09-B28B-D406B8A7740C}" destId="{5C720FDD-C526-4975-8E90-A243CDF1C620}" srcOrd="4" destOrd="0" parTransId="{714AC023-EFEF-4CB8-B902-CEE5D6DC3AB3}" sibTransId="{142546FA-7999-469A-A889-E0772BF3AF17}"/>
    <dgm:cxn modelId="{06CD1BD6-2AA5-4800-8424-6B54C4E3AC52}" type="presOf" srcId="{3230AF37-F269-406B-9529-BE64198FA0E6}" destId="{F0D0C54C-E8AD-4412-B976-677319BE830D}" srcOrd="0" destOrd="3" presId="urn:microsoft.com/office/officeart/2005/8/layout/bList2"/>
    <dgm:cxn modelId="{298960D9-B1D6-4086-A1CB-A139C8B12768}" type="presOf" srcId="{5C720FDD-C526-4975-8E90-A243CDF1C620}" destId="{610A1843-CB97-4E43-AA19-1D5B5605C298}" srcOrd="1" destOrd="0" presId="urn:microsoft.com/office/officeart/2005/8/layout/bList2"/>
    <dgm:cxn modelId="{4D61E0DB-10E8-4B67-AB20-D4555EAA58E5}" type="presOf" srcId="{E31F92B7-8333-4C09-B28B-D406B8A7740C}" destId="{DB106207-1478-400A-B72F-C20E5DBF5773}" srcOrd="0" destOrd="0" presId="urn:microsoft.com/office/officeart/2005/8/layout/bList2"/>
    <dgm:cxn modelId="{AA57EADB-3394-4500-87F4-FF9D164E8A06}" srcId="{5C720FDD-C526-4975-8E90-A243CDF1C620}" destId="{DD3C6A4B-5EA0-4C81-8717-68510E7E2C80}" srcOrd="3" destOrd="0" parTransId="{D848E7BD-27C7-4D65-8B63-EA3F1C9E8FDA}" sibTransId="{DCD3CBA6-6AAE-47F9-8293-75527E4EB6DA}"/>
    <dgm:cxn modelId="{0A3F12DE-B8B2-4882-BA3F-C26D87FBBA7E}" type="presOf" srcId="{AA4BFD47-BCFF-4782-B6C2-7CE36325159A}" destId="{816E6279-9605-46B9-AB42-00F8016BC67B}" srcOrd="0" destOrd="0" presId="urn:microsoft.com/office/officeart/2005/8/layout/bList2"/>
    <dgm:cxn modelId="{8DE1E7E2-DF17-4EB8-B97E-C586DD2DCA1C}" type="presOf" srcId="{79703F7A-DB67-4592-B429-F91171CDD3B5}" destId="{75F90658-125C-4494-A6DC-781EB6B7076B}" srcOrd="0" destOrd="1" presId="urn:microsoft.com/office/officeart/2005/8/layout/bList2"/>
    <dgm:cxn modelId="{B2CBC7E4-3AFF-4D56-AF2A-02342D2C29DD}" srcId="{45D673D6-614F-442A-BA44-9FD742FD2AF6}" destId="{E24CCE50-E76C-4718-BCA1-9D80F7BE2E48}" srcOrd="0" destOrd="0" parTransId="{59DD1E9A-835E-41E5-ABB0-89C71C0F7154}" sibTransId="{8B87F961-47F3-43D5-9F10-4D91ABF400C7}"/>
    <dgm:cxn modelId="{FEAFD0E6-0FDC-44DF-B2A9-382107BA6D3C}" srcId="{AA4BFD47-BCFF-4782-B6C2-7CE36325159A}" destId="{09E2B25F-DD21-4622-AD59-EC98ADD64051}" srcOrd="3" destOrd="0" parTransId="{6CB56F52-528B-4524-A436-73569EC7DB07}" sibTransId="{C6830A5B-8EEC-4B38-9D61-F1F7C4390BD6}"/>
    <dgm:cxn modelId="{8B458AE7-6F29-4160-A998-DAEAA395223A}" type="presOf" srcId="{B61F7EB9-E883-4BB4-9ACA-C47404E770D5}" destId="{F0D0C54C-E8AD-4412-B976-677319BE830D}" srcOrd="0" destOrd="2" presId="urn:microsoft.com/office/officeart/2005/8/layout/bList2"/>
    <dgm:cxn modelId="{C5C6F3EC-95B0-4DE4-A91E-593BED5A4B27}" type="presOf" srcId="{09E2B25F-DD21-4622-AD59-EC98ADD64051}" destId="{8DE8E7C5-6A6E-441D-811B-D3970EA55E52}" srcOrd="0" destOrd="3" presId="urn:microsoft.com/office/officeart/2005/8/layout/bList2"/>
    <dgm:cxn modelId="{5C7781EE-7C00-4D13-A7FB-EDA43C3B727E}" type="presOf" srcId="{F4D0C93C-6D45-4793-AA6D-702D00214F14}" destId="{5C335FA8-74F7-4651-953B-2B7D0102A176}" srcOrd="0" destOrd="2" presId="urn:microsoft.com/office/officeart/2005/8/layout/bList2"/>
    <dgm:cxn modelId="{E570B8F0-E8EA-40D6-B922-472537696EDC}" srcId="{E31F92B7-8333-4C09-B28B-D406B8A7740C}" destId="{BDFE8FD2-E930-4B8D-A975-901E86B0FEFC}" srcOrd="2" destOrd="0" parTransId="{34F86788-A384-4230-AE63-468D90C265F5}" sibTransId="{EFC604FD-801D-4929-BFA1-88D54C0534D2}"/>
    <dgm:cxn modelId="{B453DFF1-CFA0-475E-B90B-A519E3F1AEAF}" type="presOf" srcId="{21B4BC5D-9B32-4372-A3F7-3629DADDA261}" destId="{F0D0C54C-E8AD-4412-B976-677319BE830D}" srcOrd="0" destOrd="0" presId="urn:microsoft.com/office/officeart/2005/8/layout/bList2"/>
    <dgm:cxn modelId="{6CAD7BF2-7FAE-4360-A4CF-48407F1F70AF}" type="presOf" srcId="{AA4BFD47-BCFF-4782-B6C2-7CE36325159A}" destId="{1EEA5CEA-A33C-46E3-B737-DA7CA1953B82}" srcOrd="1" destOrd="0" presId="urn:microsoft.com/office/officeart/2005/8/layout/bList2"/>
    <dgm:cxn modelId="{555E5AF3-0FD4-44AE-A8D1-A24AB273BB67}" type="presOf" srcId="{BBB65963-5708-4228-896F-22BA59A2D398}" destId="{E001B48F-67A2-4A2E-BB85-822B45413DD1}" srcOrd="0" destOrd="0" presId="urn:microsoft.com/office/officeart/2005/8/layout/bList2"/>
    <dgm:cxn modelId="{3FBC11F4-B375-4767-8299-606B9643FA01}" srcId="{E31F92B7-8333-4C09-B28B-D406B8A7740C}" destId="{3712B15E-DA52-4EC7-9456-63FC407A4543}" srcOrd="3" destOrd="0" parTransId="{6A49F5EF-248C-4C64-877B-CD9DBEF3F999}" sibTransId="{00D29637-31DC-46F6-8FD6-E8E70DA520D9}"/>
    <dgm:cxn modelId="{B6B858F4-89BF-4DB0-9C60-E30DA16A3074}" type="presOf" srcId="{EFC604FD-801D-4929-BFA1-88D54C0534D2}" destId="{80F2596E-69E1-4DD5-9024-16C06F1E53BD}" srcOrd="0" destOrd="0" presId="urn:microsoft.com/office/officeart/2005/8/layout/bList2"/>
    <dgm:cxn modelId="{4B9FFDF6-B4F9-4F5A-B491-492D89D4150F}" type="presOf" srcId="{BF1BC2DD-D9B2-4F97-9327-0E7206FD9549}" destId="{E001B48F-67A2-4A2E-BB85-822B45413DD1}" srcOrd="0" destOrd="1" presId="urn:microsoft.com/office/officeart/2005/8/layout/bList2"/>
    <dgm:cxn modelId="{B2E128F8-840D-4D29-BCD7-1F8587076272}" type="presOf" srcId="{4923ADC4-9198-4FB9-A018-B8B3BA639810}" destId="{4DA1AD90-78FD-4A94-9015-5B0F3D9E0AAE}" srcOrd="0" destOrd="4" presId="urn:microsoft.com/office/officeart/2005/8/layout/bList2"/>
    <dgm:cxn modelId="{14A4CCF8-E06E-465B-857F-29C6DE65288D}" type="presOf" srcId="{5987B7B1-1F41-4557-BA57-33561B8F0822}" destId="{4DA1AD90-78FD-4A94-9015-5B0F3D9E0AAE}" srcOrd="0" destOrd="3" presId="urn:microsoft.com/office/officeart/2005/8/layout/bList2"/>
    <dgm:cxn modelId="{A84FC9F9-0083-4780-9D30-48EF5FBB67CF}" type="presOf" srcId="{BBAD9D06-B4B7-4B04-88FF-CD780F080126}" destId="{5C335FA8-74F7-4651-953B-2B7D0102A176}" srcOrd="0" destOrd="1" presId="urn:microsoft.com/office/officeart/2005/8/layout/bList2"/>
    <dgm:cxn modelId="{C53A98FB-E70E-4702-B0AD-CD1400A0FABC}" srcId="{5C720FDD-C526-4975-8E90-A243CDF1C620}" destId="{4F369FC9-85B3-4D89-8017-BA66A4D75350}" srcOrd="2" destOrd="0" parTransId="{3A41EE99-4BD5-4F40-9B09-B39203C99B20}" sibTransId="{BCD06D5A-1E78-4CFB-9BFD-F6B99F11EB31}"/>
    <dgm:cxn modelId="{3880D3B6-720A-43AE-9E78-A153075FB0A2}" type="presParOf" srcId="{DB106207-1478-400A-B72F-C20E5DBF5773}" destId="{2B037577-D48F-4133-9B66-5A621E11D957}" srcOrd="0" destOrd="0" presId="urn:microsoft.com/office/officeart/2005/8/layout/bList2"/>
    <dgm:cxn modelId="{3817B7F7-001F-4B61-9C7A-2B782B220546}" type="presParOf" srcId="{2B037577-D48F-4133-9B66-5A621E11D957}" destId="{5C335FA8-74F7-4651-953B-2B7D0102A176}" srcOrd="0" destOrd="0" presId="urn:microsoft.com/office/officeart/2005/8/layout/bList2"/>
    <dgm:cxn modelId="{47246E7E-E574-4CD8-9427-C546C3E708F2}" type="presParOf" srcId="{2B037577-D48F-4133-9B66-5A621E11D957}" destId="{3E2B8059-EBD0-44F8-84FD-9C577C01D44D}" srcOrd="1" destOrd="0" presId="urn:microsoft.com/office/officeart/2005/8/layout/bList2"/>
    <dgm:cxn modelId="{4A3E2832-E943-4345-8568-8197063F5A35}" type="presParOf" srcId="{2B037577-D48F-4133-9B66-5A621E11D957}" destId="{3C101A33-EB0E-4CDB-83D4-429B75DBD0B5}" srcOrd="2" destOrd="0" presId="urn:microsoft.com/office/officeart/2005/8/layout/bList2"/>
    <dgm:cxn modelId="{F4A9833D-5033-4122-871F-26B4AEE0A7A8}" type="presParOf" srcId="{2B037577-D48F-4133-9B66-5A621E11D957}" destId="{C5BE7856-8548-476C-9651-FDA0AC6DBCB5}" srcOrd="3" destOrd="0" presId="urn:microsoft.com/office/officeart/2005/8/layout/bList2"/>
    <dgm:cxn modelId="{E0575DAE-674A-494E-B1B8-465B64DC964A}" type="presParOf" srcId="{DB106207-1478-400A-B72F-C20E5DBF5773}" destId="{13A8FBD9-3461-4863-8688-629C4CA2434E}" srcOrd="1" destOrd="0" presId="urn:microsoft.com/office/officeart/2005/8/layout/bList2"/>
    <dgm:cxn modelId="{0B3BF156-9AA3-4E30-AFDD-6706F5E5DCB7}" type="presParOf" srcId="{DB106207-1478-400A-B72F-C20E5DBF5773}" destId="{F93E9B0F-12DC-4AF6-90E7-8A827CE122D2}" srcOrd="2" destOrd="0" presId="urn:microsoft.com/office/officeart/2005/8/layout/bList2"/>
    <dgm:cxn modelId="{5AE7CFFB-BEA0-4365-B0FB-7E8537240DFE}" type="presParOf" srcId="{F93E9B0F-12DC-4AF6-90E7-8A827CE122D2}" destId="{8DE8E7C5-6A6E-441D-811B-D3970EA55E52}" srcOrd="0" destOrd="0" presId="urn:microsoft.com/office/officeart/2005/8/layout/bList2"/>
    <dgm:cxn modelId="{6B9DCB00-108C-4ADE-93CD-2F1985E515D8}" type="presParOf" srcId="{F93E9B0F-12DC-4AF6-90E7-8A827CE122D2}" destId="{816E6279-9605-46B9-AB42-00F8016BC67B}" srcOrd="1" destOrd="0" presId="urn:microsoft.com/office/officeart/2005/8/layout/bList2"/>
    <dgm:cxn modelId="{9161C414-2206-4844-877F-945A60DA4B31}" type="presParOf" srcId="{F93E9B0F-12DC-4AF6-90E7-8A827CE122D2}" destId="{1EEA5CEA-A33C-46E3-B737-DA7CA1953B82}" srcOrd="2" destOrd="0" presId="urn:microsoft.com/office/officeart/2005/8/layout/bList2"/>
    <dgm:cxn modelId="{A025424B-0911-415A-A7B7-0C3EAB8CCFFD}" type="presParOf" srcId="{F93E9B0F-12DC-4AF6-90E7-8A827CE122D2}" destId="{2EFF2A12-DE39-444C-9BCE-A34CDB8CF0B2}" srcOrd="3" destOrd="0" presId="urn:microsoft.com/office/officeart/2005/8/layout/bList2"/>
    <dgm:cxn modelId="{010C6E18-5B2D-4344-A482-FC329FD28D14}" type="presParOf" srcId="{DB106207-1478-400A-B72F-C20E5DBF5773}" destId="{E144B51B-C6DF-498E-B1B7-DB840924DCF6}" srcOrd="3" destOrd="0" presId="urn:microsoft.com/office/officeart/2005/8/layout/bList2"/>
    <dgm:cxn modelId="{9EA13EE0-A3F8-464F-8FF4-7D52A913BB72}" type="presParOf" srcId="{DB106207-1478-400A-B72F-C20E5DBF5773}" destId="{6BE6BB63-327F-4A61-8DE9-29A66E4B31F9}" srcOrd="4" destOrd="0" presId="urn:microsoft.com/office/officeart/2005/8/layout/bList2"/>
    <dgm:cxn modelId="{045F42B0-F2A2-4C6E-988E-7EC98DEEEDEC}" type="presParOf" srcId="{6BE6BB63-327F-4A61-8DE9-29A66E4B31F9}" destId="{F0D0C54C-E8AD-4412-B976-677319BE830D}" srcOrd="0" destOrd="0" presId="urn:microsoft.com/office/officeart/2005/8/layout/bList2"/>
    <dgm:cxn modelId="{253BC9D7-FD5B-4FC8-A97E-273E7F73F844}" type="presParOf" srcId="{6BE6BB63-327F-4A61-8DE9-29A66E4B31F9}" destId="{2A1C5E8E-F133-4C2A-B82B-5608159E576C}" srcOrd="1" destOrd="0" presId="urn:microsoft.com/office/officeart/2005/8/layout/bList2"/>
    <dgm:cxn modelId="{E582A69E-1827-4C4D-A5F8-B55BA3968A31}" type="presParOf" srcId="{6BE6BB63-327F-4A61-8DE9-29A66E4B31F9}" destId="{AA1B91C7-43F6-484C-A9D1-502C62C14138}" srcOrd="2" destOrd="0" presId="urn:microsoft.com/office/officeart/2005/8/layout/bList2"/>
    <dgm:cxn modelId="{F4521883-ABA2-4564-8D96-A312C24DCDA8}" type="presParOf" srcId="{6BE6BB63-327F-4A61-8DE9-29A66E4B31F9}" destId="{E72B838D-2034-4A94-8F87-E822679D6CEA}" srcOrd="3" destOrd="0" presId="urn:microsoft.com/office/officeart/2005/8/layout/bList2"/>
    <dgm:cxn modelId="{18C31309-A413-4691-8699-1F2C629151B1}" type="presParOf" srcId="{DB106207-1478-400A-B72F-C20E5DBF5773}" destId="{80F2596E-69E1-4DD5-9024-16C06F1E53BD}" srcOrd="5" destOrd="0" presId="urn:microsoft.com/office/officeart/2005/8/layout/bList2"/>
    <dgm:cxn modelId="{96E62A21-8B92-4CC2-889D-8FAC68C84223}" type="presParOf" srcId="{DB106207-1478-400A-B72F-C20E5DBF5773}" destId="{7A7ECFAA-EABD-455E-B5C1-9052A64D0CE1}" srcOrd="6" destOrd="0" presId="urn:microsoft.com/office/officeart/2005/8/layout/bList2"/>
    <dgm:cxn modelId="{88E651D3-5724-4CBE-9714-0A09FB75BA5C}" type="presParOf" srcId="{7A7ECFAA-EABD-455E-B5C1-9052A64D0CE1}" destId="{4DA1AD90-78FD-4A94-9015-5B0F3D9E0AAE}" srcOrd="0" destOrd="0" presId="urn:microsoft.com/office/officeart/2005/8/layout/bList2"/>
    <dgm:cxn modelId="{24BABA27-0FDD-4422-9266-F8C82C9472E0}" type="presParOf" srcId="{7A7ECFAA-EABD-455E-B5C1-9052A64D0CE1}" destId="{10C34103-330A-42E6-B378-A0EBB0C2FC89}" srcOrd="1" destOrd="0" presId="urn:microsoft.com/office/officeart/2005/8/layout/bList2"/>
    <dgm:cxn modelId="{2D138C52-742C-4015-80FC-B054F19CABE4}" type="presParOf" srcId="{7A7ECFAA-EABD-455E-B5C1-9052A64D0CE1}" destId="{5A83B011-E97A-4D33-8BCE-11F812272252}" srcOrd="2" destOrd="0" presId="urn:microsoft.com/office/officeart/2005/8/layout/bList2"/>
    <dgm:cxn modelId="{111972F5-5B92-42F2-8A91-591B302AEEEE}" type="presParOf" srcId="{7A7ECFAA-EABD-455E-B5C1-9052A64D0CE1}" destId="{A902E9D7-F891-4E4B-991E-E14698F14D22}" srcOrd="3" destOrd="0" presId="urn:microsoft.com/office/officeart/2005/8/layout/bList2"/>
    <dgm:cxn modelId="{F281279E-D0DE-4E64-97FF-FA640859B3F3}" type="presParOf" srcId="{DB106207-1478-400A-B72F-C20E5DBF5773}" destId="{088FBB8E-4CD4-4EFD-97AA-690549405BA1}" srcOrd="7" destOrd="0" presId="urn:microsoft.com/office/officeart/2005/8/layout/bList2"/>
    <dgm:cxn modelId="{6761D7F9-3B1B-407D-9F22-8BF390E67401}" type="presParOf" srcId="{DB106207-1478-400A-B72F-C20E5DBF5773}" destId="{7E836EC4-EE71-4E42-87AE-53EE208315BE}" srcOrd="8" destOrd="0" presId="urn:microsoft.com/office/officeart/2005/8/layout/bList2"/>
    <dgm:cxn modelId="{5C696E56-3C53-4CE4-8A06-70DE53BD767F}" type="presParOf" srcId="{7E836EC4-EE71-4E42-87AE-53EE208315BE}" destId="{E001B48F-67A2-4A2E-BB85-822B45413DD1}" srcOrd="0" destOrd="0" presId="urn:microsoft.com/office/officeart/2005/8/layout/bList2"/>
    <dgm:cxn modelId="{4A44CBDA-0967-4ACB-BD48-5795D647D4D2}" type="presParOf" srcId="{7E836EC4-EE71-4E42-87AE-53EE208315BE}" destId="{AB3215B5-64CD-4E45-B994-3E18F9543F8F}" srcOrd="1" destOrd="0" presId="urn:microsoft.com/office/officeart/2005/8/layout/bList2"/>
    <dgm:cxn modelId="{B542F367-DBD6-4694-BDA6-DE23E1F523CD}" type="presParOf" srcId="{7E836EC4-EE71-4E42-87AE-53EE208315BE}" destId="{610A1843-CB97-4E43-AA19-1D5B5605C298}" srcOrd="2" destOrd="0" presId="urn:microsoft.com/office/officeart/2005/8/layout/bList2"/>
    <dgm:cxn modelId="{676E3292-1366-4603-9775-3B73A8FC14C7}" type="presParOf" srcId="{7E836EC4-EE71-4E42-87AE-53EE208315BE}" destId="{2223C553-2556-4A7A-A5F9-9AB1FFEF2C3E}" srcOrd="3" destOrd="0" presId="urn:microsoft.com/office/officeart/2005/8/layout/bList2"/>
    <dgm:cxn modelId="{A210280D-D994-45E4-9075-3BCED0C0E83E}" type="presParOf" srcId="{DB106207-1478-400A-B72F-C20E5DBF5773}" destId="{9C255AF3-5F2F-4A93-89F7-AD88798797DF}" srcOrd="9" destOrd="0" presId="urn:microsoft.com/office/officeart/2005/8/layout/bList2"/>
    <dgm:cxn modelId="{E318564A-0C51-4544-9479-033C42F03DDB}" type="presParOf" srcId="{DB106207-1478-400A-B72F-C20E5DBF5773}" destId="{5F1995E2-BC31-43B9-A6BC-3ACED82A9FCF}" srcOrd="10" destOrd="0" presId="urn:microsoft.com/office/officeart/2005/8/layout/bList2"/>
    <dgm:cxn modelId="{529E44A9-1574-4025-A2EA-FF55346B0826}" type="presParOf" srcId="{5F1995E2-BC31-43B9-A6BC-3ACED82A9FCF}" destId="{75F90658-125C-4494-A6DC-781EB6B7076B}" srcOrd="0" destOrd="0" presId="urn:microsoft.com/office/officeart/2005/8/layout/bList2"/>
    <dgm:cxn modelId="{25C58728-640C-4DD5-9E03-CF931D9D43AD}" type="presParOf" srcId="{5F1995E2-BC31-43B9-A6BC-3ACED82A9FCF}" destId="{E47BF98D-BEF9-4466-BBE7-D603A3341AE1}" srcOrd="1" destOrd="0" presId="urn:microsoft.com/office/officeart/2005/8/layout/bList2"/>
    <dgm:cxn modelId="{ADD67285-E9D9-4919-A2F3-D918B5F2EB29}" type="presParOf" srcId="{5F1995E2-BC31-43B9-A6BC-3ACED82A9FCF}" destId="{86910777-BCB9-43F5-BF50-0BA770AFD9A5}" srcOrd="2" destOrd="0" presId="urn:microsoft.com/office/officeart/2005/8/layout/bList2"/>
    <dgm:cxn modelId="{2C22119F-9806-4AA8-9904-C97C2A27474F}" type="presParOf" srcId="{5F1995E2-BC31-43B9-A6BC-3ACED82A9FCF}" destId="{FBB3A83A-187C-4823-8986-68F1C88A329A}"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265FAB-5962-4711-A357-942A672CE239}" type="doc">
      <dgm:prSet loTypeId="urn:microsoft.com/office/officeart/2005/8/layout/vList3" loCatId="list" qsTypeId="urn:microsoft.com/office/officeart/2005/8/quickstyle/3d1" qsCatId="3D" csTypeId="urn:microsoft.com/office/officeart/2005/8/colors/accent5_1" csCatId="accent5" phldr="1"/>
      <dgm:spPr/>
    </dgm:pt>
    <dgm:pt modelId="{FEA2D2D9-0214-4514-94F7-143B0B8461DC}">
      <dgm:prSet phldrT="[Text]"/>
      <dgm:spPr/>
      <dgm:t>
        <a:bodyPr/>
        <a:lstStyle/>
        <a:p>
          <a:pPr>
            <a:buNone/>
          </a:pPr>
          <a:r>
            <a:rPr lang="en-US" dirty="0">
              <a:latin typeface="+mj-lt"/>
            </a:rPr>
            <a:t>Understood Python Overview</a:t>
          </a:r>
          <a:endParaRPr lang="en-US" dirty="0"/>
        </a:p>
      </dgm:t>
    </dgm:pt>
    <dgm:pt modelId="{7CB3C8B1-3562-4AA1-99BC-F4478E704FDC}" type="parTrans" cxnId="{5BA6E883-F168-4D1D-9697-75429919F6AE}">
      <dgm:prSet/>
      <dgm:spPr/>
      <dgm:t>
        <a:bodyPr/>
        <a:lstStyle/>
        <a:p>
          <a:endParaRPr lang="en-US"/>
        </a:p>
      </dgm:t>
    </dgm:pt>
    <dgm:pt modelId="{D29E8062-A32F-4592-AB24-E51F8E11F596}" type="sibTrans" cxnId="{5BA6E883-F168-4D1D-9697-75429919F6AE}">
      <dgm:prSet/>
      <dgm:spPr/>
      <dgm:t>
        <a:bodyPr/>
        <a:lstStyle/>
        <a:p>
          <a:endParaRPr lang="en-US"/>
        </a:p>
      </dgm:t>
    </dgm:pt>
    <dgm:pt modelId="{52599C76-1A16-46F8-BEC7-C178B7C25762}">
      <dgm:prSet phldrT="[Text]"/>
      <dgm:spPr/>
      <dgm:t>
        <a:bodyPr/>
        <a:lstStyle/>
        <a:p>
          <a:pPr>
            <a:buNone/>
          </a:pPr>
          <a:r>
            <a:rPr lang="en-US" dirty="0">
              <a:latin typeface="+mj-lt"/>
            </a:rPr>
            <a:t>Understood the Env. Set up</a:t>
          </a:r>
          <a:endParaRPr lang="en-US" dirty="0"/>
        </a:p>
      </dgm:t>
    </dgm:pt>
    <dgm:pt modelId="{3C7FC78F-CD4A-44E3-B570-2C72E8E6A7C3}" type="parTrans" cxnId="{29A0F5C6-0F44-4ACE-8602-DE85025962B2}">
      <dgm:prSet/>
      <dgm:spPr/>
      <dgm:t>
        <a:bodyPr/>
        <a:lstStyle/>
        <a:p>
          <a:endParaRPr lang="en-US"/>
        </a:p>
      </dgm:t>
    </dgm:pt>
    <dgm:pt modelId="{22462523-D191-4495-AE01-96AA753F1899}" type="sibTrans" cxnId="{29A0F5C6-0F44-4ACE-8602-DE85025962B2}">
      <dgm:prSet/>
      <dgm:spPr/>
      <dgm:t>
        <a:bodyPr/>
        <a:lstStyle/>
        <a:p>
          <a:endParaRPr lang="en-US"/>
        </a:p>
      </dgm:t>
    </dgm:pt>
    <dgm:pt modelId="{A1F9CDC4-63F4-4E94-90AB-90B6F4A557DB}">
      <dgm:prSet phldrT="[Text]"/>
      <dgm:spPr/>
      <dgm:t>
        <a:bodyPr/>
        <a:lstStyle/>
        <a:p>
          <a:pPr>
            <a:buNone/>
          </a:pPr>
          <a:r>
            <a:rPr lang="en-US" dirty="0">
              <a:latin typeface="+mj-lt"/>
            </a:rPr>
            <a:t>Successful coding on first python code</a:t>
          </a:r>
          <a:endParaRPr lang="en-US" dirty="0"/>
        </a:p>
      </dgm:t>
    </dgm:pt>
    <dgm:pt modelId="{AB1B228D-1EE6-4798-BB8A-D5B0B0B11C03}" type="parTrans" cxnId="{314ACCB9-650D-4227-9EEB-4575B5C107DB}">
      <dgm:prSet/>
      <dgm:spPr/>
      <dgm:t>
        <a:bodyPr/>
        <a:lstStyle/>
        <a:p>
          <a:endParaRPr lang="en-US"/>
        </a:p>
      </dgm:t>
    </dgm:pt>
    <dgm:pt modelId="{8514F0C7-49DA-43E1-8830-0DF1DE8A07A4}" type="sibTrans" cxnId="{314ACCB9-650D-4227-9EEB-4575B5C107DB}">
      <dgm:prSet/>
      <dgm:spPr/>
      <dgm:t>
        <a:bodyPr/>
        <a:lstStyle/>
        <a:p>
          <a:endParaRPr lang="en-US"/>
        </a:p>
      </dgm:t>
    </dgm:pt>
    <dgm:pt modelId="{6A440549-13CE-4198-BFA0-F679BB5828B0}" type="pres">
      <dgm:prSet presAssocID="{BB265FAB-5962-4711-A357-942A672CE239}" presName="linearFlow" presStyleCnt="0">
        <dgm:presLayoutVars>
          <dgm:dir/>
          <dgm:resizeHandles val="exact"/>
        </dgm:presLayoutVars>
      </dgm:prSet>
      <dgm:spPr/>
    </dgm:pt>
    <dgm:pt modelId="{81F77345-D025-4383-BBEA-143E978E450E}" type="pres">
      <dgm:prSet presAssocID="{FEA2D2D9-0214-4514-94F7-143B0B8461DC}" presName="composite" presStyleCnt="0"/>
      <dgm:spPr/>
    </dgm:pt>
    <dgm:pt modelId="{77875A4E-B4F6-4CB3-B97F-F649BDDB9348}" type="pres">
      <dgm:prSet presAssocID="{FEA2D2D9-0214-4514-94F7-143B0B8461DC}" presName="imgShp" presStyleLbl="fgImgPlace1" presStyleIdx="0" presStyleCnt="3" custLinFactNeighborX="-49879" custLinFactNeighborY="-46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with solid fill"/>
        </a:ext>
      </dgm:extLst>
    </dgm:pt>
    <dgm:pt modelId="{C01665C5-A4E8-43D2-A520-BB736ED122EB}" type="pres">
      <dgm:prSet presAssocID="{FEA2D2D9-0214-4514-94F7-143B0B8461DC}" presName="txShp" presStyleLbl="node1" presStyleIdx="0" presStyleCnt="3">
        <dgm:presLayoutVars>
          <dgm:bulletEnabled val="1"/>
        </dgm:presLayoutVars>
      </dgm:prSet>
      <dgm:spPr/>
    </dgm:pt>
    <dgm:pt modelId="{3F58BCA2-4667-4624-95B6-DE3F0B31F73A}" type="pres">
      <dgm:prSet presAssocID="{D29E8062-A32F-4592-AB24-E51F8E11F596}" presName="spacing" presStyleCnt="0"/>
      <dgm:spPr/>
    </dgm:pt>
    <dgm:pt modelId="{148FF834-57E3-4714-98EA-E502C68EEC84}" type="pres">
      <dgm:prSet presAssocID="{52599C76-1A16-46F8-BEC7-C178B7C25762}" presName="composite" presStyleCnt="0"/>
      <dgm:spPr/>
    </dgm:pt>
    <dgm:pt modelId="{6E6B9D3F-5C8B-40E2-9547-F5351A5EF07B}" type="pres">
      <dgm:prSet presAssocID="{52599C76-1A16-46F8-BEC7-C178B7C25762}" presName="imgShp" presStyleLbl="fgImgPlace1" presStyleIdx="1" presStyleCnt="3" custLinFactNeighborX="-49879" custLinFactNeighborY="-215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with solid fill"/>
        </a:ext>
      </dgm:extLst>
    </dgm:pt>
    <dgm:pt modelId="{28CD1FB7-1710-4CEC-AC04-E5598EDDC84C}" type="pres">
      <dgm:prSet presAssocID="{52599C76-1A16-46F8-BEC7-C178B7C25762}" presName="txShp" presStyleLbl="node1" presStyleIdx="1" presStyleCnt="3">
        <dgm:presLayoutVars>
          <dgm:bulletEnabled val="1"/>
        </dgm:presLayoutVars>
      </dgm:prSet>
      <dgm:spPr/>
    </dgm:pt>
    <dgm:pt modelId="{8CD333B1-2C3E-475C-AF36-5CFEE75FE290}" type="pres">
      <dgm:prSet presAssocID="{22462523-D191-4495-AE01-96AA753F1899}" presName="spacing" presStyleCnt="0"/>
      <dgm:spPr/>
    </dgm:pt>
    <dgm:pt modelId="{BC4BBEA7-3B4D-42EA-B8CE-B8DFC14607B3}" type="pres">
      <dgm:prSet presAssocID="{A1F9CDC4-63F4-4E94-90AB-90B6F4A557DB}" presName="composite" presStyleCnt="0"/>
      <dgm:spPr/>
    </dgm:pt>
    <dgm:pt modelId="{5B3E82A8-A8CC-417D-95D1-B128129CF535}" type="pres">
      <dgm:prSet presAssocID="{A1F9CDC4-63F4-4E94-90AB-90B6F4A557DB}" presName="imgShp" presStyleLbl="fgImgPlace1" presStyleIdx="2" presStyleCnt="3" custLinFactNeighborX="-4835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with solid fill"/>
        </a:ext>
      </dgm:extLst>
    </dgm:pt>
    <dgm:pt modelId="{DAA760B1-2CD1-4537-9098-AFEC15554399}" type="pres">
      <dgm:prSet presAssocID="{A1F9CDC4-63F4-4E94-90AB-90B6F4A557DB}" presName="txShp" presStyleLbl="node1" presStyleIdx="2" presStyleCnt="3" custLinFactNeighborX="1726" custLinFactNeighborY="1767">
        <dgm:presLayoutVars>
          <dgm:bulletEnabled val="1"/>
        </dgm:presLayoutVars>
      </dgm:prSet>
      <dgm:spPr/>
    </dgm:pt>
  </dgm:ptLst>
  <dgm:cxnLst>
    <dgm:cxn modelId="{3D53A445-CAD8-4FD0-84E7-35F7EFE96970}" type="presOf" srcId="{52599C76-1A16-46F8-BEC7-C178B7C25762}" destId="{28CD1FB7-1710-4CEC-AC04-E5598EDDC84C}" srcOrd="0" destOrd="0" presId="urn:microsoft.com/office/officeart/2005/8/layout/vList3"/>
    <dgm:cxn modelId="{5BA6E883-F168-4D1D-9697-75429919F6AE}" srcId="{BB265FAB-5962-4711-A357-942A672CE239}" destId="{FEA2D2D9-0214-4514-94F7-143B0B8461DC}" srcOrd="0" destOrd="0" parTransId="{7CB3C8B1-3562-4AA1-99BC-F4478E704FDC}" sibTransId="{D29E8062-A32F-4592-AB24-E51F8E11F596}"/>
    <dgm:cxn modelId="{314ACCB9-650D-4227-9EEB-4575B5C107DB}" srcId="{BB265FAB-5962-4711-A357-942A672CE239}" destId="{A1F9CDC4-63F4-4E94-90AB-90B6F4A557DB}" srcOrd="2" destOrd="0" parTransId="{AB1B228D-1EE6-4798-BB8A-D5B0B0B11C03}" sibTransId="{8514F0C7-49DA-43E1-8830-0DF1DE8A07A4}"/>
    <dgm:cxn modelId="{841732C3-3714-4284-9B13-EE3FB3DEADEC}" type="presOf" srcId="{FEA2D2D9-0214-4514-94F7-143B0B8461DC}" destId="{C01665C5-A4E8-43D2-A520-BB736ED122EB}" srcOrd="0" destOrd="0" presId="urn:microsoft.com/office/officeart/2005/8/layout/vList3"/>
    <dgm:cxn modelId="{29A0F5C6-0F44-4ACE-8602-DE85025962B2}" srcId="{BB265FAB-5962-4711-A357-942A672CE239}" destId="{52599C76-1A16-46F8-BEC7-C178B7C25762}" srcOrd="1" destOrd="0" parTransId="{3C7FC78F-CD4A-44E3-B570-2C72E8E6A7C3}" sibTransId="{22462523-D191-4495-AE01-96AA753F1899}"/>
    <dgm:cxn modelId="{048BAED8-3A2B-463D-82BA-1D3B49B474A7}" type="presOf" srcId="{BB265FAB-5962-4711-A357-942A672CE239}" destId="{6A440549-13CE-4198-BFA0-F679BB5828B0}" srcOrd="0" destOrd="0" presId="urn:microsoft.com/office/officeart/2005/8/layout/vList3"/>
    <dgm:cxn modelId="{E197C0EF-596A-4E4B-A7AC-50C1B08D778A}" type="presOf" srcId="{A1F9CDC4-63F4-4E94-90AB-90B6F4A557DB}" destId="{DAA760B1-2CD1-4537-9098-AFEC15554399}" srcOrd="0" destOrd="0" presId="urn:microsoft.com/office/officeart/2005/8/layout/vList3"/>
    <dgm:cxn modelId="{C657987E-6991-4F54-BB7B-EBDF75F043EB}" type="presParOf" srcId="{6A440549-13CE-4198-BFA0-F679BB5828B0}" destId="{81F77345-D025-4383-BBEA-143E978E450E}" srcOrd="0" destOrd="0" presId="urn:microsoft.com/office/officeart/2005/8/layout/vList3"/>
    <dgm:cxn modelId="{3B1C527C-4A82-47DD-BB30-CB1372A73BF0}" type="presParOf" srcId="{81F77345-D025-4383-BBEA-143E978E450E}" destId="{77875A4E-B4F6-4CB3-B97F-F649BDDB9348}" srcOrd="0" destOrd="0" presId="urn:microsoft.com/office/officeart/2005/8/layout/vList3"/>
    <dgm:cxn modelId="{C52EB62D-E6DF-4F05-9A25-D5D1C6C357FE}" type="presParOf" srcId="{81F77345-D025-4383-BBEA-143E978E450E}" destId="{C01665C5-A4E8-43D2-A520-BB736ED122EB}" srcOrd="1" destOrd="0" presId="urn:microsoft.com/office/officeart/2005/8/layout/vList3"/>
    <dgm:cxn modelId="{837166D5-AE7F-4D0C-BDAB-5F8EB39A6418}" type="presParOf" srcId="{6A440549-13CE-4198-BFA0-F679BB5828B0}" destId="{3F58BCA2-4667-4624-95B6-DE3F0B31F73A}" srcOrd="1" destOrd="0" presId="urn:microsoft.com/office/officeart/2005/8/layout/vList3"/>
    <dgm:cxn modelId="{ED8FFF88-C69C-464D-BF96-945EFC5715C6}" type="presParOf" srcId="{6A440549-13CE-4198-BFA0-F679BB5828B0}" destId="{148FF834-57E3-4714-98EA-E502C68EEC84}" srcOrd="2" destOrd="0" presId="urn:microsoft.com/office/officeart/2005/8/layout/vList3"/>
    <dgm:cxn modelId="{867EF1B2-0295-4F8B-98EA-8A63ECCC1051}" type="presParOf" srcId="{148FF834-57E3-4714-98EA-E502C68EEC84}" destId="{6E6B9D3F-5C8B-40E2-9547-F5351A5EF07B}" srcOrd="0" destOrd="0" presId="urn:microsoft.com/office/officeart/2005/8/layout/vList3"/>
    <dgm:cxn modelId="{6E9179E1-DD67-47B1-AB40-784223F9D77C}" type="presParOf" srcId="{148FF834-57E3-4714-98EA-E502C68EEC84}" destId="{28CD1FB7-1710-4CEC-AC04-E5598EDDC84C}" srcOrd="1" destOrd="0" presId="urn:microsoft.com/office/officeart/2005/8/layout/vList3"/>
    <dgm:cxn modelId="{87113D8F-6989-4DFB-BABC-4F16FF3218C8}" type="presParOf" srcId="{6A440549-13CE-4198-BFA0-F679BB5828B0}" destId="{8CD333B1-2C3E-475C-AF36-5CFEE75FE290}" srcOrd="3" destOrd="0" presId="urn:microsoft.com/office/officeart/2005/8/layout/vList3"/>
    <dgm:cxn modelId="{999FA5D5-A165-4298-B906-9551F907C2F6}" type="presParOf" srcId="{6A440549-13CE-4198-BFA0-F679BB5828B0}" destId="{BC4BBEA7-3B4D-42EA-B8CE-B8DFC14607B3}" srcOrd="4" destOrd="0" presId="urn:microsoft.com/office/officeart/2005/8/layout/vList3"/>
    <dgm:cxn modelId="{B8204E9C-D82D-407B-93D4-CDF898743B45}" type="presParOf" srcId="{BC4BBEA7-3B4D-42EA-B8CE-B8DFC14607B3}" destId="{5B3E82A8-A8CC-417D-95D1-B128129CF535}" srcOrd="0" destOrd="0" presId="urn:microsoft.com/office/officeart/2005/8/layout/vList3"/>
    <dgm:cxn modelId="{83C358D6-D239-4E20-8388-9353AACF35CD}" type="presParOf" srcId="{BC4BBEA7-3B4D-42EA-B8CE-B8DFC14607B3}" destId="{DAA760B1-2CD1-4537-9098-AFEC1555439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35FA8-74F7-4651-953B-2B7D0102A176}">
      <dsp:nvSpPr>
        <dsp:cNvPr id="0" name=""/>
        <dsp:cNvSpPr/>
      </dsp:nvSpPr>
      <dsp:spPr>
        <a:xfrm>
          <a:off x="26917" y="963550"/>
          <a:ext cx="1661637" cy="1817028"/>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lr>
              <a:schemeClr val="accent2"/>
            </a:buClr>
            <a:buFont typeface="Wingdings" panose="05000000000000000000" pitchFamily="2" charset="2"/>
            <a:buChar char="ü"/>
          </a:pPr>
          <a:r>
            <a:rPr lang="en-US" sz="1600" kern="1200" dirty="0">
              <a:latin typeface="Calibri Light" panose="020F0302020204030204"/>
              <a:ea typeface="+mn-ea"/>
              <a:cs typeface="+mn-cs"/>
            </a:rPr>
            <a:t>What is Python?</a:t>
          </a:r>
        </a:p>
        <a:p>
          <a:pPr marL="171450" lvl="1" indent="-171450" algn="l" defTabSz="711200">
            <a:lnSpc>
              <a:spcPct val="90000"/>
            </a:lnSpc>
            <a:spcBef>
              <a:spcPct val="0"/>
            </a:spcBef>
            <a:spcAft>
              <a:spcPct val="15000"/>
            </a:spcAft>
            <a:buClr>
              <a:schemeClr val="accent2"/>
            </a:buClr>
            <a:buFont typeface="Wingdings" panose="05000000000000000000" pitchFamily="2" charset="2"/>
            <a:buChar char="ü"/>
          </a:pPr>
          <a:r>
            <a:rPr lang="en-US" sz="1600" kern="1200" dirty="0">
              <a:latin typeface="+mj-lt"/>
            </a:rPr>
            <a:t>Environmental Setup</a:t>
          </a:r>
          <a:endParaRPr lang="en-US" sz="1600" kern="1200" dirty="0">
            <a:latin typeface="Calibri Light" panose="020F0302020204030204"/>
            <a:ea typeface="+mn-ea"/>
            <a:cs typeface="+mn-cs"/>
          </a:endParaRPr>
        </a:p>
        <a:p>
          <a:pPr marL="171450" lvl="1" indent="-171450" algn="l" defTabSz="711200">
            <a:lnSpc>
              <a:spcPct val="90000"/>
            </a:lnSpc>
            <a:spcBef>
              <a:spcPct val="0"/>
            </a:spcBef>
            <a:spcAft>
              <a:spcPct val="15000"/>
            </a:spcAft>
            <a:buClr>
              <a:schemeClr val="accent2"/>
            </a:buClr>
            <a:buFont typeface="Wingdings" panose="05000000000000000000" pitchFamily="2" charset="2"/>
            <a:buChar char="ü"/>
          </a:pPr>
          <a:r>
            <a:rPr lang="en-US" sz="1600" kern="1200" dirty="0">
              <a:latin typeface="+mj-lt"/>
            </a:rPr>
            <a:t>Sample Hello World Program</a:t>
          </a:r>
          <a:endParaRPr lang="en-US" sz="1600" kern="1200" dirty="0">
            <a:latin typeface="Calibri Light" panose="020F0302020204030204"/>
            <a:ea typeface="+mn-ea"/>
            <a:cs typeface="+mn-cs"/>
          </a:endParaRPr>
        </a:p>
      </dsp:txBody>
      <dsp:txXfrm>
        <a:off x="65851" y="1002484"/>
        <a:ext cx="1583769" cy="1778094"/>
      </dsp:txXfrm>
    </dsp:sp>
    <dsp:sp modelId="{3C101A33-EB0E-4CDB-83D4-429B75DBD0B5}">
      <dsp:nvSpPr>
        <dsp:cNvPr id="0" name=""/>
        <dsp:cNvSpPr/>
      </dsp:nvSpPr>
      <dsp:spPr>
        <a:xfrm>
          <a:off x="26917" y="2621896"/>
          <a:ext cx="1661637" cy="687269"/>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60960" tIns="0" rIns="20320" bIns="0" numCol="1" spcCol="1270" anchor="ctr" anchorCtr="0">
          <a:noAutofit/>
        </a:bodyPr>
        <a:lstStyle/>
        <a:p>
          <a:pPr marL="0" lvl="0" indent="0" algn="ctr" defTabSz="711200">
            <a:lnSpc>
              <a:spcPct val="90000"/>
            </a:lnSpc>
            <a:spcBef>
              <a:spcPct val="0"/>
            </a:spcBef>
            <a:spcAft>
              <a:spcPct val="35000"/>
            </a:spcAft>
            <a:buNone/>
          </a:pPr>
          <a:r>
            <a:rPr lang="en-US" sz="1600" kern="1200" dirty="0"/>
            <a:t>Introduction to Python</a:t>
          </a:r>
        </a:p>
      </dsp:txBody>
      <dsp:txXfrm>
        <a:off x="26917" y="2621896"/>
        <a:ext cx="1170167" cy="687269"/>
      </dsp:txXfrm>
    </dsp:sp>
    <dsp:sp modelId="{C5BE7856-8548-476C-9651-FDA0AC6DBCB5}">
      <dsp:nvSpPr>
        <dsp:cNvPr id="0" name=""/>
        <dsp:cNvSpPr/>
      </dsp:nvSpPr>
      <dsp:spPr>
        <a:xfrm>
          <a:off x="1110258" y="2662551"/>
          <a:ext cx="581573" cy="58157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2">
              <a:tint val="40000"/>
              <a:alpha val="9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8DE8E7C5-6A6E-441D-811B-D3970EA55E52}">
      <dsp:nvSpPr>
        <dsp:cNvPr id="0" name=""/>
        <dsp:cNvSpPr/>
      </dsp:nvSpPr>
      <dsp:spPr>
        <a:xfrm>
          <a:off x="1937309" y="961850"/>
          <a:ext cx="1743622" cy="180690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lr>
              <a:schemeClr val="accent3"/>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Variables</a:t>
          </a:r>
        </a:p>
        <a:p>
          <a:pPr marL="171450" lvl="1" indent="-171450" algn="l" defTabSz="711200">
            <a:lnSpc>
              <a:spcPct val="90000"/>
            </a:lnSpc>
            <a:spcBef>
              <a:spcPct val="0"/>
            </a:spcBef>
            <a:spcAft>
              <a:spcPct val="15000"/>
            </a:spcAft>
            <a:buClr>
              <a:schemeClr val="accent3"/>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Constants</a:t>
          </a:r>
        </a:p>
        <a:p>
          <a:pPr marL="171450" lvl="1" indent="-171450" algn="l" defTabSz="711200">
            <a:lnSpc>
              <a:spcPct val="90000"/>
            </a:lnSpc>
            <a:spcBef>
              <a:spcPct val="0"/>
            </a:spcBef>
            <a:spcAft>
              <a:spcPct val="15000"/>
            </a:spcAft>
            <a:buClr>
              <a:schemeClr val="accent3"/>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Data Types</a:t>
          </a:r>
        </a:p>
        <a:p>
          <a:pPr marL="171450" lvl="1" indent="-171450" algn="l" defTabSz="711200">
            <a:lnSpc>
              <a:spcPct val="90000"/>
            </a:lnSpc>
            <a:spcBef>
              <a:spcPct val="0"/>
            </a:spcBef>
            <a:spcAft>
              <a:spcPct val="15000"/>
            </a:spcAft>
            <a:buClr>
              <a:schemeClr val="accent3"/>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Operators:</a:t>
          </a:r>
        </a:p>
        <a:p>
          <a:pPr marL="228600" lvl="2" indent="-114300" algn="l" defTabSz="533400">
            <a:lnSpc>
              <a:spcPct val="90000"/>
            </a:lnSpc>
            <a:spcBef>
              <a:spcPct val="0"/>
            </a:spcBef>
            <a:spcAft>
              <a:spcPct val="15000"/>
            </a:spcAft>
            <a:buClr>
              <a:schemeClr val="accent3"/>
            </a:buClr>
            <a:buFont typeface="Wingdings" panose="05000000000000000000" pitchFamily="2" charset="2"/>
            <a:buChar char="ü"/>
          </a:pPr>
          <a:r>
            <a:rPr lang="en-US" sz="1200" kern="1200" dirty="0">
              <a:solidFill>
                <a:prstClr val="black">
                  <a:hueOff val="0"/>
                  <a:satOff val="0"/>
                  <a:lumOff val="0"/>
                  <a:alphaOff val="0"/>
                </a:prstClr>
              </a:solidFill>
              <a:latin typeface="Calibri Light" panose="020F0302020204030204"/>
              <a:ea typeface="+mn-ea"/>
              <a:cs typeface="+mn-cs"/>
            </a:rPr>
            <a:t>Arithmetic</a:t>
          </a:r>
        </a:p>
        <a:p>
          <a:pPr marL="228600" lvl="2" indent="-114300" algn="l" defTabSz="533400">
            <a:lnSpc>
              <a:spcPct val="90000"/>
            </a:lnSpc>
            <a:spcBef>
              <a:spcPct val="0"/>
            </a:spcBef>
            <a:spcAft>
              <a:spcPct val="15000"/>
            </a:spcAft>
            <a:buClr>
              <a:schemeClr val="accent3"/>
            </a:buClr>
            <a:buFont typeface="Wingdings" panose="05000000000000000000" pitchFamily="2" charset="2"/>
            <a:buChar char="ü"/>
          </a:pPr>
          <a:r>
            <a:rPr lang="en-US" sz="1200" kern="1200" dirty="0">
              <a:solidFill>
                <a:prstClr val="black">
                  <a:hueOff val="0"/>
                  <a:satOff val="0"/>
                  <a:lumOff val="0"/>
                  <a:alphaOff val="0"/>
                </a:prstClr>
              </a:solidFill>
              <a:latin typeface="Calibri Light" panose="020F0302020204030204"/>
              <a:ea typeface="+mn-ea"/>
              <a:cs typeface="+mn-cs"/>
            </a:rPr>
            <a:t>Comparison</a:t>
          </a:r>
        </a:p>
        <a:p>
          <a:pPr marL="228600" lvl="2" indent="-114300" algn="l" defTabSz="533400">
            <a:lnSpc>
              <a:spcPct val="90000"/>
            </a:lnSpc>
            <a:spcBef>
              <a:spcPct val="0"/>
            </a:spcBef>
            <a:spcAft>
              <a:spcPct val="15000"/>
            </a:spcAft>
            <a:buClr>
              <a:schemeClr val="accent3"/>
            </a:buClr>
            <a:buFont typeface="Wingdings" panose="05000000000000000000" pitchFamily="2" charset="2"/>
            <a:buChar char="ü"/>
          </a:pPr>
          <a:r>
            <a:rPr lang="en-US" sz="1200" kern="1200" dirty="0">
              <a:solidFill>
                <a:prstClr val="black">
                  <a:hueOff val="0"/>
                  <a:satOff val="0"/>
                  <a:lumOff val="0"/>
                  <a:alphaOff val="0"/>
                </a:prstClr>
              </a:solidFill>
              <a:latin typeface="Calibri Light" panose="020F0302020204030204"/>
              <a:ea typeface="+mn-ea"/>
              <a:cs typeface="+mn-cs"/>
            </a:rPr>
            <a:t>Logical</a:t>
          </a:r>
        </a:p>
      </dsp:txBody>
      <dsp:txXfrm>
        <a:off x="1978164" y="1002705"/>
        <a:ext cx="1661912" cy="1766052"/>
      </dsp:txXfrm>
    </dsp:sp>
    <dsp:sp modelId="{1EEA5CEA-A33C-46E3-B737-DA7CA1953B82}">
      <dsp:nvSpPr>
        <dsp:cNvPr id="0" name=""/>
        <dsp:cNvSpPr/>
      </dsp:nvSpPr>
      <dsp:spPr>
        <a:xfrm>
          <a:off x="1905455" y="2654087"/>
          <a:ext cx="1790514" cy="626780"/>
        </a:xfrm>
        <a:prstGeom prst="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w="12700" cap="flat" cmpd="sng" algn="ctr">
          <a:solidFill>
            <a:schemeClr val="accent3">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60960" tIns="0" rIns="20320" bIns="0" numCol="1" spcCol="1270" anchor="ctr" anchorCtr="0">
          <a:noAutofit/>
        </a:bodyPr>
        <a:lstStyle/>
        <a:p>
          <a:pPr marL="0" lvl="0" indent="0" algn="ctr" defTabSz="711200">
            <a:lnSpc>
              <a:spcPct val="90000"/>
            </a:lnSpc>
            <a:spcBef>
              <a:spcPct val="0"/>
            </a:spcBef>
            <a:spcAft>
              <a:spcPct val="35000"/>
            </a:spcAft>
            <a:buNone/>
          </a:pPr>
          <a:r>
            <a:rPr lang="en-US" sz="1600" b="0" kern="1200" dirty="0"/>
            <a:t>Datatypes + Operators</a:t>
          </a:r>
        </a:p>
      </dsp:txBody>
      <dsp:txXfrm>
        <a:off x="1905455" y="2654087"/>
        <a:ext cx="1260925" cy="626780"/>
      </dsp:txXfrm>
    </dsp:sp>
    <dsp:sp modelId="{2EFF2A12-DE39-444C-9BCE-A34CDB8CF0B2}">
      <dsp:nvSpPr>
        <dsp:cNvPr id="0" name=""/>
        <dsp:cNvSpPr/>
      </dsp:nvSpPr>
      <dsp:spPr>
        <a:xfrm>
          <a:off x="3035370" y="2661398"/>
          <a:ext cx="621236" cy="618090"/>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accent3">
              <a:tint val="40000"/>
              <a:alpha val="9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F0D0C54C-E8AD-4412-B976-677319BE830D}">
      <dsp:nvSpPr>
        <dsp:cNvPr id="0" name=""/>
        <dsp:cNvSpPr/>
      </dsp:nvSpPr>
      <dsp:spPr>
        <a:xfrm>
          <a:off x="3963209" y="939700"/>
          <a:ext cx="1661637" cy="198372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lr>
              <a:schemeClr val="accent4"/>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Statements</a:t>
          </a:r>
        </a:p>
        <a:p>
          <a:pPr marL="342900" lvl="2" indent="-171450" algn="l" defTabSz="711200">
            <a:lnSpc>
              <a:spcPct val="90000"/>
            </a:lnSpc>
            <a:spcBef>
              <a:spcPct val="0"/>
            </a:spcBef>
            <a:spcAft>
              <a:spcPct val="15000"/>
            </a:spcAft>
            <a:buClr>
              <a:schemeClr val="accent4"/>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If, Elif, else</a:t>
          </a:r>
        </a:p>
        <a:p>
          <a:pPr marL="171450" lvl="1" indent="-171450" algn="l" defTabSz="711200">
            <a:lnSpc>
              <a:spcPct val="90000"/>
            </a:lnSpc>
            <a:spcBef>
              <a:spcPct val="0"/>
            </a:spcBef>
            <a:spcAft>
              <a:spcPct val="15000"/>
            </a:spcAft>
            <a:buClr>
              <a:schemeClr val="accent4"/>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Loops</a:t>
          </a:r>
        </a:p>
        <a:p>
          <a:pPr marL="342900" lvl="2" indent="-171450" algn="l" defTabSz="711200">
            <a:lnSpc>
              <a:spcPct val="90000"/>
            </a:lnSpc>
            <a:spcBef>
              <a:spcPct val="0"/>
            </a:spcBef>
            <a:spcAft>
              <a:spcPct val="15000"/>
            </a:spcAft>
            <a:buClr>
              <a:schemeClr val="accent4"/>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For, while</a:t>
          </a:r>
        </a:p>
        <a:p>
          <a:pPr marL="171450" lvl="1" indent="-171450" algn="l" defTabSz="711200">
            <a:lnSpc>
              <a:spcPct val="90000"/>
            </a:lnSpc>
            <a:spcBef>
              <a:spcPct val="0"/>
            </a:spcBef>
            <a:spcAft>
              <a:spcPct val="15000"/>
            </a:spcAft>
            <a:buClr>
              <a:schemeClr val="accent4"/>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Break, continue and pass</a:t>
          </a:r>
        </a:p>
      </dsp:txBody>
      <dsp:txXfrm>
        <a:off x="4002143" y="978634"/>
        <a:ext cx="1583769" cy="1944789"/>
      </dsp:txXfrm>
    </dsp:sp>
    <dsp:sp modelId="{AA1B91C7-43F6-484C-A9D1-502C62C14138}">
      <dsp:nvSpPr>
        <dsp:cNvPr id="0" name=""/>
        <dsp:cNvSpPr/>
      </dsp:nvSpPr>
      <dsp:spPr>
        <a:xfrm>
          <a:off x="3978230" y="2617821"/>
          <a:ext cx="1661637" cy="641672"/>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w="12700" cap="flat" cmpd="sng" algn="ctr">
          <a:solidFill>
            <a:schemeClr val="accent4">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Control Flows</a:t>
          </a:r>
        </a:p>
      </dsp:txBody>
      <dsp:txXfrm>
        <a:off x="3978230" y="2617821"/>
        <a:ext cx="1170167" cy="641672"/>
      </dsp:txXfrm>
    </dsp:sp>
    <dsp:sp modelId="{E72B838D-2034-4A94-8F87-E822679D6CEA}">
      <dsp:nvSpPr>
        <dsp:cNvPr id="0" name=""/>
        <dsp:cNvSpPr/>
      </dsp:nvSpPr>
      <dsp:spPr>
        <a:xfrm>
          <a:off x="5067660" y="2651499"/>
          <a:ext cx="581573" cy="58157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accent4">
              <a:tint val="40000"/>
              <a:alpha val="9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4DA1AD90-78FD-4A94-9015-5B0F3D9E0AAE}">
      <dsp:nvSpPr>
        <dsp:cNvPr id="0" name=""/>
        <dsp:cNvSpPr/>
      </dsp:nvSpPr>
      <dsp:spPr>
        <a:xfrm>
          <a:off x="5880529" y="983006"/>
          <a:ext cx="1746098" cy="2039602"/>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Lists</a:t>
          </a:r>
        </a:p>
        <a:p>
          <a:pPr marL="171450" lvl="1" indent="-171450" algn="l" defTabSz="711200">
            <a:lnSpc>
              <a:spcPct val="90000"/>
            </a:lnSpc>
            <a:spcBef>
              <a:spcPct val="0"/>
            </a:spcBef>
            <a:spcAft>
              <a:spcPct val="15000"/>
            </a:spcAft>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Tuples</a:t>
          </a:r>
        </a:p>
        <a:p>
          <a:pPr marL="171450" lvl="1" indent="-171450" algn="l" defTabSz="711200">
            <a:lnSpc>
              <a:spcPct val="90000"/>
            </a:lnSpc>
            <a:spcBef>
              <a:spcPct val="0"/>
            </a:spcBef>
            <a:spcAft>
              <a:spcPct val="15000"/>
            </a:spcAft>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Dictionaries</a:t>
          </a:r>
        </a:p>
        <a:p>
          <a:pPr marL="171450" lvl="1" indent="-171450" algn="l" defTabSz="711200">
            <a:lnSpc>
              <a:spcPct val="90000"/>
            </a:lnSpc>
            <a:spcBef>
              <a:spcPct val="0"/>
            </a:spcBef>
            <a:spcAft>
              <a:spcPct val="15000"/>
            </a:spcAft>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Sets</a:t>
          </a:r>
        </a:p>
        <a:p>
          <a:pPr marL="171450" lvl="1" indent="-171450" algn="l" defTabSz="711200">
            <a:lnSpc>
              <a:spcPct val="90000"/>
            </a:lnSpc>
            <a:spcBef>
              <a:spcPct val="0"/>
            </a:spcBef>
            <a:spcAft>
              <a:spcPct val="15000"/>
            </a:spcAft>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Arrays</a:t>
          </a:r>
        </a:p>
      </dsp:txBody>
      <dsp:txXfrm>
        <a:off x="5921442" y="1023919"/>
        <a:ext cx="1664272" cy="1998689"/>
      </dsp:txXfrm>
    </dsp:sp>
    <dsp:sp modelId="{5A83B011-E97A-4D33-8BCE-11F812272252}">
      <dsp:nvSpPr>
        <dsp:cNvPr id="0" name=""/>
        <dsp:cNvSpPr/>
      </dsp:nvSpPr>
      <dsp:spPr>
        <a:xfrm>
          <a:off x="5865508" y="2552419"/>
          <a:ext cx="1746098" cy="659827"/>
        </a:xfrm>
        <a:prstGeom prst="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Data Structures</a:t>
          </a:r>
        </a:p>
      </dsp:txBody>
      <dsp:txXfrm>
        <a:off x="5865508" y="2552419"/>
        <a:ext cx="1229646" cy="659827"/>
      </dsp:txXfrm>
    </dsp:sp>
    <dsp:sp modelId="{A902E9D7-F891-4E4B-991E-E14698F14D22}">
      <dsp:nvSpPr>
        <dsp:cNvPr id="0" name=""/>
        <dsp:cNvSpPr/>
      </dsp:nvSpPr>
      <dsp:spPr>
        <a:xfrm>
          <a:off x="6931197" y="2557518"/>
          <a:ext cx="674857" cy="660434"/>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accent5">
              <a:tint val="40000"/>
              <a:alpha val="9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E001B48F-67A2-4A2E-BB85-822B45413DD1}">
      <dsp:nvSpPr>
        <dsp:cNvPr id="0" name=""/>
        <dsp:cNvSpPr/>
      </dsp:nvSpPr>
      <dsp:spPr>
        <a:xfrm>
          <a:off x="7935251" y="968862"/>
          <a:ext cx="1846162" cy="1978786"/>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Function Calling</a:t>
          </a:r>
        </a:p>
        <a:p>
          <a:pPr marL="171450" lvl="1" indent="-171450" algn="l" defTabSz="711200">
            <a:lnSpc>
              <a:spcPct val="90000"/>
            </a:lnSpc>
            <a:spcBef>
              <a:spcPct val="0"/>
            </a:spcBef>
            <a:spcAft>
              <a:spcPct val="15000"/>
            </a:spcAft>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Parameters</a:t>
          </a:r>
        </a:p>
        <a:p>
          <a:pPr marL="171450" lvl="1" indent="-171450" algn="l" defTabSz="711200">
            <a:lnSpc>
              <a:spcPct val="90000"/>
            </a:lnSpc>
            <a:spcBef>
              <a:spcPct val="0"/>
            </a:spcBef>
            <a:spcAft>
              <a:spcPct val="15000"/>
            </a:spcAft>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Return values</a:t>
          </a:r>
        </a:p>
        <a:p>
          <a:pPr marL="171450" lvl="1" indent="-171450" algn="l" defTabSz="711200">
            <a:lnSpc>
              <a:spcPct val="90000"/>
            </a:lnSpc>
            <a:spcBef>
              <a:spcPct val="0"/>
            </a:spcBef>
            <a:spcAft>
              <a:spcPct val="15000"/>
            </a:spcAft>
            <a:buClr>
              <a:schemeClr val="accent4">
                <a:lumMod val="75000"/>
              </a:schemeClr>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Default and Keyword arguments</a:t>
          </a:r>
        </a:p>
      </dsp:txBody>
      <dsp:txXfrm>
        <a:off x="7978509" y="1012120"/>
        <a:ext cx="1759646" cy="1935528"/>
      </dsp:txXfrm>
    </dsp:sp>
    <dsp:sp modelId="{610A1843-CB97-4E43-AA19-1D5B5605C298}">
      <dsp:nvSpPr>
        <dsp:cNvPr id="0" name=""/>
        <dsp:cNvSpPr/>
      </dsp:nvSpPr>
      <dsp:spPr>
        <a:xfrm>
          <a:off x="7932152" y="2548131"/>
          <a:ext cx="1872732" cy="669817"/>
        </a:xfrm>
        <a:prstGeom prst="rect">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w="12700" cap="flat" cmpd="sng" algn="ctr">
          <a:solidFill>
            <a:schemeClr val="accent6">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Functions</a:t>
          </a:r>
        </a:p>
      </dsp:txBody>
      <dsp:txXfrm>
        <a:off x="7932152" y="2548131"/>
        <a:ext cx="1318825" cy="669817"/>
      </dsp:txXfrm>
    </dsp:sp>
    <dsp:sp modelId="{2223C553-2556-4A7A-A5F9-9AB1FFEF2C3E}">
      <dsp:nvSpPr>
        <dsp:cNvPr id="0" name=""/>
        <dsp:cNvSpPr/>
      </dsp:nvSpPr>
      <dsp:spPr>
        <a:xfrm>
          <a:off x="9189435" y="2576673"/>
          <a:ext cx="647238" cy="646988"/>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accent6">
              <a:tint val="40000"/>
              <a:alpha val="9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75F90658-125C-4494-A6DC-781EB6B7076B}">
      <dsp:nvSpPr>
        <dsp:cNvPr id="0" name=""/>
        <dsp:cNvSpPr/>
      </dsp:nvSpPr>
      <dsp:spPr>
        <a:xfrm>
          <a:off x="10071881" y="964471"/>
          <a:ext cx="1661637" cy="2115748"/>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lr>
              <a:schemeClr val="accent2"/>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Simple Calculator</a:t>
          </a:r>
        </a:p>
        <a:p>
          <a:pPr marL="171450" lvl="1" indent="-171450" algn="l" defTabSz="711200">
            <a:lnSpc>
              <a:spcPct val="90000"/>
            </a:lnSpc>
            <a:spcBef>
              <a:spcPct val="0"/>
            </a:spcBef>
            <a:spcAft>
              <a:spcPct val="15000"/>
            </a:spcAft>
            <a:buClr>
              <a:schemeClr val="accent2"/>
            </a:buClr>
            <a:buFont typeface="Wingdings" panose="05000000000000000000" pitchFamily="2" charset="2"/>
            <a:buChar char="ü"/>
          </a:pPr>
          <a:r>
            <a:rPr lang="en-US" sz="1600" kern="1200" dirty="0">
              <a:solidFill>
                <a:prstClr val="black">
                  <a:hueOff val="0"/>
                  <a:satOff val="0"/>
                  <a:lumOff val="0"/>
                  <a:alphaOff val="0"/>
                </a:prstClr>
              </a:solidFill>
              <a:latin typeface="Calibri Light" panose="020F0302020204030204"/>
              <a:ea typeface="+mn-ea"/>
              <a:cs typeface="+mn-cs"/>
            </a:rPr>
            <a:t>Guess the number Game</a:t>
          </a:r>
        </a:p>
      </dsp:txBody>
      <dsp:txXfrm>
        <a:off x="10110815" y="1003405"/>
        <a:ext cx="1583769" cy="2076814"/>
      </dsp:txXfrm>
    </dsp:sp>
    <dsp:sp modelId="{86910777-BCB9-43F5-BF50-0BA770AFD9A5}">
      <dsp:nvSpPr>
        <dsp:cNvPr id="0" name=""/>
        <dsp:cNvSpPr/>
      </dsp:nvSpPr>
      <dsp:spPr>
        <a:xfrm>
          <a:off x="10072480" y="2618292"/>
          <a:ext cx="1661637" cy="598155"/>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Hands On Project</a:t>
          </a:r>
        </a:p>
      </dsp:txBody>
      <dsp:txXfrm>
        <a:off x="10072480" y="2618292"/>
        <a:ext cx="1170167" cy="598155"/>
      </dsp:txXfrm>
    </dsp:sp>
    <dsp:sp modelId="{FBB3A83A-187C-4823-8986-68F1C88A329A}">
      <dsp:nvSpPr>
        <dsp:cNvPr id="0" name=""/>
        <dsp:cNvSpPr/>
      </dsp:nvSpPr>
      <dsp:spPr>
        <a:xfrm>
          <a:off x="11102095" y="2579503"/>
          <a:ext cx="581573" cy="652222"/>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accent2">
              <a:tint val="40000"/>
              <a:alpha val="9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665C5-A4E8-43D2-A520-BB736ED122EB}">
      <dsp:nvSpPr>
        <dsp:cNvPr id="0" name=""/>
        <dsp:cNvSpPr/>
      </dsp:nvSpPr>
      <dsp:spPr>
        <a:xfrm rot="10800000">
          <a:off x="1737697" y="2526"/>
          <a:ext cx="5405120" cy="1505029"/>
        </a:xfrm>
        <a:prstGeom prst="homePlate">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3676" tIns="148590" rIns="277368" bIns="14859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mj-lt"/>
            </a:rPr>
            <a:t>Understood Python Overview</a:t>
          </a:r>
          <a:endParaRPr lang="en-US" sz="3900" kern="1200" dirty="0"/>
        </a:p>
      </dsp:txBody>
      <dsp:txXfrm rot="10800000">
        <a:off x="2113954" y="2526"/>
        <a:ext cx="5028863" cy="1505029"/>
      </dsp:txXfrm>
    </dsp:sp>
    <dsp:sp modelId="{77875A4E-B4F6-4CB3-B97F-F649BDDB9348}">
      <dsp:nvSpPr>
        <dsp:cNvPr id="0" name=""/>
        <dsp:cNvSpPr/>
      </dsp:nvSpPr>
      <dsp:spPr>
        <a:xfrm>
          <a:off x="234489" y="0"/>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2700000" algn="br"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28CD1FB7-1710-4CEC-AC04-E5598EDDC84C}">
      <dsp:nvSpPr>
        <dsp:cNvPr id="0" name=""/>
        <dsp:cNvSpPr/>
      </dsp:nvSpPr>
      <dsp:spPr>
        <a:xfrm rot="10800000">
          <a:off x="1737697" y="1956818"/>
          <a:ext cx="5405120" cy="1505029"/>
        </a:xfrm>
        <a:prstGeom prst="homePlate">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3676" tIns="148590" rIns="277368" bIns="14859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mj-lt"/>
            </a:rPr>
            <a:t>Understood the Env. Set up</a:t>
          </a:r>
          <a:endParaRPr lang="en-US" sz="3900" kern="1200" dirty="0"/>
        </a:p>
      </dsp:txBody>
      <dsp:txXfrm rot="10800000">
        <a:off x="2113954" y="1956818"/>
        <a:ext cx="5028863" cy="1505029"/>
      </dsp:txXfrm>
    </dsp:sp>
    <dsp:sp modelId="{6E6B9D3F-5C8B-40E2-9547-F5351A5EF07B}">
      <dsp:nvSpPr>
        <dsp:cNvPr id="0" name=""/>
        <dsp:cNvSpPr/>
      </dsp:nvSpPr>
      <dsp:spPr>
        <a:xfrm>
          <a:off x="234489" y="1924400"/>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2700000" algn="br"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DAA760B1-2CD1-4537-9098-AFEC15554399}">
      <dsp:nvSpPr>
        <dsp:cNvPr id="0" name=""/>
        <dsp:cNvSpPr/>
      </dsp:nvSpPr>
      <dsp:spPr>
        <a:xfrm rot="10800000">
          <a:off x="1830989" y="3913637"/>
          <a:ext cx="5405120" cy="1505029"/>
        </a:xfrm>
        <a:prstGeom prst="homePlate">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3676" tIns="148590" rIns="277368" bIns="14859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mj-lt"/>
            </a:rPr>
            <a:t>Successful coding on first python code</a:t>
          </a:r>
          <a:endParaRPr lang="en-US" sz="3900" kern="1200" dirty="0"/>
        </a:p>
      </dsp:txBody>
      <dsp:txXfrm rot="10800000">
        <a:off x="2207246" y="3913637"/>
        <a:ext cx="5028863" cy="1505029"/>
      </dsp:txXfrm>
    </dsp:sp>
    <dsp:sp modelId="{5B3E82A8-A8CC-417D-95D1-B128129CF535}">
      <dsp:nvSpPr>
        <dsp:cNvPr id="0" name=""/>
        <dsp:cNvSpPr/>
      </dsp:nvSpPr>
      <dsp:spPr>
        <a:xfrm>
          <a:off x="257395" y="3911110"/>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2700000" algn="br"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4/7/2025</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4/7/2025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bdUqQidffP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solidFill>
                  <a:srgbClr val="282828"/>
                </a:solidFill>
                <a:effectLst/>
                <a:latin typeface="Roboto" panose="02000000000000000000" pitchFamily="2" charset="0"/>
              </a:rPr>
              <a:t>Welcome to our session on </a:t>
            </a:r>
            <a:r>
              <a:rPr lang="en-US" b="1" i="0" dirty="0">
                <a:solidFill>
                  <a:srgbClr val="282828"/>
                </a:solidFill>
                <a:effectLst/>
                <a:latin typeface="Roboto" panose="02000000000000000000" pitchFamily="2" charset="0"/>
              </a:rPr>
              <a:t>Learning Python Fundamentals</a:t>
            </a:r>
            <a:r>
              <a:rPr lang="en-US" b="0" i="0" dirty="0">
                <a:solidFill>
                  <a:srgbClr val="282828"/>
                </a:solidFill>
                <a:effectLst/>
                <a:latin typeface="Roboto" panose="02000000000000000000" pitchFamily="2" charset="0"/>
              </a:rPr>
              <a:t>, a beginner-friendly dive into the world of coding.</a:t>
            </a:r>
          </a:p>
          <a:p>
            <a:pPr algn="l"/>
            <a:r>
              <a:rPr lang="en-US" b="0" i="0" dirty="0">
                <a:solidFill>
                  <a:srgbClr val="282828"/>
                </a:solidFill>
                <a:effectLst/>
                <a:latin typeface="Roboto" panose="02000000000000000000" pitchFamily="2" charset="0"/>
              </a:rPr>
              <a:t>I’m Sindhu K Pillai, a Technical Architect in the Data Engineering space. Over the years, I’ve worked with organizations like Infosys and Hexaware, specializing in Snowflake, and have mastered my skills in AIML and Generative AI. With 15+ years of industry experience, I’m here to make Python simple and fun for you. Let’s get started!</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49FE7-53A2-2363-A420-2A74417DFC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21A06D-E563-DB52-5DC6-0C64E0AECB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89F830-7786-8ACA-2A5F-7BA253F08E78}"/>
              </a:ext>
            </a:extLst>
          </p:cNvPr>
          <p:cNvSpPr>
            <a:spLocks noGrp="1"/>
          </p:cNvSpPr>
          <p:nvPr>
            <p:ph type="body" idx="1"/>
          </p:nvPr>
        </p:nvSpPr>
        <p:spPr/>
        <p:txBody>
          <a:bodyPr/>
          <a:lstStyle/>
          <a:p>
            <a:r>
              <a:rPr lang="en-US" dirty="0"/>
              <a:t>“””</a:t>
            </a:r>
          </a:p>
        </p:txBody>
      </p:sp>
      <p:sp>
        <p:nvSpPr>
          <p:cNvPr id="4" name="Slide Number Placeholder 3">
            <a:extLst>
              <a:ext uri="{FF2B5EF4-FFF2-40B4-BE49-F238E27FC236}">
                <a16:creationId xmlns:a16="http://schemas.microsoft.com/office/drawing/2014/main" id="{172C6DFC-2219-25F2-AA32-B235B250CC5A}"/>
              </a:ext>
            </a:extLst>
          </p:cNvPr>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3029411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726FE-8533-D779-B6DB-406D262EA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DABBF2-4A4C-F0B9-6B2E-33469DC473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929AA-E37A-6F94-71B9-85C2D7982B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22B837-DB4A-808C-54AC-5A3DC35C7CFC}"/>
              </a:ext>
            </a:extLst>
          </p:cNvPr>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944650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A9963-78C5-52B0-F7E0-56DAE23BB0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C40C11-AC96-9F5F-463E-0B006F1011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5E212B-6AEA-1F73-1C7B-61B3830EDFC2}"/>
              </a:ext>
            </a:extLst>
          </p:cNvPr>
          <p:cNvSpPr>
            <a:spLocks noGrp="1"/>
          </p:cNvSpPr>
          <p:nvPr>
            <p:ph type="body" idx="1"/>
          </p:nvPr>
        </p:nvSpPr>
        <p:spPr/>
        <p:txBody>
          <a:bodyPr/>
          <a:lstStyle/>
          <a:p>
            <a:r>
              <a:rPr lang="en-US" dirty="0"/>
              <a:t># Python Data Types Demonstration</a:t>
            </a:r>
          </a:p>
          <a:p>
            <a:endParaRPr lang="en-US" dirty="0"/>
          </a:p>
          <a:p>
            <a:r>
              <a:rPr lang="en-US" dirty="0"/>
              <a:t># Numeric Types</a:t>
            </a:r>
          </a:p>
          <a:p>
            <a:r>
              <a:rPr lang="en-US" dirty="0"/>
              <a:t>print("### Numeric Types ###")</a:t>
            </a:r>
          </a:p>
          <a:p>
            <a:r>
              <a:rPr lang="en-US" dirty="0" err="1"/>
              <a:t>int_var</a:t>
            </a:r>
            <a:r>
              <a:rPr lang="en-US" dirty="0"/>
              <a:t> = 25  # Integer</a:t>
            </a:r>
          </a:p>
          <a:p>
            <a:r>
              <a:rPr lang="en-US" dirty="0"/>
              <a:t>print(</a:t>
            </a:r>
            <a:r>
              <a:rPr lang="en-US" dirty="0" err="1"/>
              <a:t>f"Integer</a:t>
            </a:r>
            <a:r>
              <a:rPr lang="en-US" dirty="0"/>
              <a:t>: {</a:t>
            </a:r>
            <a:r>
              <a:rPr lang="en-US" dirty="0" err="1"/>
              <a:t>int_var</a:t>
            </a:r>
            <a:r>
              <a:rPr lang="en-US" dirty="0"/>
              <a:t>} (Type: {type(</a:t>
            </a:r>
            <a:r>
              <a:rPr lang="en-US" dirty="0" err="1"/>
              <a:t>int_var</a:t>
            </a:r>
            <a:r>
              <a:rPr lang="en-US" dirty="0"/>
              <a:t>)})")</a:t>
            </a:r>
          </a:p>
          <a:p>
            <a:endParaRPr lang="en-US" dirty="0"/>
          </a:p>
          <a:p>
            <a:r>
              <a:rPr lang="en-US" dirty="0" err="1"/>
              <a:t>float_var</a:t>
            </a:r>
            <a:r>
              <a:rPr lang="en-US" dirty="0"/>
              <a:t> = 19.99  # Float</a:t>
            </a:r>
          </a:p>
          <a:p>
            <a:r>
              <a:rPr lang="en-US" dirty="0"/>
              <a:t>print(</a:t>
            </a:r>
            <a:r>
              <a:rPr lang="en-US" dirty="0" err="1"/>
              <a:t>f"Float</a:t>
            </a:r>
            <a:r>
              <a:rPr lang="en-US" dirty="0"/>
              <a:t>: {</a:t>
            </a:r>
            <a:r>
              <a:rPr lang="en-US" dirty="0" err="1"/>
              <a:t>float_var</a:t>
            </a:r>
            <a:r>
              <a:rPr lang="en-US" dirty="0"/>
              <a:t>} (Type: {type(</a:t>
            </a:r>
            <a:r>
              <a:rPr lang="en-US" dirty="0" err="1"/>
              <a:t>float_var</a:t>
            </a:r>
            <a:r>
              <a:rPr lang="en-US" dirty="0"/>
              <a:t>)})")</a:t>
            </a:r>
          </a:p>
          <a:p>
            <a:endParaRPr lang="en-US" dirty="0"/>
          </a:p>
          <a:p>
            <a:r>
              <a:rPr lang="en-US" dirty="0" err="1"/>
              <a:t>complex_var</a:t>
            </a:r>
            <a:r>
              <a:rPr lang="en-US" dirty="0"/>
              <a:t> = 3 + 5j  # Complex</a:t>
            </a:r>
          </a:p>
          <a:p>
            <a:r>
              <a:rPr lang="en-US" dirty="0"/>
              <a:t>print(</a:t>
            </a:r>
            <a:r>
              <a:rPr lang="en-US" dirty="0" err="1"/>
              <a:t>f"Complex</a:t>
            </a:r>
            <a:r>
              <a:rPr lang="en-US" dirty="0"/>
              <a:t>: {</a:t>
            </a:r>
            <a:r>
              <a:rPr lang="en-US" dirty="0" err="1"/>
              <a:t>complex_var</a:t>
            </a:r>
            <a:r>
              <a:rPr lang="en-US" dirty="0"/>
              <a:t>} (Type: {type(</a:t>
            </a:r>
            <a:r>
              <a:rPr lang="en-US" dirty="0" err="1"/>
              <a:t>complex_var</a:t>
            </a:r>
            <a:r>
              <a:rPr lang="en-US" dirty="0"/>
              <a:t>)})")</a:t>
            </a:r>
          </a:p>
          <a:p>
            <a:endParaRPr lang="en-US" dirty="0"/>
          </a:p>
          <a:p>
            <a:r>
              <a:rPr lang="en-US" dirty="0"/>
              <a:t># Text Type</a:t>
            </a:r>
          </a:p>
          <a:p>
            <a:r>
              <a:rPr lang="en-US" dirty="0"/>
              <a:t>print("\n### Text Type ###")</a:t>
            </a:r>
          </a:p>
          <a:p>
            <a:r>
              <a:rPr lang="en-US" dirty="0" err="1"/>
              <a:t>str_var</a:t>
            </a:r>
            <a:r>
              <a:rPr lang="en-US" dirty="0"/>
              <a:t> = "Hello, Python!"  # String</a:t>
            </a:r>
          </a:p>
          <a:p>
            <a:r>
              <a:rPr lang="en-US" dirty="0"/>
              <a:t>print(</a:t>
            </a:r>
            <a:r>
              <a:rPr lang="en-US" dirty="0" err="1"/>
              <a:t>f"String</a:t>
            </a:r>
            <a:r>
              <a:rPr lang="en-US" dirty="0"/>
              <a:t>: {</a:t>
            </a:r>
            <a:r>
              <a:rPr lang="en-US" dirty="0" err="1"/>
              <a:t>str_var</a:t>
            </a:r>
            <a:r>
              <a:rPr lang="en-US" dirty="0"/>
              <a:t>} (Type: {type(</a:t>
            </a:r>
            <a:r>
              <a:rPr lang="en-US" dirty="0" err="1"/>
              <a:t>str_var</a:t>
            </a:r>
            <a:r>
              <a:rPr lang="en-US" dirty="0"/>
              <a:t>)})")</a:t>
            </a:r>
          </a:p>
          <a:p>
            <a:endParaRPr lang="en-US" dirty="0"/>
          </a:p>
          <a:p>
            <a:r>
              <a:rPr lang="en-US" dirty="0"/>
              <a:t># Sequence Types</a:t>
            </a:r>
          </a:p>
          <a:p>
            <a:r>
              <a:rPr lang="en-US" dirty="0"/>
              <a:t>print("\n### Sequence Types ###")</a:t>
            </a:r>
          </a:p>
          <a:p>
            <a:r>
              <a:rPr lang="en-US" dirty="0" err="1"/>
              <a:t>list_var</a:t>
            </a:r>
            <a:r>
              <a:rPr lang="en-US" dirty="0"/>
              <a:t> = ["apple", "banana", "cherry"]  # List</a:t>
            </a:r>
          </a:p>
          <a:p>
            <a:r>
              <a:rPr lang="en-US" dirty="0"/>
              <a:t>print(</a:t>
            </a:r>
            <a:r>
              <a:rPr lang="en-US" dirty="0" err="1"/>
              <a:t>f"List</a:t>
            </a:r>
            <a:r>
              <a:rPr lang="en-US" dirty="0"/>
              <a:t>: {</a:t>
            </a:r>
            <a:r>
              <a:rPr lang="en-US" dirty="0" err="1"/>
              <a:t>list_var</a:t>
            </a:r>
            <a:r>
              <a:rPr lang="en-US" dirty="0"/>
              <a:t>} (Type: {type(</a:t>
            </a:r>
            <a:r>
              <a:rPr lang="en-US" dirty="0" err="1"/>
              <a:t>list_var</a:t>
            </a:r>
            <a:r>
              <a:rPr lang="en-US" dirty="0"/>
              <a:t>)})")</a:t>
            </a:r>
          </a:p>
          <a:p>
            <a:endParaRPr lang="en-US" dirty="0"/>
          </a:p>
          <a:p>
            <a:r>
              <a:rPr lang="en-US" dirty="0" err="1"/>
              <a:t>tuple_var</a:t>
            </a:r>
            <a:r>
              <a:rPr lang="en-US" dirty="0"/>
              <a:t> = (10, 20, 30)  # Tuple</a:t>
            </a:r>
          </a:p>
          <a:p>
            <a:r>
              <a:rPr lang="en-US" dirty="0"/>
              <a:t>print(</a:t>
            </a:r>
            <a:r>
              <a:rPr lang="en-US" dirty="0" err="1"/>
              <a:t>f"Tuple</a:t>
            </a:r>
            <a:r>
              <a:rPr lang="en-US" dirty="0"/>
              <a:t>: {</a:t>
            </a:r>
            <a:r>
              <a:rPr lang="en-US" dirty="0" err="1"/>
              <a:t>tuple_var</a:t>
            </a:r>
            <a:r>
              <a:rPr lang="en-US" dirty="0"/>
              <a:t>} (Type: {type(</a:t>
            </a:r>
            <a:r>
              <a:rPr lang="en-US" dirty="0" err="1"/>
              <a:t>tuple_var</a:t>
            </a:r>
            <a:r>
              <a:rPr lang="en-US" dirty="0"/>
              <a:t>)})")</a:t>
            </a:r>
          </a:p>
          <a:p>
            <a:endParaRPr lang="en-US" dirty="0"/>
          </a:p>
          <a:p>
            <a:r>
              <a:rPr lang="en-US" dirty="0"/>
              <a:t># Mapping Type</a:t>
            </a:r>
          </a:p>
          <a:p>
            <a:r>
              <a:rPr lang="en-US" dirty="0"/>
              <a:t>print("\n### Mapping Type ###")</a:t>
            </a:r>
          </a:p>
          <a:p>
            <a:r>
              <a:rPr lang="en-US" dirty="0" err="1"/>
              <a:t>dict_var</a:t>
            </a:r>
            <a:r>
              <a:rPr lang="en-US" dirty="0"/>
              <a:t> = {"name": "Alice", "age": 25}  # Dictionary</a:t>
            </a:r>
          </a:p>
          <a:p>
            <a:r>
              <a:rPr lang="en-US" dirty="0"/>
              <a:t>print(</a:t>
            </a:r>
            <a:r>
              <a:rPr lang="en-US" dirty="0" err="1"/>
              <a:t>f"Dictionary</a:t>
            </a:r>
            <a:r>
              <a:rPr lang="en-US" dirty="0"/>
              <a:t>: {</a:t>
            </a:r>
            <a:r>
              <a:rPr lang="en-US" dirty="0" err="1"/>
              <a:t>dict_var</a:t>
            </a:r>
            <a:r>
              <a:rPr lang="en-US" dirty="0"/>
              <a:t>} (Type: {type(</a:t>
            </a:r>
            <a:r>
              <a:rPr lang="en-US" dirty="0" err="1"/>
              <a:t>dict_var</a:t>
            </a:r>
            <a:r>
              <a:rPr lang="en-US" dirty="0"/>
              <a:t>)})")</a:t>
            </a:r>
          </a:p>
          <a:p>
            <a:endParaRPr lang="en-US" dirty="0"/>
          </a:p>
          <a:p>
            <a:r>
              <a:rPr lang="en-US" dirty="0"/>
              <a:t># Set Types</a:t>
            </a:r>
          </a:p>
          <a:p>
            <a:r>
              <a:rPr lang="en-US" dirty="0"/>
              <a:t>print("\n### Set Types ###")</a:t>
            </a:r>
          </a:p>
          <a:p>
            <a:r>
              <a:rPr lang="en-US" dirty="0" err="1"/>
              <a:t>set_var</a:t>
            </a:r>
            <a:r>
              <a:rPr lang="en-US" dirty="0"/>
              <a:t> = {1, 2, 3, 3}  # Set</a:t>
            </a:r>
          </a:p>
          <a:p>
            <a:r>
              <a:rPr lang="en-US" dirty="0"/>
              <a:t>print(</a:t>
            </a:r>
            <a:r>
              <a:rPr lang="en-US" dirty="0" err="1"/>
              <a:t>f"Set</a:t>
            </a:r>
            <a:r>
              <a:rPr lang="en-US" dirty="0"/>
              <a:t>: {</a:t>
            </a:r>
            <a:r>
              <a:rPr lang="en-US" dirty="0" err="1"/>
              <a:t>set_var</a:t>
            </a:r>
            <a:r>
              <a:rPr lang="en-US" dirty="0"/>
              <a:t>} (Type: {type(</a:t>
            </a:r>
            <a:r>
              <a:rPr lang="en-US" dirty="0" err="1"/>
              <a:t>set_var</a:t>
            </a:r>
            <a:r>
              <a:rPr lang="en-US" dirty="0"/>
              <a:t>)})")</a:t>
            </a:r>
          </a:p>
          <a:p>
            <a:endParaRPr lang="en-US" dirty="0"/>
          </a:p>
          <a:p>
            <a:r>
              <a:rPr lang="en-US" dirty="0" err="1"/>
              <a:t>frozenset_var</a:t>
            </a:r>
            <a:r>
              <a:rPr lang="en-US" dirty="0"/>
              <a:t> = </a:t>
            </a:r>
            <a:r>
              <a:rPr lang="en-US" dirty="0" err="1"/>
              <a:t>frozenset</a:t>
            </a:r>
            <a:r>
              <a:rPr lang="en-US" dirty="0"/>
              <a:t>([1, 2, 3])  # </a:t>
            </a:r>
            <a:r>
              <a:rPr lang="en-US" dirty="0" err="1"/>
              <a:t>Frozenset</a:t>
            </a:r>
            <a:endParaRPr lang="en-US" dirty="0"/>
          </a:p>
          <a:p>
            <a:r>
              <a:rPr lang="en-US" dirty="0"/>
              <a:t>print(</a:t>
            </a:r>
            <a:r>
              <a:rPr lang="en-US" dirty="0" err="1"/>
              <a:t>f"Frozenset</a:t>
            </a:r>
            <a:r>
              <a:rPr lang="en-US" dirty="0"/>
              <a:t>: {</a:t>
            </a:r>
            <a:r>
              <a:rPr lang="en-US" dirty="0" err="1"/>
              <a:t>frozenset_var</a:t>
            </a:r>
            <a:r>
              <a:rPr lang="en-US" dirty="0"/>
              <a:t>} (Type: {type(</a:t>
            </a:r>
            <a:r>
              <a:rPr lang="en-US" dirty="0" err="1"/>
              <a:t>frozenset_var</a:t>
            </a:r>
            <a:r>
              <a:rPr lang="en-US" dirty="0"/>
              <a:t>)})")</a:t>
            </a:r>
          </a:p>
          <a:p>
            <a:endParaRPr lang="en-US" dirty="0"/>
          </a:p>
          <a:p>
            <a:r>
              <a:rPr lang="en-US" dirty="0"/>
              <a:t># Boolean Type</a:t>
            </a:r>
          </a:p>
          <a:p>
            <a:r>
              <a:rPr lang="en-US" dirty="0"/>
              <a:t>print("\n### Boolean Type ###")</a:t>
            </a:r>
          </a:p>
          <a:p>
            <a:r>
              <a:rPr lang="en-US" dirty="0" err="1"/>
              <a:t>bool_var</a:t>
            </a:r>
            <a:r>
              <a:rPr lang="en-US" dirty="0"/>
              <a:t> = True  # Boolean</a:t>
            </a:r>
          </a:p>
          <a:p>
            <a:r>
              <a:rPr lang="en-US" dirty="0"/>
              <a:t>print(</a:t>
            </a:r>
            <a:r>
              <a:rPr lang="en-US" dirty="0" err="1"/>
              <a:t>f"Boolean</a:t>
            </a:r>
            <a:r>
              <a:rPr lang="en-US" dirty="0"/>
              <a:t>: {</a:t>
            </a:r>
            <a:r>
              <a:rPr lang="en-US" dirty="0" err="1"/>
              <a:t>bool_var</a:t>
            </a:r>
            <a:r>
              <a:rPr lang="en-US" dirty="0"/>
              <a:t>} (Type: {type(</a:t>
            </a:r>
            <a:r>
              <a:rPr lang="en-US" dirty="0" err="1"/>
              <a:t>bool_var</a:t>
            </a:r>
            <a:r>
              <a:rPr lang="en-US" dirty="0"/>
              <a:t>)})")</a:t>
            </a:r>
          </a:p>
          <a:p>
            <a:endParaRPr lang="en-US" dirty="0"/>
          </a:p>
          <a:p>
            <a:r>
              <a:rPr lang="en-US" dirty="0"/>
              <a:t># Special Data Type</a:t>
            </a:r>
          </a:p>
          <a:p>
            <a:r>
              <a:rPr lang="en-US" dirty="0"/>
              <a:t>print("\n### Special Data Type ###")</a:t>
            </a:r>
          </a:p>
          <a:p>
            <a:r>
              <a:rPr lang="en-US" dirty="0" err="1"/>
              <a:t>none_var</a:t>
            </a:r>
            <a:r>
              <a:rPr lang="en-US" dirty="0"/>
              <a:t> = None  # </a:t>
            </a:r>
            <a:r>
              <a:rPr lang="en-US" dirty="0" err="1"/>
              <a:t>NoneType</a:t>
            </a:r>
            <a:endParaRPr lang="en-US" dirty="0"/>
          </a:p>
          <a:p>
            <a:r>
              <a:rPr lang="en-US" dirty="0"/>
              <a:t>print(</a:t>
            </a:r>
            <a:r>
              <a:rPr lang="en-US" dirty="0" err="1"/>
              <a:t>f"NoneType</a:t>
            </a:r>
            <a:r>
              <a:rPr lang="en-US" dirty="0"/>
              <a:t>: {</a:t>
            </a:r>
            <a:r>
              <a:rPr lang="en-US" dirty="0" err="1"/>
              <a:t>none_var</a:t>
            </a:r>
            <a:r>
              <a:rPr lang="en-US" dirty="0"/>
              <a:t>} (Type: {type(</a:t>
            </a:r>
            <a:r>
              <a:rPr lang="en-US" dirty="0" err="1"/>
              <a:t>none_var</a:t>
            </a:r>
            <a:r>
              <a:rPr lang="en-US" dirty="0"/>
              <a:t>)})")</a:t>
            </a:r>
          </a:p>
          <a:p>
            <a:endParaRPr lang="en-US" dirty="0"/>
          </a:p>
          <a:p>
            <a:r>
              <a:rPr lang="en-US" dirty="0"/>
              <a:t># Summary</a:t>
            </a:r>
          </a:p>
          <a:p>
            <a:r>
              <a:rPr lang="en-US" dirty="0"/>
              <a:t>print("\n### Summary ###")</a:t>
            </a:r>
          </a:p>
          <a:p>
            <a:r>
              <a:rPr lang="en-US" dirty="0"/>
              <a:t>print("This script covers all major Python data types:")</a:t>
            </a:r>
          </a:p>
          <a:p>
            <a:r>
              <a:rPr lang="en-US" dirty="0"/>
              <a:t>print("Numeric, Text, Sequence, Mapping, Set, Boolean, and </a:t>
            </a:r>
            <a:r>
              <a:rPr lang="en-US" dirty="0" err="1"/>
              <a:t>NoneType</a:t>
            </a:r>
            <a:r>
              <a:rPr lang="en-US" dirty="0"/>
              <a:t>.")</a:t>
            </a:r>
          </a:p>
          <a:p>
            <a:endParaRPr lang="en-US" dirty="0"/>
          </a:p>
        </p:txBody>
      </p:sp>
      <p:sp>
        <p:nvSpPr>
          <p:cNvPr id="4" name="Slide Number Placeholder 3">
            <a:extLst>
              <a:ext uri="{FF2B5EF4-FFF2-40B4-BE49-F238E27FC236}">
                <a16:creationId xmlns:a16="http://schemas.microsoft.com/office/drawing/2014/main" id="{BEF3B4BE-8502-A9C8-165A-16ABCB549035}"/>
              </a:ext>
            </a:extLst>
          </p:cNvPr>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210701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6780A-82B9-F8CA-6EC8-7B9A95103E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15818F-90CB-C99F-127C-E0F63F8A8F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6705DA-3C18-85E0-54E2-A13C7139FC2A}"/>
              </a:ext>
            </a:extLst>
          </p:cNvPr>
          <p:cNvSpPr>
            <a:spLocks noGrp="1"/>
          </p:cNvSpPr>
          <p:nvPr>
            <p:ph type="body" idx="1"/>
          </p:nvPr>
        </p:nvSpPr>
        <p:spPr/>
        <p:txBody>
          <a:bodyPr/>
          <a:lstStyle/>
          <a:p>
            <a:r>
              <a:rPr lang="en-US" dirty="0"/>
              <a:t># Example to understand Python casting (implicit and explicit) with types</a:t>
            </a:r>
          </a:p>
          <a:p>
            <a:endParaRPr lang="en-US" dirty="0"/>
          </a:p>
          <a:p>
            <a:r>
              <a:rPr lang="en-US" dirty="0"/>
              <a:t># Implicit Casting (Python automatically handles type conversion)</a:t>
            </a:r>
          </a:p>
          <a:p>
            <a:r>
              <a:rPr lang="en-US" dirty="0"/>
              <a:t># Integer to float (implicit)</a:t>
            </a:r>
          </a:p>
          <a:p>
            <a:r>
              <a:rPr lang="en-US" dirty="0" err="1"/>
              <a:t>int_value</a:t>
            </a:r>
            <a:r>
              <a:rPr lang="en-US" dirty="0"/>
              <a:t> = 10</a:t>
            </a:r>
          </a:p>
          <a:p>
            <a:r>
              <a:rPr lang="en-US" dirty="0" err="1"/>
              <a:t>float_value</a:t>
            </a:r>
            <a:r>
              <a:rPr lang="en-US" dirty="0"/>
              <a:t> = </a:t>
            </a:r>
            <a:r>
              <a:rPr lang="en-US" dirty="0" err="1"/>
              <a:t>int_value</a:t>
            </a:r>
            <a:r>
              <a:rPr lang="en-US" dirty="0"/>
              <a:t> + 3.5  # Adding integer and float results in implicit conversion to float</a:t>
            </a:r>
          </a:p>
          <a:p>
            <a:r>
              <a:rPr lang="en-US" dirty="0"/>
              <a:t>print(</a:t>
            </a:r>
            <a:r>
              <a:rPr lang="en-US" dirty="0" err="1"/>
              <a:t>f"Implicit</a:t>
            </a:r>
            <a:r>
              <a:rPr lang="en-US" dirty="0"/>
              <a:t> Casting: Integer {</a:t>
            </a:r>
            <a:r>
              <a:rPr lang="en-US" dirty="0" err="1"/>
              <a:t>int_value</a:t>
            </a:r>
            <a:r>
              <a:rPr lang="en-US" dirty="0"/>
              <a:t>} + Float 3.5 = {</a:t>
            </a:r>
            <a:r>
              <a:rPr lang="en-US" dirty="0" err="1"/>
              <a:t>float_value</a:t>
            </a:r>
            <a:r>
              <a:rPr lang="en-US" dirty="0"/>
              <a:t>} (Type: {type(</a:t>
            </a:r>
            <a:r>
              <a:rPr lang="en-US" dirty="0" err="1"/>
              <a:t>float_value</a:t>
            </a:r>
            <a:r>
              <a:rPr lang="en-US" dirty="0"/>
              <a:t>)})")</a:t>
            </a:r>
          </a:p>
          <a:p>
            <a:endParaRPr lang="en-US" dirty="0"/>
          </a:p>
          <a:p>
            <a:r>
              <a:rPr lang="en-US" dirty="0"/>
              <a:t># Explicit Casting (Manually converting types)</a:t>
            </a:r>
          </a:p>
          <a:p>
            <a:r>
              <a:rPr lang="en-US" dirty="0"/>
              <a:t># Integer to float (explicit)</a:t>
            </a:r>
          </a:p>
          <a:p>
            <a:r>
              <a:rPr lang="en-US" dirty="0" err="1"/>
              <a:t>int_value</a:t>
            </a:r>
            <a:r>
              <a:rPr lang="en-US" dirty="0"/>
              <a:t> = 10</a:t>
            </a:r>
          </a:p>
          <a:p>
            <a:r>
              <a:rPr lang="en-US" dirty="0" err="1"/>
              <a:t>float_value</a:t>
            </a:r>
            <a:r>
              <a:rPr lang="en-US" dirty="0"/>
              <a:t> = float(</a:t>
            </a:r>
            <a:r>
              <a:rPr lang="en-US" dirty="0" err="1"/>
              <a:t>int_value</a:t>
            </a:r>
            <a:r>
              <a:rPr lang="en-US" dirty="0"/>
              <a:t>)</a:t>
            </a:r>
          </a:p>
          <a:p>
            <a:r>
              <a:rPr lang="en-US" dirty="0"/>
              <a:t>print(</a:t>
            </a:r>
            <a:r>
              <a:rPr lang="en-US" dirty="0" err="1"/>
              <a:t>f"Explicit</a:t>
            </a:r>
            <a:r>
              <a:rPr lang="en-US" dirty="0"/>
              <a:t> Casting: Integer {</a:t>
            </a:r>
            <a:r>
              <a:rPr lang="en-US" dirty="0" err="1"/>
              <a:t>int_value</a:t>
            </a:r>
            <a:r>
              <a:rPr lang="en-US" dirty="0"/>
              <a:t>} casted to float: {</a:t>
            </a:r>
            <a:r>
              <a:rPr lang="en-US" dirty="0" err="1"/>
              <a:t>float_value</a:t>
            </a:r>
            <a:r>
              <a:rPr lang="en-US" dirty="0"/>
              <a:t>} (Type: {type(</a:t>
            </a:r>
            <a:r>
              <a:rPr lang="en-US" dirty="0" err="1"/>
              <a:t>float_value</a:t>
            </a:r>
            <a:r>
              <a:rPr lang="en-US" dirty="0"/>
              <a:t>)})")</a:t>
            </a:r>
          </a:p>
          <a:p>
            <a:endParaRPr lang="en-US" dirty="0"/>
          </a:p>
          <a:p>
            <a:r>
              <a:rPr lang="en-US" dirty="0"/>
              <a:t># Float to integer (explicit)</a:t>
            </a:r>
          </a:p>
          <a:p>
            <a:r>
              <a:rPr lang="en-US" dirty="0" err="1"/>
              <a:t>float_value</a:t>
            </a:r>
            <a:r>
              <a:rPr lang="en-US" dirty="0"/>
              <a:t> = 10.75</a:t>
            </a:r>
          </a:p>
          <a:p>
            <a:r>
              <a:rPr lang="en-US" dirty="0" err="1"/>
              <a:t>int_value</a:t>
            </a:r>
            <a:r>
              <a:rPr lang="en-US" dirty="0"/>
              <a:t> = int(</a:t>
            </a:r>
            <a:r>
              <a:rPr lang="en-US" dirty="0" err="1"/>
              <a:t>float_value</a:t>
            </a:r>
            <a:r>
              <a:rPr lang="en-US" dirty="0"/>
              <a:t>)</a:t>
            </a:r>
          </a:p>
          <a:p>
            <a:r>
              <a:rPr lang="en-US" dirty="0"/>
              <a:t>print(</a:t>
            </a:r>
            <a:r>
              <a:rPr lang="en-US" dirty="0" err="1"/>
              <a:t>f"Explicit</a:t>
            </a:r>
            <a:r>
              <a:rPr lang="en-US" dirty="0"/>
              <a:t> Casting: Float {</a:t>
            </a:r>
            <a:r>
              <a:rPr lang="en-US" dirty="0" err="1"/>
              <a:t>float_value</a:t>
            </a:r>
            <a:r>
              <a:rPr lang="en-US" dirty="0"/>
              <a:t>} casted to integer: {</a:t>
            </a:r>
            <a:r>
              <a:rPr lang="en-US" dirty="0" err="1"/>
              <a:t>int_value</a:t>
            </a:r>
            <a:r>
              <a:rPr lang="en-US" dirty="0"/>
              <a:t>} (Type: {type(</a:t>
            </a:r>
            <a:r>
              <a:rPr lang="en-US" dirty="0" err="1"/>
              <a:t>int_value</a:t>
            </a:r>
            <a:r>
              <a:rPr lang="en-US" dirty="0"/>
              <a:t>)})")</a:t>
            </a:r>
          </a:p>
          <a:p>
            <a:endParaRPr lang="en-US" dirty="0"/>
          </a:p>
          <a:p>
            <a:r>
              <a:rPr lang="en-US" dirty="0"/>
              <a:t># Integer to string (explicit)</a:t>
            </a:r>
          </a:p>
          <a:p>
            <a:r>
              <a:rPr lang="en-US" dirty="0" err="1"/>
              <a:t>int_value</a:t>
            </a:r>
            <a:r>
              <a:rPr lang="en-US" dirty="0"/>
              <a:t> = 25</a:t>
            </a:r>
          </a:p>
          <a:p>
            <a:r>
              <a:rPr lang="en-US" dirty="0" err="1"/>
              <a:t>str_value</a:t>
            </a:r>
            <a:r>
              <a:rPr lang="en-US" dirty="0"/>
              <a:t> = str(</a:t>
            </a:r>
            <a:r>
              <a:rPr lang="en-US" dirty="0" err="1"/>
              <a:t>int_value</a:t>
            </a:r>
            <a:r>
              <a:rPr lang="en-US" dirty="0"/>
              <a:t>)</a:t>
            </a:r>
          </a:p>
          <a:p>
            <a:r>
              <a:rPr lang="en-US" dirty="0"/>
              <a:t>print(</a:t>
            </a:r>
            <a:r>
              <a:rPr lang="en-US" dirty="0" err="1"/>
              <a:t>f"Explicit</a:t>
            </a:r>
            <a:r>
              <a:rPr lang="en-US" dirty="0"/>
              <a:t> Casting: Integer {</a:t>
            </a:r>
            <a:r>
              <a:rPr lang="en-US" dirty="0" err="1"/>
              <a:t>int_value</a:t>
            </a:r>
            <a:r>
              <a:rPr lang="en-US" dirty="0"/>
              <a:t>} casted to string: '{</a:t>
            </a:r>
            <a:r>
              <a:rPr lang="en-US" dirty="0" err="1"/>
              <a:t>str_value</a:t>
            </a:r>
            <a:r>
              <a:rPr lang="en-US" dirty="0"/>
              <a:t>}' (Type: {type(</a:t>
            </a:r>
            <a:r>
              <a:rPr lang="en-US" dirty="0" err="1"/>
              <a:t>str_value</a:t>
            </a:r>
            <a:r>
              <a:rPr lang="en-US" dirty="0"/>
              <a:t>)})")</a:t>
            </a:r>
          </a:p>
          <a:p>
            <a:endParaRPr lang="en-US" dirty="0"/>
          </a:p>
          <a:p>
            <a:r>
              <a:rPr lang="en-US" dirty="0"/>
              <a:t># String to integer (explicit)</a:t>
            </a:r>
          </a:p>
          <a:p>
            <a:r>
              <a:rPr lang="en-US" dirty="0" err="1"/>
              <a:t>str_value</a:t>
            </a:r>
            <a:r>
              <a:rPr lang="en-US" dirty="0"/>
              <a:t> = "100"</a:t>
            </a:r>
          </a:p>
          <a:p>
            <a:r>
              <a:rPr lang="en-US" dirty="0" err="1"/>
              <a:t>int_value</a:t>
            </a:r>
            <a:r>
              <a:rPr lang="en-US" dirty="0"/>
              <a:t> = int(</a:t>
            </a:r>
            <a:r>
              <a:rPr lang="en-US" dirty="0" err="1"/>
              <a:t>str_value</a:t>
            </a:r>
            <a:r>
              <a:rPr lang="en-US" dirty="0"/>
              <a:t>)</a:t>
            </a:r>
          </a:p>
          <a:p>
            <a:r>
              <a:rPr lang="en-US" dirty="0"/>
              <a:t>print(</a:t>
            </a:r>
            <a:r>
              <a:rPr lang="en-US" dirty="0" err="1"/>
              <a:t>f"Explicit</a:t>
            </a:r>
            <a:r>
              <a:rPr lang="en-US" dirty="0"/>
              <a:t> Casting: String '{</a:t>
            </a:r>
            <a:r>
              <a:rPr lang="en-US" dirty="0" err="1"/>
              <a:t>str_value</a:t>
            </a:r>
            <a:r>
              <a:rPr lang="en-US" dirty="0"/>
              <a:t>}' casted to integer: {</a:t>
            </a:r>
            <a:r>
              <a:rPr lang="en-US" dirty="0" err="1"/>
              <a:t>int_value</a:t>
            </a:r>
            <a:r>
              <a:rPr lang="en-US" dirty="0"/>
              <a:t>} (Type: {type(</a:t>
            </a:r>
            <a:r>
              <a:rPr lang="en-US" dirty="0" err="1"/>
              <a:t>int_value</a:t>
            </a:r>
            <a:r>
              <a:rPr lang="en-US" dirty="0"/>
              <a:t>)})")</a:t>
            </a:r>
          </a:p>
          <a:p>
            <a:endParaRPr lang="en-US" dirty="0"/>
          </a:p>
          <a:p>
            <a:r>
              <a:rPr lang="en-US" dirty="0"/>
              <a:t># String to float (explicit)</a:t>
            </a:r>
          </a:p>
          <a:p>
            <a:r>
              <a:rPr lang="en-US" dirty="0" err="1"/>
              <a:t>str_value</a:t>
            </a:r>
            <a:r>
              <a:rPr lang="en-US" dirty="0"/>
              <a:t> = "123.45"</a:t>
            </a:r>
          </a:p>
          <a:p>
            <a:r>
              <a:rPr lang="en-US" dirty="0" err="1"/>
              <a:t>float_value</a:t>
            </a:r>
            <a:r>
              <a:rPr lang="en-US" dirty="0"/>
              <a:t> = float(</a:t>
            </a:r>
            <a:r>
              <a:rPr lang="en-US" dirty="0" err="1"/>
              <a:t>str_value</a:t>
            </a:r>
            <a:r>
              <a:rPr lang="en-US" dirty="0"/>
              <a:t>)</a:t>
            </a:r>
          </a:p>
          <a:p>
            <a:r>
              <a:rPr lang="en-US" dirty="0"/>
              <a:t>print(</a:t>
            </a:r>
            <a:r>
              <a:rPr lang="en-US" dirty="0" err="1"/>
              <a:t>f"Explicit</a:t>
            </a:r>
            <a:r>
              <a:rPr lang="en-US" dirty="0"/>
              <a:t> Casting: String '{</a:t>
            </a:r>
            <a:r>
              <a:rPr lang="en-US" dirty="0" err="1"/>
              <a:t>str_value</a:t>
            </a:r>
            <a:r>
              <a:rPr lang="en-US" dirty="0"/>
              <a:t>}' casted to float: {</a:t>
            </a:r>
            <a:r>
              <a:rPr lang="en-US" dirty="0" err="1"/>
              <a:t>float_value</a:t>
            </a:r>
            <a:r>
              <a:rPr lang="en-US" dirty="0"/>
              <a:t>} (Type: {type(</a:t>
            </a:r>
            <a:r>
              <a:rPr lang="en-US" dirty="0" err="1"/>
              <a:t>float_value</a:t>
            </a:r>
            <a:r>
              <a:rPr lang="en-US" dirty="0"/>
              <a:t>)})")</a:t>
            </a:r>
          </a:p>
          <a:p>
            <a:endParaRPr lang="en-US" dirty="0"/>
          </a:p>
          <a:p>
            <a:r>
              <a:rPr lang="en-US" dirty="0"/>
              <a:t># Float to string (explicit)</a:t>
            </a:r>
          </a:p>
          <a:p>
            <a:r>
              <a:rPr lang="en-US" dirty="0" err="1"/>
              <a:t>float_value</a:t>
            </a:r>
            <a:r>
              <a:rPr lang="en-US" dirty="0"/>
              <a:t> = 56.78</a:t>
            </a:r>
          </a:p>
          <a:p>
            <a:r>
              <a:rPr lang="en-US" dirty="0" err="1"/>
              <a:t>str_value</a:t>
            </a:r>
            <a:r>
              <a:rPr lang="en-US" dirty="0"/>
              <a:t> = str(</a:t>
            </a:r>
            <a:r>
              <a:rPr lang="en-US" dirty="0" err="1"/>
              <a:t>float_value</a:t>
            </a:r>
            <a:r>
              <a:rPr lang="en-US" dirty="0"/>
              <a:t>)</a:t>
            </a:r>
          </a:p>
          <a:p>
            <a:r>
              <a:rPr lang="en-US" dirty="0"/>
              <a:t>print(</a:t>
            </a:r>
            <a:r>
              <a:rPr lang="en-US" dirty="0" err="1"/>
              <a:t>f"Explicit</a:t>
            </a:r>
            <a:r>
              <a:rPr lang="en-US" dirty="0"/>
              <a:t> Casting: Float {</a:t>
            </a:r>
            <a:r>
              <a:rPr lang="en-US" dirty="0" err="1"/>
              <a:t>float_value</a:t>
            </a:r>
            <a:r>
              <a:rPr lang="en-US" dirty="0"/>
              <a:t>} casted to string: '{</a:t>
            </a:r>
            <a:r>
              <a:rPr lang="en-US" dirty="0" err="1"/>
              <a:t>str_value</a:t>
            </a:r>
            <a:r>
              <a:rPr lang="en-US" dirty="0"/>
              <a:t>}' (Type: {type(</a:t>
            </a:r>
            <a:r>
              <a:rPr lang="en-US" dirty="0" err="1"/>
              <a:t>str_value</a:t>
            </a:r>
            <a:r>
              <a:rPr lang="en-US" dirty="0"/>
              <a:t>)})")</a:t>
            </a:r>
          </a:p>
          <a:p>
            <a:endParaRPr lang="en-US" dirty="0"/>
          </a:p>
          <a:p>
            <a:r>
              <a:rPr lang="en-US" dirty="0"/>
              <a:t># Implicit Casting in expressions</a:t>
            </a:r>
          </a:p>
          <a:p>
            <a:r>
              <a:rPr lang="en-US" dirty="0"/>
              <a:t># Combining integer and float in arithmetic operation</a:t>
            </a:r>
          </a:p>
          <a:p>
            <a:r>
              <a:rPr lang="en-US" dirty="0"/>
              <a:t>num1 = 5  # Integer</a:t>
            </a:r>
          </a:p>
          <a:p>
            <a:r>
              <a:rPr lang="en-US" dirty="0"/>
              <a:t>num2 = 2.5  # Float</a:t>
            </a:r>
          </a:p>
          <a:p>
            <a:r>
              <a:rPr lang="en-US" dirty="0"/>
              <a:t>result = num1 * num2  # Implicitly casted to float</a:t>
            </a:r>
          </a:p>
          <a:p>
            <a:r>
              <a:rPr lang="en-US" dirty="0"/>
              <a:t>print(</a:t>
            </a:r>
            <a:r>
              <a:rPr lang="en-US" dirty="0" err="1"/>
              <a:t>f"Implicit</a:t>
            </a:r>
            <a:r>
              <a:rPr lang="en-US" dirty="0"/>
              <a:t> Casting: Integer {num1} * Float {num2} = {result} (Type: {type(result)})")</a:t>
            </a:r>
          </a:p>
          <a:p>
            <a:endParaRPr lang="en-US" dirty="0"/>
          </a:p>
        </p:txBody>
      </p:sp>
      <p:sp>
        <p:nvSpPr>
          <p:cNvPr id="4" name="Slide Number Placeholder 3">
            <a:extLst>
              <a:ext uri="{FF2B5EF4-FFF2-40B4-BE49-F238E27FC236}">
                <a16:creationId xmlns:a16="http://schemas.microsoft.com/office/drawing/2014/main" id="{68579F59-359D-5455-2C30-DD54473F722D}"/>
              </a:ext>
            </a:extLst>
          </p:cNvPr>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1713113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D95BA-05FD-23CB-2AD1-0BDECD4D21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C04733-D99E-558A-EF4F-CAC6691CFE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0BC3D-E9DA-2874-7688-481E6A54BAB3}"/>
              </a:ext>
            </a:extLst>
          </p:cNvPr>
          <p:cNvSpPr>
            <a:spLocks noGrp="1"/>
          </p:cNvSpPr>
          <p:nvPr>
            <p:ph type="body" idx="1"/>
          </p:nvPr>
        </p:nvSpPr>
        <p:spPr/>
        <p:txBody>
          <a:bodyPr/>
          <a:lstStyle/>
          <a:p>
            <a:r>
              <a:rPr lang="en-US" dirty="0"/>
              <a:t># Example codes for various operations on Python Strings</a:t>
            </a:r>
          </a:p>
          <a:p>
            <a:endParaRPr lang="en-US" dirty="0"/>
          </a:p>
          <a:p>
            <a:r>
              <a:rPr lang="en-US" dirty="0"/>
              <a:t># 1. Concatenation</a:t>
            </a:r>
          </a:p>
          <a:p>
            <a:r>
              <a:rPr lang="en-US" dirty="0"/>
              <a:t>str1 = "Hello"</a:t>
            </a:r>
          </a:p>
          <a:p>
            <a:r>
              <a:rPr lang="en-US" dirty="0"/>
              <a:t>str2 = "World"</a:t>
            </a:r>
          </a:p>
          <a:p>
            <a:r>
              <a:rPr lang="en-US" dirty="0"/>
              <a:t>result = str1 + " " + str2</a:t>
            </a:r>
          </a:p>
          <a:p>
            <a:r>
              <a:rPr lang="en-US" dirty="0"/>
              <a:t>print(</a:t>
            </a:r>
            <a:r>
              <a:rPr lang="en-US" dirty="0" err="1"/>
              <a:t>f"Concatenation</a:t>
            </a:r>
            <a:r>
              <a:rPr lang="en-US" dirty="0"/>
              <a:t>: {result}")</a:t>
            </a:r>
          </a:p>
          <a:p>
            <a:endParaRPr lang="en-US" dirty="0"/>
          </a:p>
          <a:p>
            <a:r>
              <a:rPr lang="en-US" dirty="0"/>
              <a:t># 2. Repetition</a:t>
            </a:r>
          </a:p>
          <a:p>
            <a:r>
              <a:rPr lang="en-US" dirty="0"/>
              <a:t>str3 = "Python"</a:t>
            </a:r>
          </a:p>
          <a:p>
            <a:r>
              <a:rPr lang="en-US" dirty="0"/>
              <a:t>result = str3 * 3</a:t>
            </a:r>
          </a:p>
          <a:p>
            <a:r>
              <a:rPr lang="en-US" dirty="0"/>
              <a:t>print(</a:t>
            </a:r>
            <a:r>
              <a:rPr lang="en-US" dirty="0" err="1"/>
              <a:t>f"Repetition</a:t>
            </a:r>
            <a:r>
              <a:rPr lang="en-US" dirty="0"/>
              <a:t>: {result}")</a:t>
            </a:r>
          </a:p>
          <a:p>
            <a:endParaRPr lang="en-US" dirty="0"/>
          </a:p>
          <a:p>
            <a:r>
              <a:rPr lang="en-US" dirty="0"/>
              <a:t># 3. Slicing</a:t>
            </a:r>
          </a:p>
          <a:p>
            <a:r>
              <a:rPr lang="en-US" dirty="0"/>
              <a:t>str4 = "Programming"</a:t>
            </a:r>
          </a:p>
          <a:p>
            <a:r>
              <a:rPr lang="en-US" dirty="0"/>
              <a:t>result = str4[0:5]  # Extracting '</a:t>
            </a:r>
            <a:r>
              <a:rPr lang="en-US" dirty="0" err="1"/>
              <a:t>Progr</a:t>
            </a:r>
            <a:r>
              <a:rPr lang="en-US" dirty="0"/>
              <a:t>'</a:t>
            </a:r>
          </a:p>
          <a:p>
            <a:r>
              <a:rPr lang="en-US" dirty="0"/>
              <a:t>print(</a:t>
            </a:r>
            <a:r>
              <a:rPr lang="en-US" dirty="0" err="1"/>
              <a:t>f"Slicing</a:t>
            </a:r>
            <a:r>
              <a:rPr lang="en-US" dirty="0"/>
              <a:t>: {result}")</a:t>
            </a:r>
          </a:p>
          <a:p>
            <a:endParaRPr lang="en-US" dirty="0"/>
          </a:p>
          <a:p>
            <a:r>
              <a:rPr lang="en-US" dirty="0"/>
              <a:t># 4. Length of a string</a:t>
            </a:r>
          </a:p>
          <a:p>
            <a:r>
              <a:rPr lang="en-US" dirty="0"/>
              <a:t>str5 = "Learning Python"</a:t>
            </a:r>
          </a:p>
          <a:p>
            <a:r>
              <a:rPr lang="en-US" dirty="0"/>
              <a:t>length = </a:t>
            </a:r>
            <a:r>
              <a:rPr lang="en-US" dirty="0" err="1"/>
              <a:t>len</a:t>
            </a:r>
            <a:r>
              <a:rPr lang="en-US" dirty="0"/>
              <a:t>(str5)</a:t>
            </a:r>
          </a:p>
          <a:p>
            <a:r>
              <a:rPr lang="en-US" dirty="0"/>
              <a:t>print(</a:t>
            </a:r>
            <a:r>
              <a:rPr lang="en-US" dirty="0" err="1"/>
              <a:t>f"Length</a:t>
            </a:r>
            <a:r>
              <a:rPr lang="en-US" dirty="0"/>
              <a:t>: {length}")</a:t>
            </a:r>
          </a:p>
          <a:p>
            <a:endParaRPr lang="en-US" dirty="0"/>
          </a:p>
          <a:p>
            <a:r>
              <a:rPr lang="en-US" dirty="0"/>
              <a:t># 5. String case conversion</a:t>
            </a:r>
          </a:p>
          <a:p>
            <a:r>
              <a:rPr lang="en-US" dirty="0"/>
              <a:t>str6 = "hello world"</a:t>
            </a:r>
          </a:p>
          <a:p>
            <a:r>
              <a:rPr lang="en-US" dirty="0"/>
              <a:t>print(</a:t>
            </a:r>
            <a:r>
              <a:rPr lang="en-US" dirty="0" err="1"/>
              <a:t>f"Uppercase</a:t>
            </a:r>
            <a:r>
              <a:rPr lang="en-US" dirty="0"/>
              <a:t>: {str6.upper()}")</a:t>
            </a:r>
          </a:p>
          <a:p>
            <a:r>
              <a:rPr lang="en-US" dirty="0"/>
              <a:t>print(</a:t>
            </a:r>
            <a:r>
              <a:rPr lang="en-US" dirty="0" err="1"/>
              <a:t>f"Lowercase</a:t>
            </a:r>
            <a:r>
              <a:rPr lang="en-US" dirty="0"/>
              <a:t>: {str6.lower()}")</a:t>
            </a:r>
          </a:p>
          <a:p>
            <a:r>
              <a:rPr lang="en-US" dirty="0"/>
              <a:t>print(</a:t>
            </a:r>
            <a:r>
              <a:rPr lang="en-US" dirty="0" err="1"/>
              <a:t>f"Title</a:t>
            </a:r>
            <a:r>
              <a:rPr lang="en-US" dirty="0"/>
              <a:t> Case: {str6.title()}")</a:t>
            </a:r>
          </a:p>
          <a:p>
            <a:endParaRPr lang="en-US" dirty="0"/>
          </a:p>
          <a:p>
            <a:r>
              <a:rPr lang="en-US" dirty="0"/>
              <a:t># 6. Checking if a string starts or ends with a specific substring</a:t>
            </a:r>
          </a:p>
          <a:p>
            <a:r>
              <a:rPr lang="en-US" dirty="0"/>
              <a:t>str7 = "Python Programming"</a:t>
            </a:r>
          </a:p>
          <a:p>
            <a:r>
              <a:rPr lang="en-US" dirty="0"/>
              <a:t>print(</a:t>
            </a:r>
            <a:r>
              <a:rPr lang="en-US" dirty="0" err="1"/>
              <a:t>f"Starts</a:t>
            </a:r>
            <a:r>
              <a:rPr lang="en-US" dirty="0"/>
              <a:t> with 'Python': {str7.startswith('Python')}")</a:t>
            </a:r>
          </a:p>
          <a:p>
            <a:r>
              <a:rPr lang="en-US" dirty="0"/>
              <a:t>print(</a:t>
            </a:r>
            <a:r>
              <a:rPr lang="en-US" dirty="0" err="1"/>
              <a:t>f"Ends</a:t>
            </a:r>
            <a:r>
              <a:rPr lang="en-US" dirty="0"/>
              <a:t> with 'Programming': {str7.endswith('Programming')}")</a:t>
            </a:r>
          </a:p>
          <a:p>
            <a:endParaRPr lang="en-US" dirty="0"/>
          </a:p>
          <a:p>
            <a:r>
              <a:rPr lang="en-US" dirty="0"/>
              <a:t># 7. Finding a substring</a:t>
            </a:r>
          </a:p>
          <a:p>
            <a:r>
              <a:rPr lang="en-US" dirty="0"/>
              <a:t>str8 = "Python is fun"</a:t>
            </a:r>
          </a:p>
          <a:p>
            <a:r>
              <a:rPr lang="en-US" dirty="0"/>
              <a:t>index = str8.find("is")</a:t>
            </a:r>
          </a:p>
          <a:p>
            <a:r>
              <a:rPr lang="en-US" dirty="0"/>
              <a:t>print(</a:t>
            </a:r>
            <a:r>
              <a:rPr lang="en-US" dirty="0" err="1"/>
              <a:t>f"Index</a:t>
            </a:r>
            <a:r>
              <a:rPr lang="en-US" dirty="0"/>
              <a:t> of 'is': {index}")</a:t>
            </a:r>
          </a:p>
          <a:p>
            <a:endParaRPr lang="en-US" dirty="0"/>
          </a:p>
          <a:p>
            <a:r>
              <a:rPr lang="en-US" dirty="0"/>
              <a:t># 8. Replace a substring</a:t>
            </a:r>
          </a:p>
          <a:p>
            <a:r>
              <a:rPr lang="en-US" dirty="0"/>
              <a:t>str9 = "I love Python"</a:t>
            </a:r>
          </a:p>
          <a:p>
            <a:r>
              <a:rPr lang="en-US" dirty="0"/>
              <a:t>result = str9.replace("Python", "coding")</a:t>
            </a:r>
          </a:p>
          <a:p>
            <a:r>
              <a:rPr lang="en-US" dirty="0"/>
              <a:t>print(</a:t>
            </a:r>
            <a:r>
              <a:rPr lang="en-US" dirty="0" err="1"/>
              <a:t>f"Replace</a:t>
            </a:r>
            <a:r>
              <a:rPr lang="en-US" dirty="0"/>
              <a:t>: {result}")</a:t>
            </a:r>
          </a:p>
          <a:p>
            <a:endParaRPr lang="en-US" dirty="0"/>
          </a:p>
          <a:p>
            <a:r>
              <a:rPr lang="en-US" dirty="0"/>
              <a:t># 9. Splitting a string</a:t>
            </a:r>
          </a:p>
          <a:p>
            <a:r>
              <a:rPr lang="en-US" dirty="0"/>
              <a:t>str10 = "</a:t>
            </a:r>
            <a:r>
              <a:rPr lang="en-US" dirty="0" err="1"/>
              <a:t>apple,banana,cherry</a:t>
            </a:r>
            <a:r>
              <a:rPr lang="en-US" dirty="0"/>
              <a:t>"</a:t>
            </a:r>
          </a:p>
          <a:p>
            <a:r>
              <a:rPr lang="en-US" dirty="0"/>
              <a:t>result = str10.split(",")</a:t>
            </a:r>
          </a:p>
          <a:p>
            <a:r>
              <a:rPr lang="en-US" dirty="0"/>
              <a:t>print(</a:t>
            </a:r>
            <a:r>
              <a:rPr lang="en-US" dirty="0" err="1"/>
              <a:t>f"Split</a:t>
            </a:r>
            <a:r>
              <a:rPr lang="en-US" dirty="0"/>
              <a:t>: {result}")</a:t>
            </a:r>
          </a:p>
          <a:p>
            <a:endParaRPr lang="en-US" dirty="0"/>
          </a:p>
          <a:p>
            <a:r>
              <a:rPr lang="en-US" dirty="0"/>
              <a:t># 10. Joining strings</a:t>
            </a:r>
          </a:p>
          <a:p>
            <a:r>
              <a:rPr lang="en-US" dirty="0" err="1"/>
              <a:t>list_of_strings</a:t>
            </a:r>
            <a:r>
              <a:rPr lang="en-US" dirty="0"/>
              <a:t> = ["Python", "is", "awesome"]</a:t>
            </a:r>
          </a:p>
          <a:p>
            <a:r>
              <a:rPr lang="en-US" dirty="0"/>
              <a:t>result = " ".join(</a:t>
            </a:r>
            <a:r>
              <a:rPr lang="en-US" dirty="0" err="1"/>
              <a:t>list_of_strings</a:t>
            </a:r>
            <a:r>
              <a:rPr lang="en-US" dirty="0"/>
              <a:t>)</a:t>
            </a:r>
          </a:p>
          <a:p>
            <a:r>
              <a:rPr lang="en-US" dirty="0"/>
              <a:t>print(</a:t>
            </a:r>
            <a:r>
              <a:rPr lang="en-US" dirty="0" err="1"/>
              <a:t>f"Join</a:t>
            </a:r>
            <a:r>
              <a:rPr lang="en-US" dirty="0"/>
              <a:t>: {result}")</a:t>
            </a:r>
          </a:p>
          <a:p>
            <a:endParaRPr lang="en-US" dirty="0"/>
          </a:p>
          <a:p>
            <a:r>
              <a:rPr lang="en-US" dirty="0"/>
              <a:t># 11. Stripping whitespace</a:t>
            </a:r>
          </a:p>
          <a:p>
            <a:r>
              <a:rPr lang="en-US" dirty="0"/>
              <a:t>str11 = "   Hello Python   "</a:t>
            </a:r>
          </a:p>
          <a:p>
            <a:r>
              <a:rPr lang="en-US" dirty="0"/>
              <a:t>print(</a:t>
            </a:r>
            <a:r>
              <a:rPr lang="en-US" dirty="0" err="1"/>
              <a:t>f"Strip</a:t>
            </a:r>
            <a:r>
              <a:rPr lang="en-US" dirty="0"/>
              <a:t>: '{str11.strip()}'")</a:t>
            </a:r>
          </a:p>
          <a:p>
            <a:endParaRPr lang="en-US" dirty="0"/>
          </a:p>
          <a:p>
            <a:r>
              <a:rPr lang="en-US" dirty="0"/>
              <a:t># 12. Checking for alphanumeric characters</a:t>
            </a:r>
          </a:p>
          <a:p>
            <a:r>
              <a:rPr lang="en-US" dirty="0"/>
              <a:t>str12 = "Python123"</a:t>
            </a:r>
          </a:p>
          <a:p>
            <a:r>
              <a:rPr lang="en-US" dirty="0"/>
              <a:t>print(</a:t>
            </a:r>
            <a:r>
              <a:rPr lang="en-US" dirty="0" err="1"/>
              <a:t>f"Is</a:t>
            </a:r>
            <a:r>
              <a:rPr lang="en-US" dirty="0"/>
              <a:t> Alphanumeric: {str12.isalnum()}")</a:t>
            </a:r>
          </a:p>
          <a:p>
            <a:endParaRPr lang="en-US" dirty="0"/>
          </a:p>
          <a:p>
            <a:r>
              <a:rPr lang="en-US" dirty="0"/>
              <a:t># 13. Checking for alphabetic characters</a:t>
            </a:r>
          </a:p>
          <a:p>
            <a:r>
              <a:rPr lang="en-US" dirty="0"/>
              <a:t>str13 = "Python"</a:t>
            </a:r>
          </a:p>
          <a:p>
            <a:r>
              <a:rPr lang="en-US" dirty="0"/>
              <a:t>print(</a:t>
            </a:r>
            <a:r>
              <a:rPr lang="en-US" dirty="0" err="1"/>
              <a:t>f"Is</a:t>
            </a:r>
            <a:r>
              <a:rPr lang="en-US" dirty="0"/>
              <a:t> Alphabetic: {str13.isalpha()}")</a:t>
            </a:r>
          </a:p>
          <a:p>
            <a:endParaRPr lang="en-US" dirty="0"/>
          </a:p>
          <a:p>
            <a:r>
              <a:rPr lang="en-US" dirty="0"/>
              <a:t># 14. Checking for digits</a:t>
            </a:r>
          </a:p>
          <a:p>
            <a:r>
              <a:rPr lang="en-US" dirty="0"/>
              <a:t>str14 = "12345"</a:t>
            </a:r>
          </a:p>
          <a:p>
            <a:r>
              <a:rPr lang="en-US" dirty="0"/>
              <a:t>print(</a:t>
            </a:r>
            <a:r>
              <a:rPr lang="en-US" dirty="0" err="1"/>
              <a:t>f"Is</a:t>
            </a:r>
            <a:r>
              <a:rPr lang="en-US" dirty="0"/>
              <a:t> Digit: {str14.isdigit()}")</a:t>
            </a:r>
          </a:p>
          <a:p>
            <a:endParaRPr lang="en-US" dirty="0"/>
          </a:p>
          <a:p>
            <a:r>
              <a:rPr lang="en-US" dirty="0"/>
              <a:t># 15. Counting occurrences of a substring</a:t>
            </a:r>
          </a:p>
          <a:p>
            <a:r>
              <a:rPr lang="en-US" dirty="0"/>
              <a:t>str15 = "Python is fun and Python is powerful"</a:t>
            </a:r>
          </a:p>
          <a:p>
            <a:r>
              <a:rPr lang="en-US" dirty="0"/>
              <a:t>count = str15.count("Python")</a:t>
            </a:r>
          </a:p>
          <a:p>
            <a:r>
              <a:rPr lang="en-US" dirty="0"/>
              <a:t>print(</a:t>
            </a:r>
            <a:r>
              <a:rPr lang="en-US" dirty="0" err="1"/>
              <a:t>f"Count</a:t>
            </a:r>
            <a:r>
              <a:rPr lang="en-US" dirty="0"/>
              <a:t> of 'Python': {count}")</a:t>
            </a:r>
          </a:p>
          <a:p>
            <a:endParaRPr lang="en-US" dirty="0"/>
          </a:p>
          <a:p>
            <a:r>
              <a:rPr lang="en-US" dirty="0"/>
              <a:t># 16. String formatting</a:t>
            </a:r>
          </a:p>
          <a:p>
            <a:r>
              <a:rPr lang="en-US" dirty="0"/>
              <a:t>name = "Alice"</a:t>
            </a:r>
          </a:p>
          <a:p>
            <a:r>
              <a:rPr lang="en-US" dirty="0"/>
              <a:t>age = 25</a:t>
            </a:r>
          </a:p>
          <a:p>
            <a:r>
              <a:rPr lang="en-US" dirty="0"/>
              <a:t>result = </a:t>
            </a:r>
            <a:r>
              <a:rPr lang="en-US" dirty="0" err="1"/>
              <a:t>f"My</a:t>
            </a:r>
            <a:r>
              <a:rPr lang="en-US" dirty="0"/>
              <a:t> name is {name} and I am {age} years old."</a:t>
            </a:r>
          </a:p>
          <a:p>
            <a:r>
              <a:rPr lang="en-US" dirty="0"/>
              <a:t>print(</a:t>
            </a:r>
            <a:r>
              <a:rPr lang="en-US" dirty="0" err="1"/>
              <a:t>f"String</a:t>
            </a:r>
            <a:r>
              <a:rPr lang="en-US" dirty="0"/>
              <a:t> Formatting: {result}")</a:t>
            </a:r>
          </a:p>
        </p:txBody>
      </p:sp>
      <p:sp>
        <p:nvSpPr>
          <p:cNvPr id="4" name="Slide Number Placeholder 3">
            <a:extLst>
              <a:ext uri="{FF2B5EF4-FFF2-40B4-BE49-F238E27FC236}">
                <a16:creationId xmlns:a16="http://schemas.microsoft.com/office/drawing/2014/main" id="{E432A6CF-FCC1-6320-B471-31EA418D4A4B}"/>
              </a:ext>
            </a:extLst>
          </p:cNvPr>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2332448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DA8AA-6B1C-59A2-A70B-D57A32FBE6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56A0AB-0C2D-1F1C-263E-AF0BF926EE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0E24BD-8BA0-78DA-1BFC-DE39BB3F6A7F}"/>
              </a:ext>
            </a:extLst>
          </p:cNvPr>
          <p:cNvSpPr>
            <a:spLocks noGrp="1"/>
          </p:cNvSpPr>
          <p:nvPr>
            <p:ph type="body" idx="1"/>
          </p:nvPr>
        </p:nvSpPr>
        <p:spPr/>
        <p:txBody>
          <a:bodyPr/>
          <a:lstStyle/>
          <a:p>
            <a:pPr>
              <a:buNone/>
            </a:pPr>
            <a:r>
              <a:rPr lang="en-US" dirty="0" err="1"/>
              <a:t>newline_example</a:t>
            </a:r>
            <a:r>
              <a:rPr lang="en-US" dirty="0"/>
              <a:t> = "Hello\</a:t>
            </a:r>
            <a:r>
              <a:rPr lang="en-US" dirty="0" err="1"/>
              <a:t>nWorld</a:t>
            </a:r>
            <a:r>
              <a:rPr lang="en-US" dirty="0"/>
              <a:t>"</a:t>
            </a:r>
            <a:br>
              <a:rPr lang="en-US" dirty="0"/>
            </a:br>
            <a:r>
              <a:rPr lang="en-US" dirty="0"/>
              <a:t>print(</a:t>
            </a:r>
            <a:r>
              <a:rPr lang="en-US" dirty="0" err="1"/>
              <a:t>f"Newline</a:t>
            </a:r>
            <a:r>
              <a:rPr lang="en-US" dirty="0"/>
              <a:t>: {</a:t>
            </a:r>
            <a:r>
              <a:rPr lang="en-US" dirty="0" err="1"/>
              <a:t>newline_example</a:t>
            </a:r>
            <a:r>
              <a:rPr lang="en-US" dirty="0"/>
              <a:t>}")</a:t>
            </a:r>
          </a:p>
          <a:p>
            <a:pPr>
              <a:buNone/>
            </a:pPr>
            <a:r>
              <a:rPr lang="en-US" dirty="0"/>
              <a:t> </a:t>
            </a:r>
          </a:p>
          <a:p>
            <a:pPr>
              <a:buNone/>
            </a:pPr>
            <a:r>
              <a:rPr lang="en-US" dirty="0" err="1"/>
              <a:t>tab_example</a:t>
            </a:r>
            <a:r>
              <a:rPr lang="en-US" dirty="0"/>
              <a:t> = "Hello\</a:t>
            </a:r>
            <a:r>
              <a:rPr lang="en-US" dirty="0" err="1"/>
              <a:t>tWorld</a:t>
            </a:r>
            <a:r>
              <a:rPr lang="en-US" dirty="0"/>
              <a:t>"</a:t>
            </a:r>
            <a:br>
              <a:rPr lang="en-US" dirty="0"/>
            </a:br>
            <a:r>
              <a:rPr lang="en-US" dirty="0"/>
              <a:t>print(</a:t>
            </a:r>
            <a:r>
              <a:rPr lang="en-US" dirty="0" err="1"/>
              <a:t>f"Tab</a:t>
            </a:r>
            <a:r>
              <a:rPr lang="en-US" dirty="0"/>
              <a:t>: {</a:t>
            </a:r>
            <a:r>
              <a:rPr lang="en-US" dirty="0" err="1"/>
              <a:t>tab_example</a:t>
            </a:r>
            <a:r>
              <a:rPr lang="en-US" dirty="0"/>
              <a:t>}")</a:t>
            </a:r>
          </a:p>
          <a:p>
            <a:pPr>
              <a:buNone/>
            </a:pPr>
            <a:r>
              <a:rPr lang="en-US" dirty="0"/>
              <a:t> </a:t>
            </a:r>
          </a:p>
          <a:p>
            <a:pPr>
              <a:buNone/>
            </a:pPr>
            <a:r>
              <a:rPr lang="en-US" dirty="0" err="1"/>
              <a:t>backslash_example</a:t>
            </a:r>
            <a:r>
              <a:rPr lang="en-US" dirty="0"/>
              <a:t> = "This is a backslash: \\"</a:t>
            </a:r>
            <a:br>
              <a:rPr lang="en-US" dirty="0"/>
            </a:br>
            <a:r>
              <a:rPr lang="en-US" dirty="0"/>
              <a:t>print(</a:t>
            </a:r>
            <a:r>
              <a:rPr lang="en-US" dirty="0" err="1"/>
              <a:t>f"Backslash</a:t>
            </a:r>
            <a:r>
              <a:rPr lang="en-US" dirty="0"/>
              <a:t>: {</a:t>
            </a:r>
            <a:r>
              <a:rPr lang="en-US" dirty="0" err="1"/>
              <a:t>backslash_example</a:t>
            </a:r>
            <a:r>
              <a:rPr lang="en-US" dirty="0"/>
              <a:t>}")</a:t>
            </a:r>
          </a:p>
          <a:p>
            <a:pPr>
              <a:buNone/>
            </a:pPr>
            <a:r>
              <a:rPr lang="en-US" dirty="0"/>
              <a:t> </a:t>
            </a:r>
          </a:p>
          <a:p>
            <a:pPr>
              <a:buNone/>
            </a:pPr>
            <a:r>
              <a:rPr lang="en-US" dirty="0" err="1"/>
              <a:t>single_quote_example</a:t>
            </a:r>
            <a:r>
              <a:rPr lang="en-US" dirty="0"/>
              <a:t> = 'It\'s Python'</a:t>
            </a:r>
            <a:br>
              <a:rPr lang="en-US" dirty="0"/>
            </a:br>
            <a:r>
              <a:rPr lang="en-US" dirty="0"/>
              <a:t>print(</a:t>
            </a:r>
            <a:r>
              <a:rPr lang="en-US" dirty="0" err="1"/>
              <a:t>f"Single</a:t>
            </a:r>
            <a:r>
              <a:rPr lang="en-US" dirty="0"/>
              <a:t> Quote: {</a:t>
            </a:r>
            <a:r>
              <a:rPr lang="en-US" dirty="0" err="1"/>
              <a:t>single_quote_example</a:t>
            </a:r>
            <a:r>
              <a:rPr lang="en-US" dirty="0"/>
              <a:t>}")</a:t>
            </a:r>
          </a:p>
          <a:p>
            <a:pPr>
              <a:buNone/>
            </a:pPr>
            <a:r>
              <a:rPr lang="en-US" dirty="0"/>
              <a:t> </a:t>
            </a:r>
          </a:p>
          <a:p>
            <a:pPr>
              <a:buNone/>
            </a:pPr>
            <a:r>
              <a:rPr lang="en-US" dirty="0" err="1"/>
              <a:t>double_quote_example</a:t>
            </a:r>
            <a:r>
              <a:rPr lang="en-US" dirty="0"/>
              <a:t> = "He said \"Hello\""</a:t>
            </a:r>
            <a:br>
              <a:rPr lang="en-US" dirty="0"/>
            </a:br>
            <a:r>
              <a:rPr lang="en-US" dirty="0"/>
              <a:t>print(</a:t>
            </a:r>
            <a:r>
              <a:rPr lang="en-US" dirty="0" err="1"/>
              <a:t>f"Double</a:t>
            </a:r>
            <a:r>
              <a:rPr lang="en-US" dirty="0"/>
              <a:t> Quote: {</a:t>
            </a:r>
            <a:r>
              <a:rPr lang="en-US" dirty="0" err="1"/>
              <a:t>double_quote_example</a:t>
            </a:r>
            <a:r>
              <a:rPr lang="en-US" dirty="0"/>
              <a:t>}")</a:t>
            </a:r>
          </a:p>
          <a:p>
            <a:pPr>
              <a:buNone/>
            </a:pPr>
            <a:r>
              <a:rPr lang="en-US" dirty="0"/>
              <a:t> </a:t>
            </a:r>
          </a:p>
          <a:p>
            <a:pPr>
              <a:buNone/>
            </a:pPr>
            <a:r>
              <a:rPr lang="en-US" dirty="0" err="1"/>
              <a:t>carriage_return_example</a:t>
            </a:r>
            <a:r>
              <a:rPr lang="en-US" dirty="0"/>
              <a:t> = "Hello\</a:t>
            </a:r>
            <a:r>
              <a:rPr lang="en-US" dirty="0" err="1"/>
              <a:t>rWorld</a:t>
            </a:r>
            <a:r>
              <a:rPr lang="en-US" dirty="0"/>
              <a:t>"</a:t>
            </a:r>
            <a:br>
              <a:rPr lang="en-US" dirty="0"/>
            </a:br>
            <a:r>
              <a:rPr lang="en-US" dirty="0"/>
              <a:t>print(</a:t>
            </a:r>
            <a:r>
              <a:rPr lang="en-US" dirty="0" err="1"/>
              <a:t>f"Carriage</a:t>
            </a:r>
            <a:r>
              <a:rPr lang="en-US" dirty="0"/>
              <a:t> Return: {</a:t>
            </a:r>
            <a:r>
              <a:rPr lang="en-US" dirty="0" err="1"/>
              <a:t>carriage_return_example</a:t>
            </a:r>
            <a:r>
              <a:rPr lang="en-US" dirty="0"/>
              <a:t>}")</a:t>
            </a:r>
          </a:p>
          <a:p>
            <a:pPr>
              <a:buNone/>
            </a:pPr>
            <a:r>
              <a:rPr lang="en-US" dirty="0"/>
              <a:t> </a:t>
            </a:r>
          </a:p>
          <a:p>
            <a:pPr>
              <a:buNone/>
            </a:pPr>
            <a:r>
              <a:rPr lang="en-US" dirty="0" err="1"/>
              <a:t>backspace_example</a:t>
            </a:r>
            <a:r>
              <a:rPr lang="en-US" dirty="0"/>
              <a:t> = "Hello\</a:t>
            </a:r>
            <a:r>
              <a:rPr lang="en-US" dirty="0" err="1"/>
              <a:t>bWorld</a:t>
            </a:r>
            <a:r>
              <a:rPr lang="en-US" dirty="0"/>
              <a:t>"</a:t>
            </a:r>
            <a:br>
              <a:rPr lang="en-US" dirty="0"/>
            </a:br>
            <a:r>
              <a:rPr lang="en-US" dirty="0"/>
              <a:t>print(</a:t>
            </a:r>
            <a:r>
              <a:rPr lang="en-US" dirty="0" err="1"/>
              <a:t>f"Backspace</a:t>
            </a:r>
            <a:r>
              <a:rPr lang="en-US" dirty="0"/>
              <a:t>: {</a:t>
            </a:r>
            <a:r>
              <a:rPr lang="en-US" dirty="0" err="1"/>
              <a:t>backspace_example</a:t>
            </a:r>
            <a:r>
              <a:rPr lang="en-US" dirty="0"/>
              <a:t>}")</a:t>
            </a:r>
          </a:p>
          <a:p>
            <a:pPr>
              <a:buNone/>
            </a:pPr>
            <a:r>
              <a:rPr lang="en-US" dirty="0"/>
              <a:t> </a:t>
            </a:r>
          </a:p>
          <a:p>
            <a:pPr>
              <a:buNone/>
            </a:pPr>
            <a:r>
              <a:rPr lang="en-US" dirty="0" err="1"/>
              <a:t>form_feed_example</a:t>
            </a:r>
            <a:r>
              <a:rPr lang="en-US" dirty="0"/>
              <a:t> = "Hello\</a:t>
            </a:r>
            <a:r>
              <a:rPr lang="en-US" dirty="0" err="1"/>
              <a:t>fWorld</a:t>
            </a:r>
            <a:r>
              <a:rPr lang="en-US" dirty="0"/>
              <a:t>"</a:t>
            </a:r>
            <a:br>
              <a:rPr lang="en-US" dirty="0"/>
            </a:br>
            <a:r>
              <a:rPr lang="en-US" dirty="0"/>
              <a:t>print(</a:t>
            </a:r>
            <a:r>
              <a:rPr lang="en-US" dirty="0" err="1"/>
              <a:t>f"Form</a:t>
            </a:r>
            <a:r>
              <a:rPr lang="en-US" dirty="0"/>
              <a:t> Feed: {</a:t>
            </a:r>
            <a:r>
              <a:rPr lang="en-US" dirty="0" err="1"/>
              <a:t>form_feed_example</a:t>
            </a:r>
            <a:r>
              <a:rPr lang="en-US" dirty="0"/>
              <a:t>}")</a:t>
            </a:r>
          </a:p>
          <a:p>
            <a:pPr>
              <a:buNone/>
            </a:pPr>
            <a:r>
              <a:rPr lang="en-US" dirty="0"/>
              <a:t> </a:t>
            </a:r>
          </a:p>
          <a:p>
            <a:r>
              <a:rPr lang="en-US" dirty="0" err="1"/>
              <a:t>vertical_tab_example</a:t>
            </a:r>
            <a:r>
              <a:rPr lang="en-US" dirty="0"/>
              <a:t> = "Hello\</a:t>
            </a:r>
            <a:r>
              <a:rPr lang="en-US" dirty="0" err="1"/>
              <a:t>vWorld</a:t>
            </a:r>
            <a:r>
              <a:rPr lang="en-US" dirty="0"/>
              <a:t>"</a:t>
            </a:r>
            <a:br>
              <a:rPr lang="en-US" dirty="0"/>
            </a:br>
            <a:r>
              <a:rPr lang="en-US" dirty="0"/>
              <a:t>print(</a:t>
            </a:r>
            <a:r>
              <a:rPr lang="en-US" dirty="0" err="1"/>
              <a:t>f"Vertical</a:t>
            </a:r>
            <a:r>
              <a:rPr lang="en-US" dirty="0"/>
              <a:t> Tab: {</a:t>
            </a:r>
            <a:r>
              <a:rPr lang="en-US" dirty="0" err="1"/>
              <a:t>vertical_tab_example</a:t>
            </a:r>
            <a:r>
              <a:rPr lang="en-US" dirty="0"/>
              <a:t>}")</a:t>
            </a:r>
          </a:p>
          <a:p>
            <a:endParaRPr lang="en-US" dirty="0"/>
          </a:p>
        </p:txBody>
      </p:sp>
      <p:sp>
        <p:nvSpPr>
          <p:cNvPr id="4" name="Slide Number Placeholder 3">
            <a:extLst>
              <a:ext uri="{FF2B5EF4-FFF2-40B4-BE49-F238E27FC236}">
                <a16:creationId xmlns:a16="http://schemas.microsoft.com/office/drawing/2014/main" id="{0E1A76D7-24DB-8F54-E09A-7868FE082677}"/>
              </a:ext>
            </a:extLst>
          </p:cNvPr>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2908111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B6B1E-BB6F-DD0A-4048-0A22223E4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A62E9-AE76-1C5E-F722-AD7C98EBEA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38D8E8-1202-E0EA-6CE4-A3A9CEC3BE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7F47BE-EDDA-3E81-84EC-9A90B8D42AB7}"/>
              </a:ext>
            </a:extLst>
          </p:cNvPr>
          <p:cNvSpPr>
            <a:spLocks noGrp="1"/>
          </p:cNvSpPr>
          <p:nvPr>
            <p:ph type="sldNum" sz="quarter" idx="5"/>
          </p:nvPr>
        </p:nvSpPr>
        <p:spPr/>
        <p:txBody>
          <a:bodyPr/>
          <a:lstStyle/>
          <a:p>
            <a:fld id="{284ECAD9-32EE-4091-BDA5-6BD15ACC5E58}" type="slidenum">
              <a:rPr lang="en-US" noProof="0" smtClean="0"/>
              <a:t>16</a:t>
            </a:fld>
            <a:endParaRPr lang="en-US" noProof="0" dirty="0"/>
          </a:p>
        </p:txBody>
      </p:sp>
    </p:spTree>
    <p:extLst>
      <p:ext uri="{BB962C8B-B14F-4D97-AF65-F5344CB8AC3E}">
        <p14:creationId xmlns:p14="http://schemas.microsoft.com/office/powerpoint/2010/main" val="135668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9D4FE-CE98-21D0-71C0-F99F2F7DE2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8C8D3-6ED2-B4CC-0022-3B683F5F73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9EEDB9-4B7F-AAC1-E8EE-621CA7E554EE}"/>
              </a:ext>
            </a:extLst>
          </p:cNvPr>
          <p:cNvSpPr>
            <a:spLocks noGrp="1"/>
          </p:cNvSpPr>
          <p:nvPr>
            <p:ph type="body" idx="1"/>
          </p:nvPr>
        </p:nvSpPr>
        <p:spPr/>
        <p:txBody>
          <a:bodyPr/>
          <a:lstStyle/>
          <a:p>
            <a:r>
              <a:rPr lang="en-US" dirty="0"/>
              <a:t># Arithmetic Operators</a:t>
            </a:r>
          </a:p>
          <a:p>
            <a:r>
              <a:rPr lang="en-US" dirty="0"/>
              <a:t>a = 10</a:t>
            </a:r>
          </a:p>
          <a:p>
            <a:r>
              <a:rPr lang="en-US" dirty="0"/>
              <a:t>b = 3</a:t>
            </a:r>
          </a:p>
          <a:p>
            <a:endParaRPr lang="en-US" dirty="0"/>
          </a:p>
          <a:p>
            <a:r>
              <a:rPr lang="en-US" dirty="0"/>
              <a:t># Addition: Adds two numbers</a:t>
            </a:r>
          </a:p>
          <a:p>
            <a:r>
              <a:rPr lang="en-US" dirty="0"/>
              <a:t>print(</a:t>
            </a:r>
            <a:r>
              <a:rPr lang="en-US" dirty="0" err="1"/>
              <a:t>f"Addition</a:t>
            </a:r>
            <a:r>
              <a:rPr lang="en-US" dirty="0"/>
              <a:t>: {a + b}")  # Output: 13</a:t>
            </a:r>
          </a:p>
          <a:p>
            <a:endParaRPr lang="en-US" dirty="0"/>
          </a:p>
          <a:p>
            <a:r>
              <a:rPr lang="en-US" dirty="0"/>
              <a:t># Subtraction: Subtracts the second number from the first</a:t>
            </a:r>
          </a:p>
          <a:p>
            <a:r>
              <a:rPr lang="en-US" dirty="0"/>
              <a:t>print(</a:t>
            </a:r>
            <a:r>
              <a:rPr lang="en-US" dirty="0" err="1"/>
              <a:t>f"Subtraction</a:t>
            </a:r>
            <a:r>
              <a:rPr lang="en-US" dirty="0"/>
              <a:t>: {a - b}")  # Output: 7</a:t>
            </a:r>
          </a:p>
          <a:p>
            <a:endParaRPr lang="en-US" dirty="0"/>
          </a:p>
          <a:p>
            <a:r>
              <a:rPr lang="en-US" dirty="0"/>
              <a:t># Multiplication: Multiplies two numbers</a:t>
            </a:r>
          </a:p>
          <a:p>
            <a:r>
              <a:rPr lang="en-US" dirty="0"/>
              <a:t>print(</a:t>
            </a:r>
            <a:r>
              <a:rPr lang="en-US" dirty="0" err="1"/>
              <a:t>f"Multiplication</a:t>
            </a:r>
            <a:r>
              <a:rPr lang="en-US" dirty="0"/>
              <a:t>: {a * b}")  # Output: 30</a:t>
            </a:r>
          </a:p>
          <a:p>
            <a:endParaRPr lang="en-US" dirty="0"/>
          </a:p>
          <a:p>
            <a:r>
              <a:rPr lang="en-US" dirty="0"/>
              <a:t># Division: Divides the first number by the second (returns float)</a:t>
            </a:r>
          </a:p>
          <a:p>
            <a:r>
              <a:rPr lang="en-US" dirty="0"/>
              <a:t>print(</a:t>
            </a:r>
            <a:r>
              <a:rPr lang="en-US" dirty="0" err="1"/>
              <a:t>f"Division</a:t>
            </a:r>
            <a:r>
              <a:rPr lang="en-US" dirty="0"/>
              <a:t>: {a / b}")  # Output: 3.3333333333333335</a:t>
            </a:r>
          </a:p>
          <a:p>
            <a:endParaRPr lang="en-US" dirty="0"/>
          </a:p>
          <a:p>
            <a:r>
              <a:rPr lang="en-US" dirty="0"/>
              <a:t># Modulus: Returns the remainder of the division</a:t>
            </a:r>
          </a:p>
          <a:p>
            <a:r>
              <a:rPr lang="en-US" dirty="0"/>
              <a:t>print(</a:t>
            </a:r>
            <a:r>
              <a:rPr lang="en-US" dirty="0" err="1"/>
              <a:t>f"Modulus</a:t>
            </a:r>
            <a:r>
              <a:rPr lang="en-US" dirty="0"/>
              <a:t>: {a % b}")  # Output: 1</a:t>
            </a:r>
          </a:p>
          <a:p>
            <a:endParaRPr lang="en-US" dirty="0"/>
          </a:p>
          <a:p>
            <a:r>
              <a:rPr lang="en-US" dirty="0"/>
              <a:t># Exponentiation: Raises the first number to the power of the second</a:t>
            </a:r>
          </a:p>
          <a:p>
            <a:r>
              <a:rPr lang="en-US" dirty="0"/>
              <a:t>print(</a:t>
            </a:r>
            <a:r>
              <a:rPr lang="en-US" dirty="0" err="1"/>
              <a:t>f"Exponentiation</a:t>
            </a:r>
            <a:r>
              <a:rPr lang="en-US" dirty="0"/>
              <a:t>: {a ** b}")  # Output: 1000</a:t>
            </a:r>
          </a:p>
          <a:p>
            <a:endParaRPr lang="en-US" dirty="0"/>
          </a:p>
          <a:p>
            <a:r>
              <a:rPr lang="en-US" dirty="0"/>
              <a:t># Floor Division: Divides and truncates the decimal part</a:t>
            </a:r>
          </a:p>
          <a:p>
            <a:r>
              <a:rPr lang="en-US" dirty="0"/>
              <a:t>print(</a:t>
            </a:r>
            <a:r>
              <a:rPr lang="en-US" dirty="0" err="1"/>
              <a:t>f"Floor</a:t>
            </a:r>
            <a:r>
              <a:rPr lang="en-US" dirty="0"/>
              <a:t> Division: {a // b}")  # Output: 3</a:t>
            </a:r>
          </a:p>
          <a:p>
            <a:endParaRPr lang="en-US" dirty="0"/>
          </a:p>
        </p:txBody>
      </p:sp>
      <p:sp>
        <p:nvSpPr>
          <p:cNvPr id="4" name="Slide Number Placeholder 3">
            <a:extLst>
              <a:ext uri="{FF2B5EF4-FFF2-40B4-BE49-F238E27FC236}">
                <a16:creationId xmlns:a16="http://schemas.microsoft.com/office/drawing/2014/main" id="{40456F2B-4942-C41C-7E43-823DF788C326}"/>
              </a:ext>
            </a:extLst>
          </p:cNvPr>
          <p:cNvSpPr>
            <a:spLocks noGrp="1"/>
          </p:cNvSpPr>
          <p:nvPr>
            <p:ph type="sldNum" sz="quarter" idx="5"/>
          </p:nvPr>
        </p:nvSpPr>
        <p:spPr/>
        <p:txBody>
          <a:bodyPr/>
          <a:lstStyle/>
          <a:p>
            <a:fld id="{284ECAD9-32EE-4091-BDA5-6BD15ACC5E58}" type="slidenum">
              <a:rPr lang="en-US" noProof="0" smtClean="0"/>
              <a:t>17</a:t>
            </a:fld>
            <a:endParaRPr lang="en-US" noProof="0" dirty="0"/>
          </a:p>
        </p:txBody>
      </p:sp>
    </p:spTree>
    <p:extLst>
      <p:ext uri="{BB962C8B-B14F-4D97-AF65-F5344CB8AC3E}">
        <p14:creationId xmlns:p14="http://schemas.microsoft.com/office/powerpoint/2010/main" val="997996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FBD1-52C3-1BD8-39C7-542CEBE5A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898DD6-144E-560C-FAFF-D689581DD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83665C-CF05-52AE-E554-ACF3C39655BA}"/>
              </a:ext>
            </a:extLst>
          </p:cNvPr>
          <p:cNvSpPr>
            <a:spLocks noGrp="1"/>
          </p:cNvSpPr>
          <p:nvPr>
            <p:ph type="body" idx="1"/>
          </p:nvPr>
        </p:nvSpPr>
        <p:spPr/>
        <p:txBody>
          <a:bodyPr/>
          <a:lstStyle/>
          <a:p>
            <a:r>
              <a:rPr lang="en-US" dirty="0"/>
              <a:t># Comparison Operators</a:t>
            </a:r>
          </a:p>
          <a:p>
            <a:r>
              <a:rPr lang="en-US" dirty="0"/>
              <a:t>x = 15</a:t>
            </a:r>
          </a:p>
          <a:p>
            <a:r>
              <a:rPr lang="en-US" dirty="0"/>
              <a:t>y = 10</a:t>
            </a:r>
          </a:p>
          <a:p>
            <a:endParaRPr lang="en-US" dirty="0"/>
          </a:p>
          <a:p>
            <a:r>
              <a:rPr lang="en-US" dirty="0"/>
              <a:t># Equal to: Checks if two values are equal</a:t>
            </a:r>
          </a:p>
          <a:p>
            <a:r>
              <a:rPr lang="en-US" dirty="0"/>
              <a:t>print(</a:t>
            </a:r>
            <a:r>
              <a:rPr lang="en-US" dirty="0" err="1"/>
              <a:t>f"Equal</a:t>
            </a:r>
            <a:r>
              <a:rPr lang="en-US" dirty="0"/>
              <a:t> to: {x == y}")  # Output: False</a:t>
            </a:r>
          </a:p>
          <a:p>
            <a:endParaRPr lang="en-US" dirty="0"/>
          </a:p>
          <a:p>
            <a:r>
              <a:rPr lang="en-US" dirty="0"/>
              <a:t># Not equal to: Checks if two values are not equal</a:t>
            </a:r>
          </a:p>
          <a:p>
            <a:r>
              <a:rPr lang="en-US" dirty="0"/>
              <a:t>print(</a:t>
            </a:r>
            <a:r>
              <a:rPr lang="en-US" dirty="0" err="1"/>
              <a:t>f"Not</a:t>
            </a:r>
            <a:r>
              <a:rPr lang="en-US" dirty="0"/>
              <a:t> equal to: {x != y}")  # Output: True</a:t>
            </a:r>
          </a:p>
          <a:p>
            <a:endParaRPr lang="en-US" dirty="0"/>
          </a:p>
          <a:p>
            <a:r>
              <a:rPr lang="en-US" dirty="0"/>
              <a:t># Greater than: Checks if the first value is greater than the second</a:t>
            </a:r>
          </a:p>
          <a:p>
            <a:r>
              <a:rPr lang="en-US" dirty="0"/>
              <a:t>print(</a:t>
            </a:r>
            <a:r>
              <a:rPr lang="en-US" dirty="0" err="1"/>
              <a:t>f"Greater</a:t>
            </a:r>
            <a:r>
              <a:rPr lang="en-US" dirty="0"/>
              <a:t> than: {x &gt; y}")  # Output: True</a:t>
            </a:r>
          </a:p>
          <a:p>
            <a:endParaRPr lang="en-US" dirty="0"/>
          </a:p>
          <a:p>
            <a:r>
              <a:rPr lang="en-US" dirty="0"/>
              <a:t># Less than: Checks if the first value is less than the second</a:t>
            </a:r>
          </a:p>
          <a:p>
            <a:r>
              <a:rPr lang="en-US" dirty="0"/>
              <a:t>print(</a:t>
            </a:r>
            <a:r>
              <a:rPr lang="en-US" dirty="0" err="1"/>
              <a:t>f"Less</a:t>
            </a:r>
            <a:r>
              <a:rPr lang="en-US" dirty="0"/>
              <a:t> than: {x &lt; y}")  # Output: False</a:t>
            </a:r>
          </a:p>
          <a:p>
            <a:endParaRPr lang="en-US" dirty="0"/>
          </a:p>
          <a:p>
            <a:r>
              <a:rPr lang="en-US" dirty="0"/>
              <a:t># Greater than or equal to: Checks if the first value is greater than or equal to the second</a:t>
            </a:r>
          </a:p>
          <a:p>
            <a:r>
              <a:rPr lang="en-US" dirty="0"/>
              <a:t>print(</a:t>
            </a:r>
            <a:r>
              <a:rPr lang="en-US" dirty="0" err="1"/>
              <a:t>f"Greater</a:t>
            </a:r>
            <a:r>
              <a:rPr lang="en-US" dirty="0"/>
              <a:t> than or equal to: {x &gt;= y}")  # Output: True</a:t>
            </a:r>
          </a:p>
          <a:p>
            <a:endParaRPr lang="en-US" dirty="0"/>
          </a:p>
          <a:p>
            <a:r>
              <a:rPr lang="en-US" dirty="0"/>
              <a:t># Less than or equal to: Checks if the first value is less than or equal to the second</a:t>
            </a:r>
          </a:p>
          <a:p>
            <a:r>
              <a:rPr lang="en-US" dirty="0"/>
              <a:t>print(</a:t>
            </a:r>
            <a:r>
              <a:rPr lang="en-US" dirty="0" err="1"/>
              <a:t>f"Less</a:t>
            </a:r>
            <a:r>
              <a:rPr lang="en-US" dirty="0"/>
              <a:t> than or equal to: {x &lt;= y}")  # Output: False</a:t>
            </a:r>
          </a:p>
          <a:p>
            <a:endParaRPr lang="en-US" dirty="0"/>
          </a:p>
        </p:txBody>
      </p:sp>
      <p:sp>
        <p:nvSpPr>
          <p:cNvPr id="4" name="Slide Number Placeholder 3">
            <a:extLst>
              <a:ext uri="{FF2B5EF4-FFF2-40B4-BE49-F238E27FC236}">
                <a16:creationId xmlns:a16="http://schemas.microsoft.com/office/drawing/2014/main" id="{49146E0D-7B73-857B-38D9-27AD9DBE26F8}"/>
              </a:ext>
            </a:extLst>
          </p:cNvPr>
          <p:cNvSpPr>
            <a:spLocks noGrp="1"/>
          </p:cNvSpPr>
          <p:nvPr>
            <p:ph type="sldNum" sz="quarter" idx="5"/>
          </p:nvPr>
        </p:nvSpPr>
        <p:spPr/>
        <p:txBody>
          <a:bodyPr/>
          <a:lstStyle/>
          <a:p>
            <a:fld id="{284ECAD9-32EE-4091-BDA5-6BD15ACC5E58}" type="slidenum">
              <a:rPr lang="en-US" noProof="0" smtClean="0"/>
              <a:t>18</a:t>
            </a:fld>
            <a:endParaRPr lang="en-US" noProof="0" dirty="0"/>
          </a:p>
        </p:txBody>
      </p:sp>
    </p:spTree>
    <p:extLst>
      <p:ext uri="{BB962C8B-B14F-4D97-AF65-F5344CB8AC3E}">
        <p14:creationId xmlns:p14="http://schemas.microsoft.com/office/powerpoint/2010/main" val="409993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86D3C-89C4-1CCF-C5FD-09BE3AE466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799E9C-2F9C-823F-0DA6-308F6FF409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D982BC-BA8A-D625-4AF6-622279365F92}"/>
              </a:ext>
            </a:extLst>
          </p:cNvPr>
          <p:cNvSpPr>
            <a:spLocks noGrp="1"/>
          </p:cNvSpPr>
          <p:nvPr>
            <p:ph type="body" idx="1"/>
          </p:nvPr>
        </p:nvSpPr>
        <p:spPr/>
        <p:txBody>
          <a:bodyPr/>
          <a:lstStyle/>
          <a:p>
            <a:r>
              <a:rPr lang="en-US" dirty="0"/>
              <a:t># Logical Operators</a:t>
            </a:r>
          </a:p>
          <a:p>
            <a:r>
              <a:rPr lang="en-US" dirty="0"/>
              <a:t>a = True</a:t>
            </a:r>
          </a:p>
          <a:p>
            <a:r>
              <a:rPr lang="en-US" dirty="0"/>
              <a:t>b = False</a:t>
            </a:r>
          </a:p>
          <a:p>
            <a:endParaRPr lang="en-US" dirty="0"/>
          </a:p>
          <a:p>
            <a:r>
              <a:rPr lang="en-US" dirty="0"/>
              <a:t># Logical AND: Returns True if both conditions are True</a:t>
            </a:r>
          </a:p>
          <a:p>
            <a:r>
              <a:rPr lang="en-US" dirty="0"/>
              <a:t>print(</a:t>
            </a:r>
            <a:r>
              <a:rPr lang="en-US" dirty="0" err="1"/>
              <a:t>f"Logical</a:t>
            </a:r>
            <a:r>
              <a:rPr lang="en-US" dirty="0"/>
              <a:t> AND: {a and b}")  # Output: False</a:t>
            </a:r>
          </a:p>
          <a:p>
            <a:endParaRPr lang="en-US" dirty="0"/>
          </a:p>
          <a:p>
            <a:r>
              <a:rPr lang="en-US" dirty="0"/>
              <a:t># Logical OR: Returns True if at least one condition is True</a:t>
            </a:r>
          </a:p>
          <a:p>
            <a:r>
              <a:rPr lang="en-US" dirty="0"/>
              <a:t>print(</a:t>
            </a:r>
            <a:r>
              <a:rPr lang="en-US" dirty="0" err="1"/>
              <a:t>f"Logical</a:t>
            </a:r>
            <a:r>
              <a:rPr lang="en-US" dirty="0"/>
              <a:t> OR: {a or b}")  # Output: True</a:t>
            </a:r>
          </a:p>
          <a:p>
            <a:endParaRPr lang="en-US" dirty="0"/>
          </a:p>
          <a:p>
            <a:r>
              <a:rPr lang="en-US" dirty="0"/>
              <a:t># Logical NOT: Reverses the </a:t>
            </a:r>
            <a:r>
              <a:rPr lang="en-US" dirty="0" err="1"/>
              <a:t>boolean</a:t>
            </a:r>
            <a:r>
              <a:rPr lang="en-US" dirty="0"/>
              <a:t> value</a:t>
            </a:r>
          </a:p>
          <a:p>
            <a:r>
              <a:rPr lang="en-US" dirty="0"/>
              <a:t>print(</a:t>
            </a:r>
            <a:r>
              <a:rPr lang="en-US" dirty="0" err="1"/>
              <a:t>f"Logical</a:t>
            </a:r>
            <a:r>
              <a:rPr lang="en-US" dirty="0"/>
              <a:t> NOT (of a): {not a}")  # Output: False</a:t>
            </a:r>
          </a:p>
          <a:p>
            <a:r>
              <a:rPr lang="en-US" dirty="0"/>
              <a:t>print(</a:t>
            </a:r>
            <a:r>
              <a:rPr lang="en-US" dirty="0" err="1"/>
              <a:t>f"Logical</a:t>
            </a:r>
            <a:r>
              <a:rPr lang="en-US" dirty="0"/>
              <a:t> NOT (of b): {not b}")  # Output: True</a:t>
            </a:r>
          </a:p>
          <a:p>
            <a:endParaRPr lang="en-US" dirty="0"/>
          </a:p>
        </p:txBody>
      </p:sp>
      <p:sp>
        <p:nvSpPr>
          <p:cNvPr id="4" name="Slide Number Placeholder 3">
            <a:extLst>
              <a:ext uri="{FF2B5EF4-FFF2-40B4-BE49-F238E27FC236}">
                <a16:creationId xmlns:a16="http://schemas.microsoft.com/office/drawing/2014/main" id="{DB1B56F6-CE7A-D3CB-67A0-9BB5276A8627}"/>
              </a:ext>
            </a:extLst>
          </p:cNvPr>
          <p:cNvSpPr>
            <a:spLocks noGrp="1"/>
          </p:cNvSpPr>
          <p:nvPr>
            <p:ph type="sldNum" sz="quarter" idx="5"/>
          </p:nvPr>
        </p:nvSpPr>
        <p:spPr/>
        <p:txBody>
          <a:bodyPr/>
          <a:lstStyle/>
          <a:p>
            <a:fld id="{284ECAD9-32EE-4091-BDA5-6BD15ACC5E58}" type="slidenum">
              <a:rPr lang="en-US" noProof="0" smtClean="0"/>
              <a:t>19</a:t>
            </a:fld>
            <a:endParaRPr lang="en-US" noProof="0" dirty="0"/>
          </a:p>
        </p:txBody>
      </p:sp>
    </p:spTree>
    <p:extLst>
      <p:ext uri="{BB962C8B-B14F-4D97-AF65-F5344CB8AC3E}">
        <p14:creationId xmlns:p14="http://schemas.microsoft.com/office/powerpoint/2010/main" val="284697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Roboto" panose="02000000000000000000" pitchFamily="2" charset="0"/>
              </a:rPr>
              <a:t>Alright, here’s how the course is structured: we’ve got three levels—Beginners, Intermediate, and Advanced—to help you gradually build your skills and pace yourself through this coding journey. At the end of each level, you’ll work on two projects to put your learning into action. And to wrap things up, there’ll be two big capstone projects where you’ll apply everything you’ve learned so far. That’s a total of 8 projects!</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20</a:t>
            </a:fld>
            <a:endParaRPr lang="en-US" noProof="0" dirty="0"/>
          </a:p>
        </p:txBody>
      </p:sp>
    </p:spTree>
    <p:extLst>
      <p:ext uri="{BB962C8B-B14F-4D97-AF65-F5344CB8AC3E}">
        <p14:creationId xmlns:p14="http://schemas.microsoft.com/office/powerpoint/2010/main" val="244564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89BAF-F958-0E7A-3DBA-236A2E3613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9DDCCC-A918-3701-7186-3E10C62162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7B15E-7F52-B743-94CC-BC21ADFB1884}"/>
              </a:ext>
            </a:extLst>
          </p:cNvPr>
          <p:cNvSpPr>
            <a:spLocks noGrp="1"/>
          </p:cNvSpPr>
          <p:nvPr>
            <p:ph type="body" idx="1"/>
          </p:nvPr>
        </p:nvSpPr>
        <p:spPr/>
        <p:txBody>
          <a:bodyPr/>
          <a:lstStyle/>
          <a:p>
            <a:r>
              <a:rPr lang="en-US" dirty="0">
                <a:hlinkClick r:id="rId3"/>
              </a:rPr>
              <a:t>Python Explained for Kids | What is Python Coding Language? | Why Python is So Popular?</a:t>
            </a:r>
            <a:endParaRPr lang="en-US" dirty="0"/>
          </a:p>
          <a:p>
            <a:endParaRPr lang="en-US" dirty="0"/>
          </a:p>
          <a:p>
            <a:pPr algn="l">
              <a:buNone/>
            </a:pPr>
            <a:r>
              <a:rPr lang="en-US" b="0" i="0" dirty="0">
                <a:solidFill>
                  <a:srgbClr val="282828"/>
                </a:solidFill>
                <a:effectLst/>
                <a:latin typeface="Roboto" panose="02000000000000000000" pitchFamily="2" charset="0"/>
              </a:rPr>
              <a:t>Here’s the plan for the </a:t>
            </a:r>
            <a:r>
              <a:rPr lang="en-US" b="1" i="0" dirty="0">
                <a:solidFill>
                  <a:srgbClr val="282828"/>
                </a:solidFill>
                <a:effectLst/>
                <a:latin typeface="Roboto" panose="02000000000000000000" pitchFamily="2" charset="0"/>
              </a:rPr>
              <a:t>Beginners Course</a:t>
            </a:r>
            <a:r>
              <a:rPr lang="en-US" b="0" i="0" dirty="0">
                <a:solidFill>
                  <a:srgbClr val="282828"/>
                </a:solidFill>
                <a:effectLst/>
                <a:latin typeface="Roboto" panose="02000000000000000000" pitchFamily="2" charset="0"/>
              </a:rPr>
              <a:t>, spread across 6 days:</a:t>
            </a:r>
          </a:p>
          <a:p>
            <a:pPr algn="l">
              <a:buFont typeface="Arial" panose="020B0604020202020204" pitchFamily="34" charset="0"/>
              <a:buChar char="•"/>
            </a:pPr>
            <a:r>
              <a:rPr lang="en-US" b="1" i="0" dirty="0">
                <a:solidFill>
                  <a:srgbClr val="282828"/>
                </a:solidFill>
                <a:effectLst/>
                <a:latin typeface="Roboto" panose="02000000000000000000" pitchFamily="2" charset="0"/>
              </a:rPr>
              <a:t>Day 1</a:t>
            </a:r>
            <a:r>
              <a:rPr lang="en-US" b="0" i="0" dirty="0">
                <a:solidFill>
                  <a:srgbClr val="282828"/>
                </a:solidFill>
                <a:effectLst/>
                <a:latin typeface="Roboto" panose="02000000000000000000" pitchFamily="2" charset="0"/>
              </a:rPr>
              <a:t>: We’ll kick things off by learning what Python is, set up the environment, and wrap up with a simple “Hello, World!” program.</a:t>
            </a:r>
          </a:p>
          <a:p>
            <a:pPr algn="l">
              <a:buFont typeface="Arial" panose="020B0604020202020204" pitchFamily="34" charset="0"/>
              <a:buChar char="•"/>
            </a:pPr>
            <a:r>
              <a:rPr lang="en-US" b="1" i="0" dirty="0">
                <a:solidFill>
                  <a:srgbClr val="282828"/>
                </a:solidFill>
                <a:effectLst/>
                <a:latin typeface="Roboto" panose="02000000000000000000" pitchFamily="2" charset="0"/>
              </a:rPr>
              <a:t>Day 2</a:t>
            </a:r>
            <a:r>
              <a:rPr lang="en-US" b="0" i="0" dirty="0">
                <a:solidFill>
                  <a:srgbClr val="282828"/>
                </a:solidFill>
                <a:effectLst/>
                <a:latin typeface="Roboto" panose="02000000000000000000" pitchFamily="2" charset="0"/>
              </a:rPr>
              <a:t>: We’ll dive deeper into data types and operators to understand how they work.</a:t>
            </a:r>
          </a:p>
          <a:p>
            <a:pPr algn="l">
              <a:buFont typeface="Arial" panose="020B0604020202020204" pitchFamily="34" charset="0"/>
              <a:buChar char="•"/>
            </a:pPr>
            <a:r>
              <a:rPr lang="en-US" b="1" i="0" dirty="0">
                <a:solidFill>
                  <a:srgbClr val="282828"/>
                </a:solidFill>
                <a:effectLst/>
                <a:latin typeface="Roboto" panose="02000000000000000000" pitchFamily="2" charset="0"/>
              </a:rPr>
              <a:t>Day 3</a:t>
            </a:r>
            <a:r>
              <a:rPr lang="en-US" b="0" i="0" dirty="0">
                <a:solidFill>
                  <a:srgbClr val="282828"/>
                </a:solidFill>
                <a:effectLst/>
                <a:latin typeface="Roboto" panose="02000000000000000000" pitchFamily="2" charset="0"/>
              </a:rPr>
              <a:t>: It’s all about control flows—getting the hang of </a:t>
            </a:r>
            <a:r>
              <a:rPr lang="en-US" b="1" i="0" dirty="0">
                <a:solidFill>
                  <a:srgbClr val="282828"/>
                </a:solidFill>
                <a:effectLst/>
                <a:latin typeface="Roboto" panose="02000000000000000000" pitchFamily="2" charset="0"/>
              </a:rPr>
              <a:t>if</a:t>
            </a:r>
            <a:r>
              <a:rPr lang="en-US" b="0" i="0" dirty="0">
                <a:solidFill>
                  <a:srgbClr val="282828"/>
                </a:solidFill>
                <a:effectLst/>
                <a:latin typeface="Roboto" panose="02000000000000000000" pitchFamily="2" charset="0"/>
              </a:rPr>
              <a:t>, </a:t>
            </a:r>
            <a:r>
              <a:rPr lang="en-US" b="1" i="0" dirty="0">
                <a:solidFill>
                  <a:srgbClr val="282828"/>
                </a:solidFill>
                <a:effectLst/>
                <a:latin typeface="Roboto" panose="02000000000000000000" pitchFamily="2" charset="0"/>
              </a:rPr>
              <a:t>for</a:t>
            </a:r>
            <a:r>
              <a:rPr lang="en-US" b="0" i="0" dirty="0">
                <a:solidFill>
                  <a:srgbClr val="282828"/>
                </a:solidFill>
                <a:effectLst/>
                <a:latin typeface="Roboto" panose="02000000000000000000" pitchFamily="2" charset="0"/>
              </a:rPr>
              <a:t>, and </a:t>
            </a:r>
            <a:r>
              <a:rPr lang="en-US" b="1" i="0" dirty="0">
                <a:solidFill>
                  <a:srgbClr val="282828"/>
                </a:solidFill>
                <a:effectLst/>
                <a:latin typeface="Roboto" panose="02000000000000000000" pitchFamily="2" charset="0"/>
              </a:rPr>
              <a:t>while</a:t>
            </a:r>
            <a:r>
              <a:rPr lang="en-US" b="0" i="0" dirty="0">
                <a:solidFill>
                  <a:srgbClr val="282828"/>
                </a:solidFill>
                <a:effectLst/>
                <a:latin typeface="Roboto" panose="02000000000000000000" pitchFamily="2" charset="0"/>
              </a:rPr>
              <a:t> conditions.</a:t>
            </a:r>
          </a:p>
          <a:p>
            <a:pPr algn="l">
              <a:buFont typeface="Arial" panose="020B0604020202020204" pitchFamily="34" charset="0"/>
              <a:buChar char="•"/>
            </a:pPr>
            <a:r>
              <a:rPr lang="en-US" b="1" i="0" dirty="0">
                <a:solidFill>
                  <a:srgbClr val="282828"/>
                </a:solidFill>
                <a:effectLst/>
                <a:latin typeface="Roboto" panose="02000000000000000000" pitchFamily="2" charset="0"/>
              </a:rPr>
              <a:t>Day 4</a:t>
            </a:r>
            <a:r>
              <a:rPr lang="en-US" b="0" i="0" dirty="0">
                <a:solidFill>
                  <a:srgbClr val="282828"/>
                </a:solidFill>
                <a:effectLst/>
                <a:latin typeface="Roboto" panose="02000000000000000000" pitchFamily="2" charset="0"/>
              </a:rPr>
              <a:t>: We’ll explore data structures and how to use them effectively.</a:t>
            </a:r>
          </a:p>
          <a:p>
            <a:pPr algn="l">
              <a:buFont typeface="Arial" panose="020B0604020202020204" pitchFamily="34" charset="0"/>
              <a:buChar char="•"/>
            </a:pPr>
            <a:r>
              <a:rPr lang="en-US" b="1" i="0" dirty="0">
                <a:solidFill>
                  <a:srgbClr val="282828"/>
                </a:solidFill>
                <a:effectLst/>
                <a:latin typeface="Roboto" panose="02000000000000000000" pitchFamily="2" charset="0"/>
              </a:rPr>
              <a:t>Day 5</a:t>
            </a:r>
            <a:r>
              <a:rPr lang="en-US" b="0" i="0" dirty="0">
                <a:solidFill>
                  <a:srgbClr val="282828"/>
                </a:solidFill>
                <a:effectLst/>
                <a:latin typeface="Roboto" panose="02000000000000000000" pitchFamily="2" charset="0"/>
              </a:rPr>
              <a:t>: It’s function time! We’ll learn how to create and use functions.</a:t>
            </a:r>
          </a:p>
          <a:p>
            <a:pPr algn="l">
              <a:buFont typeface="Arial" panose="020B0604020202020204" pitchFamily="34" charset="0"/>
              <a:buChar char="•"/>
            </a:pPr>
            <a:r>
              <a:rPr lang="en-US" b="1" i="0" dirty="0">
                <a:solidFill>
                  <a:srgbClr val="282828"/>
                </a:solidFill>
                <a:effectLst/>
                <a:latin typeface="Roboto" panose="02000000000000000000" pitchFamily="2" charset="0"/>
              </a:rPr>
              <a:t>Day 6</a:t>
            </a:r>
            <a:r>
              <a:rPr lang="en-US" b="0" i="0" dirty="0">
                <a:solidFill>
                  <a:srgbClr val="282828"/>
                </a:solidFill>
                <a:effectLst/>
                <a:latin typeface="Roboto" panose="02000000000000000000" pitchFamily="2" charset="0"/>
              </a:rPr>
              <a:t>: Time to put it all together with some hands-on projects!</a:t>
            </a:r>
          </a:p>
          <a:p>
            <a:pPr algn="l"/>
            <a:r>
              <a:rPr lang="en-US" b="0" i="0" dirty="0">
                <a:solidFill>
                  <a:srgbClr val="282828"/>
                </a:solidFill>
                <a:effectLst/>
                <a:latin typeface="Roboto" panose="02000000000000000000" pitchFamily="2" charset="0"/>
              </a:rPr>
              <a:t>Don’t stress if this all sounds a bit overwhelming right now. We’ll take it one step at a time, and it’ll all start making sense as we go along</a:t>
            </a:r>
          </a:p>
          <a:p>
            <a:pPr algn="l"/>
            <a:endParaRPr lang="en-US" b="0" i="0" dirty="0">
              <a:solidFill>
                <a:srgbClr val="282828"/>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So, without further delay, let’s dive right in and get started!</a:t>
            </a:r>
          </a:p>
          <a:p>
            <a:pPr algn="l"/>
            <a:endParaRPr lang="en-US" b="0" i="0" dirty="0">
              <a:solidFill>
                <a:srgbClr val="282828"/>
              </a:solidFill>
              <a:effectLst/>
              <a:latin typeface="Roboto" panose="02000000000000000000" pitchFamily="2" charset="0"/>
            </a:endParaRPr>
          </a:p>
        </p:txBody>
      </p:sp>
      <p:sp>
        <p:nvSpPr>
          <p:cNvPr id="4" name="Slide Number Placeholder 3">
            <a:extLst>
              <a:ext uri="{FF2B5EF4-FFF2-40B4-BE49-F238E27FC236}">
                <a16:creationId xmlns:a16="http://schemas.microsoft.com/office/drawing/2014/main" id="{10D303CB-5BC5-19BB-5F9D-C40CF208572A}"/>
              </a:ext>
            </a:extLst>
          </p:cNvPr>
          <p:cNvSpPr>
            <a:spLocks noGrp="1"/>
          </p:cNvSpPr>
          <p:nvPr>
            <p:ph type="sldNum" sz="quarter" idx="5"/>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101151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solidFill>
                  <a:srgbClr val="282828"/>
                </a:solidFill>
                <a:effectLst/>
                <a:latin typeface="Roboto" panose="02000000000000000000" pitchFamily="2" charset="0"/>
              </a:rPr>
              <a:t>Here are we.</a:t>
            </a:r>
          </a:p>
          <a:p>
            <a:pPr algn="l">
              <a:buNone/>
            </a:pPr>
            <a:endParaRPr lang="en-US" b="0" i="0" dirty="0">
              <a:solidFill>
                <a:srgbClr val="282828"/>
              </a:solidFill>
              <a:effectLst/>
              <a:latin typeface="Roboto" panose="02000000000000000000" pitchFamily="2" charset="0"/>
            </a:endParaRPr>
          </a:p>
          <a:p>
            <a:pPr algn="l">
              <a:buNone/>
            </a:pPr>
            <a:r>
              <a:rPr lang="en-US" b="0" i="0" dirty="0">
                <a:solidFill>
                  <a:srgbClr val="282828"/>
                </a:solidFill>
                <a:effectLst/>
                <a:latin typeface="Roboto" panose="02000000000000000000" pitchFamily="2" charset="0"/>
              </a:rPr>
              <a:t>Before we get started, let me ask you something—are you excited to learn some new skills?</a:t>
            </a:r>
          </a:p>
          <a:p>
            <a:pPr algn="l">
              <a:buNone/>
            </a:pPr>
            <a:r>
              <a:rPr lang="en-US" b="0" i="0" dirty="0">
                <a:solidFill>
                  <a:srgbClr val="282828"/>
                </a:solidFill>
                <a:effectLst/>
                <a:latin typeface="Roboto" panose="02000000000000000000" pitchFamily="2" charset="0"/>
              </a:rPr>
              <a:t>Great to hear your response! Now, I wasn’t trying to test you or anything. I just wanted to highlight something interesting. See what happened here? I asked you a question in a language, which you understood it, and responded back.</a:t>
            </a:r>
          </a:p>
          <a:p>
            <a:pPr algn="l"/>
            <a:r>
              <a:rPr lang="en-US" b="0" i="0" dirty="0">
                <a:solidFill>
                  <a:srgbClr val="282828"/>
                </a:solidFill>
                <a:effectLst/>
                <a:latin typeface="Roboto" panose="02000000000000000000" pitchFamily="2" charset="0"/>
              </a:rPr>
              <a:t>That’s pretty much how Python works too! </a:t>
            </a:r>
          </a:p>
          <a:p>
            <a:pPr algn="l"/>
            <a:r>
              <a:rPr lang="en-US" b="0" i="0" dirty="0">
                <a:solidFill>
                  <a:srgbClr val="282828"/>
                </a:solidFill>
                <a:effectLst/>
                <a:latin typeface="Roboto" panose="02000000000000000000" pitchFamily="2" charset="0"/>
              </a:rPr>
              <a:t>It’s a programming language to communicate with a machine which takes the inputs you give, translates them into machine language (because that’s what computers understand), executes the code in the order you’ve written, and gives you the desired output. Hope you got it, right?</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1" i="0" dirty="0">
                <a:solidFill>
                  <a:srgbClr val="282828"/>
                </a:solidFill>
                <a:effectLst/>
                <a:latin typeface="Roboto" panose="02000000000000000000" pitchFamily="2" charset="0"/>
              </a:rPr>
              <a:t>Introduction to Google </a:t>
            </a:r>
            <a:r>
              <a:rPr lang="en-US" b="1" i="0" dirty="0" err="1">
                <a:solidFill>
                  <a:srgbClr val="282828"/>
                </a:solidFill>
                <a:effectLst/>
                <a:latin typeface="Roboto" panose="02000000000000000000" pitchFamily="2" charset="0"/>
              </a:rPr>
              <a:t>Colab</a:t>
            </a:r>
            <a:endParaRPr lang="en-US" b="1" i="0" dirty="0">
              <a:solidFill>
                <a:srgbClr val="282828"/>
              </a:solidFill>
              <a:effectLst/>
              <a:latin typeface="Roboto" panose="02000000000000000000" pitchFamily="2" charset="0"/>
            </a:endParaRPr>
          </a:p>
          <a:p>
            <a:pPr algn="l">
              <a:buNone/>
            </a:pPr>
            <a:r>
              <a:rPr lang="en-US" b="0" i="0" dirty="0">
                <a:solidFill>
                  <a:srgbClr val="282828"/>
                </a:solidFill>
                <a:effectLst/>
                <a:latin typeface="Roboto" panose="02000000000000000000" pitchFamily="2" charset="0"/>
              </a:rPr>
              <a:t>Google </a:t>
            </a:r>
            <a:r>
              <a:rPr lang="en-US" b="0" i="0" dirty="0" err="1">
                <a:solidFill>
                  <a:srgbClr val="282828"/>
                </a:solidFill>
                <a:effectLst/>
                <a:latin typeface="Roboto" panose="02000000000000000000" pitchFamily="2" charset="0"/>
              </a:rPr>
              <a:t>Colab</a:t>
            </a:r>
            <a:r>
              <a:rPr lang="en-US" b="0" i="0" dirty="0">
                <a:solidFill>
                  <a:srgbClr val="282828"/>
                </a:solidFill>
                <a:effectLst/>
                <a:latin typeface="Roboto" panose="02000000000000000000" pitchFamily="2" charset="0"/>
              </a:rPr>
              <a:t> (short for </a:t>
            </a:r>
            <a:r>
              <a:rPr lang="en-US" b="0" i="1" dirty="0" err="1">
                <a:solidFill>
                  <a:srgbClr val="282828"/>
                </a:solidFill>
                <a:effectLst/>
                <a:latin typeface="Roboto" panose="02000000000000000000" pitchFamily="2" charset="0"/>
              </a:rPr>
              <a:t>Colaboratory</a:t>
            </a:r>
            <a:r>
              <a:rPr lang="en-US" b="0" i="0" dirty="0">
                <a:solidFill>
                  <a:srgbClr val="282828"/>
                </a:solidFill>
                <a:effectLst/>
                <a:latin typeface="Roboto" panose="02000000000000000000" pitchFamily="2" charset="0"/>
              </a:rPr>
              <a:t>) is a free, cloud-based platform by Google that allows you to write and execute Python code in an interactive environment. It is especially useful for beginners, data scientists, and machine learning enthusiasts.</a:t>
            </a:r>
          </a:p>
          <a:p>
            <a:pPr algn="l">
              <a:buNone/>
            </a:pPr>
            <a:r>
              <a:rPr lang="en-US" b="1" i="0" dirty="0">
                <a:solidFill>
                  <a:srgbClr val="282828"/>
                </a:solidFill>
                <a:effectLst/>
                <a:latin typeface="Roboto" panose="02000000000000000000" pitchFamily="2" charset="0"/>
              </a:rPr>
              <a:t>Key Features of Google </a:t>
            </a:r>
            <a:r>
              <a:rPr lang="en-US" b="1" i="0" dirty="0" err="1">
                <a:solidFill>
                  <a:srgbClr val="282828"/>
                </a:solidFill>
                <a:effectLst/>
                <a:latin typeface="Roboto" panose="02000000000000000000" pitchFamily="2" charset="0"/>
              </a:rPr>
              <a:t>Colab</a:t>
            </a:r>
            <a:endParaRPr lang="en-US" b="1" i="0" dirty="0">
              <a:solidFill>
                <a:srgbClr val="282828"/>
              </a:solidFill>
              <a:effectLst/>
              <a:latin typeface="Roboto" panose="02000000000000000000" pitchFamily="2" charset="0"/>
            </a:endParaRPr>
          </a:p>
          <a:p>
            <a:pPr algn="l">
              <a:buFont typeface="Arial" panose="020B0604020202020204" pitchFamily="34" charset="0"/>
              <a:buChar char="•"/>
            </a:pPr>
            <a:r>
              <a:rPr lang="en-US" b="1" i="0" dirty="0">
                <a:solidFill>
                  <a:srgbClr val="282828"/>
                </a:solidFill>
                <a:effectLst/>
                <a:latin typeface="Roboto" panose="02000000000000000000" pitchFamily="2" charset="0"/>
              </a:rPr>
              <a:t>Free to Use</a:t>
            </a:r>
            <a:r>
              <a:rPr lang="en-US" b="0" i="0" dirty="0">
                <a:solidFill>
                  <a:srgbClr val="282828"/>
                </a:solidFill>
                <a:effectLst/>
                <a:latin typeface="Roboto" panose="02000000000000000000" pitchFamily="2" charset="0"/>
              </a:rPr>
              <a:t>: No installation required; runs in your browser.</a:t>
            </a:r>
          </a:p>
          <a:p>
            <a:pPr algn="l">
              <a:buFont typeface="Arial" panose="020B0604020202020204" pitchFamily="34" charset="0"/>
              <a:buChar char="•"/>
            </a:pPr>
            <a:r>
              <a:rPr lang="en-US" b="1" i="0" dirty="0">
                <a:solidFill>
                  <a:srgbClr val="282828"/>
                </a:solidFill>
                <a:effectLst/>
                <a:latin typeface="Roboto" panose="02000000000000000000" pitchFamily="2" charset="0"/>
              </a:rPr>
              <a:t>Cloud-Based</a:t>
            </a:r>
            <a:r>
              <a:rPr lang="en-US" b="0" i="0" dirty="0">
                <a:solidFill>
                  <a:srgbClr val="282828"/>
                </a:solidFill>
                <a:effectLst/>
                <a:latin typeface="Roboto" panose="02000000000000000000" pitchFamily="2" charset="0"/>
              </a:rPr>
              <a:t>: Your work is saved online, and you can access it from anywhere.</a:t>
            </a:r>
          </a:p>
          <a:p>
            <a:pPr algn="l">
              <a:buFont typeface="Arial" panose="020B0604020202020204" pitchFamily="34" charset="0"/>
              <a:buChar char="•"/>
            </a:pPr>
            <a:r>
              <a:rPr lang="en-US" b="1" i="0" dirty="0">
                <a:solidFill>
                  <a:srgbClr val="282828"/>
                </a:solidFill>
                <a:effectLst/>
                <a:latin typeface="Roboto" panose="02000000000000000000" pitchFamily="2" charset="0"/>
              </a:rPr>
              <a:t>Supports Python</a:t>
            </a:r>
            <a:r>
              <a:rPr lang="en-US" b="0" i="0" dirty="0">
                <a:solidFill>
                  <a:srgbClr val="282828"/>
                </a:solidFill>
                <a:effectLst/>
                <a:latin typeface="Roboto" panose="02000000000000000000" pitchFamily="2" charset="0"/>
              </a:rPr>
              <a:t>: Pre-installed libraries like NumPy, pandas, TensorFlow, and more.</a:t>
            </a:r>
          </a:p>
          <a:p>
            <a:pPr algn="l">
              <a:buFont typeface="Arial" panose="020B0604020202020204" pitchFamily="34" charset="0"/>
              <a:buChar char="•"/>
            </a:pPr>
            <a:r>
              <a:rPr lang="en-US" b="1" i="0" dirty="0">
                <a:solidFill>
                  <a:srgbClr val="282828"/>
                </a:solidFill>
                <a:effectLst/>
                <a:latin typeface="Roboto" panose="02000000000000000000" pitchFamily="2" charset="0"/>
              </a:rPr>
              <a:t>Free GPUs and TPUs</a:t>
            </a:r>
            <a:r>
              <a:rPr lang="en-US" b="0" i="0" dirty="0">
                <a:solidFill>
                  <a:srgbClr val="282828"/>
                </a:solidFill>
                <a:effectLst/>
                <a:latin typeface="Roboto" panose="02000000000000000000" pitchFamily="2" charset="0"/>
              </a:rPr>
              <a:t>: Ideal for machine learning and deep learning projects.</a:t>
            </a:r>
          </a:p>
          <a:p>
            <a:pPr algn="l">
              <a:buFont typeface="Arial" panose="020B0604020202020204" pitchFamily="34" charset="0"/>
              <a:buChar char="•"/>
            </a:pPr>
            <a:r>
              <a:rPr lang="en-US" b="1" i="0" dirty="0">
                <a:solidFill>
                  <a:srgbClr val="282828"/>
                </a:solidFill>
                <a:effectLst/>
                <a:latin typeface="Roboto" panose="02000000000000000000" pitchFamily="2" charset="0"/>
              </a:rPr>
              <a:t>Collaboration</a:t>
            </a:r>
            <a:r>
              <a:rPr lang="en-US" b="0" i="0" dirty="0">
                <a:solidFill>
                  <a:srgbClr val="282828"/>
                </a:solidFill>
                <a:effectLst/>
                <a:latin typeface="Roboto" panose="02000000000000000000" pitchFamily="2" charset="0"/>
              </a:rPr>
              <a:t>: Share and work on notebooks with others in real-time.</a:t>
            </a:r>
          </a:p>
          <a:p>
            <a:pPr algn="l">
              <a:buNone/>
            </a:pPr>
            <a:r>
              <a:rPr lang="en-US" b="1" i="0" dirty="0">
                <a:solidFill>
                  <a:srgbClr val="282828"/>
                </a:solidFill>
                <a:effectLst/>
                <a:latin typeface="Roboto" panose="02000000000000000000" pitchFamily="2" charset="0"/>
              </a:rPr>
              <a:t>Why Use Google </a:t>
            </a:r>
            <a:r>
              <a:rPr lang="en-US" b="1" i="0" dirty="0" err="1">
                <a:solidFill>
                  <a:srgbClr val="282828"/>
                </a:solidFill>
                <a:effectLst/>
                <a:latin typeface="Roboto" panose="02000000000000000000" pitchFamily="2" charset="0"/>
              </a:rPr>
              <a:t>Colab</a:t>
            </a:r>
            <a:r>
              <a:rPr lang="en-US" b="1" i="0" dirty="0">
                <a:solidFill>
                  <a:srgbClr val="282828"/>
                </a:solidFill>
                <a:effectLst/>
                <a:latin typeface="Roboto" panose="02000000000000000000" pitchFamily="2" charset="0"/>
              </a:rPr>
              <a:t>?</a:t>
            </a:r>
          </a:p>
          <a:p>
            <a:pPr algn="l">
              <a:buFont typeface="Arial" panose="020B0604020202020204" pitchFamily="34" charset="0"/>
              <a:buChar char="•"/>
            </a:pPr>
            <a:r>
              <a:rPr lang="en-US" b="1" i="0" dirty="0">
                <a:solidFill>
                  <a:srgbClr val="282828"/>
                </a:solidFill>
                <a:effectLst/>
                <a:latin typeface="Roboto" panose="02000000000000000000" pitchFamily="2" charset="0"/>
              </a:rPr>
              <a:t>No Setup Needed</a:t>
            </a:r>
            <a:r>
              <a:rPr lang="en-US" b="0" i="0" dirty="0">
                <a:solidFill>
                  <a:srgbClr val="282828"/>
                </a:solidFill>
                <a:effectLst/>
                <a:latin typeface="Roboto" panose="02000000000000000000" pitchFamily="2" charset="0"/>
              </a:rPr>
              <a:t>: Start coding immediately without installing Python or </a:t>
            </a:r>
            <a:r>
              <a:rPr lang="en-US" b="0" i="0" dirty="0" err="1">
                <a:solidFill>
                  <a:srgbClr val="282828"/>
                </a:solidFill>
                <a:effectLst/>
                <a:latin typeface="Roboto" panose="02000000000000000000" pitchFamily="2" charset="0"/>
              </a:rPr>
              <a:t>Jupyter</a:t>
            </a:r>
            <a:r>
              <a:rPr lang="en-US" b="0" i="0" dirty="0">
                <a:solidFill>
                  <a:srgbClr val="282828"/>
                </a:solidFill>
                <a:effectLst/>
                <a:latin typeface="Roboto" panose="02000000000000000000" pitchFamily="2" charset="0"/>
              </a:rPr>
              <a:t>.</a:t>
            </a:r>
          </a:p>
          <a:p>
            <a:pPr algn="l">
              <a:buFont typeface="Arial" panose="020B0604020202020204" pitchFamily="34" charset="0"/>
              <a:buChar char="•"/>
            </a:pPr>
            <a:r>
              <a:rPr lang="en-US" b="1" i="0" dirty="0">
                <a:solidFill>
                  <a:srgbClr val="282828"/>
                </a:solidFill>
                <a:effectLst/>
                <a:latin typeface="Roboto" panose="02000000000000000000" pitchFamily="2" charset="0"/>
              </a:rPr>
              <a:t>Beginner-Friendly</a:t>
            </a:r>
            <a:r>
              <a:rPr lang="en-US" b="0" i="0" dirty="0">
                <a:solidFill>
                  <a:srgbClr val="282828"/>
                </a:solidFill>
                <a:effectLst/>
                <a:latin typeface="Roboto" panose="02000000000000000000" pitchFamily="2" charset="0"/>
              </a:rPr>
              <a:t>: Simple interface for first-time users.</a:t>
            </a:r>
          </a:p>
          <a:p>
            <a:pPr algn="l">
              <a:buFont typeface="Arial" panose="020B0604020202020204" pitchFamily="34" charset="0"/>
              <a:buChar char="•"/>
            </a:pPr>
            <a:r>
              <a:rPr lang="en-US" b="1" i="0" dirty="0">
                <a:solidFill>
                  <a:srgbClr val="282828"/>
                </a:solidFill>
                <a:effectLst/>
                <a:latin typeface="Roboto" panose="02000000000000000000" pitchFamily="2" charset="0"/>
              </a:rPr>
              <a:t>Powerful Hardware</a:t>
            </a:r>
            <a:r>
              <a:rPr lang="en-US" b="0" i="0" dirty="0">
                <a:solidFill>
                  <a:srgbClr val="282828"/>
                </a:solidFill>
                <a:effectLst/>
                <a:latin typeface="Roboto" panose="02000000000000000000" pitchFamily="2" charset="0"/>
              </a:rPr>
              <a:t>: Access to free GPUs/TPUs for heavy computations.</a:t>
            </a:r>
          </a:p>
          <a:p>
            <a:pPr algn="l">
              <a:buFont typeface="Arial" panose="020B0604020202020204" pitchFamily="34" charset="0"/>
              <a:buChar char="•"/>
            </a:pPr>
            <a:r>
              <a:rPr lang="en-US" b="1" i="0" dirty="0">
                <a:solidFill>
                  <a:srgbClr val="282828"/>
                </a:solidFill>
                <a:effectLst/>
                <a:latin typeface="Roboto" panose="02000000000000000000" pitchFamily="2" charset="0"/>
              </a:rPr>
              <a:t>Integrated with Google Drive</a:t>
            </a:r>
            <a:r>
              <a:rPr lang="en-US" b="0" i="0" dirty="0">
                <a:solidFill>
                  <a:srgbClr val="282828"/>
                </a:solidFill>
                <a:effectLst/>
                <a:latin typeface="Roboto" panose="02000000000000000000" pitchFamily="2" charset="0"/>
              </a:rPr>
              <a:t>: Save and manage your files easily.</a:t>
            </a:r>
          </a:p>
          <a:p>
            <a:pPr algn="l">
              <a:buNone/>
            </a:pPr>
            <a:r>
              <a:rPr lang="en-US" b="1" i="0" dirty="0">
                <a:solidFill>
                  <a:srgbClr val="282828"/>
                </a:solidFill>
                <a:effectLst/>
                <a:latin typeface="Roboto" panose="02000000000000000000" pitchFamily="2" charset="0"/>
              </a:rPr>
              <a:t>How to Get Started</a:t>
            </a:r>
          </a:p>
          <a:p>
            <a:pPr algn="l">
              <a:buFont typeface="+mj-lt"/>
              <a:buAutoNum type="arabicPeriod"/>
            </a:pPr>
            <a:r>
              <a:rPr lang="en-US" b="1" i="0" dirty="0">
                <a:solidFill>
                  <a:srgbClr val="282828"/>
                </a:solidFill>
                <a:effectLst/>
                <a:latin typeface="Roboto" panose="02000000000000000000" pitchFamily="2" charset="0"/>
              </a:rPr>
              <a:t>Open Google </a:t>
            </a:r>
            <a:r>
              <a:rPr lang="en-US" b="1" i="0" dirty="0" err="1">
                <a:solidFill>
                  <a:srgbClr val="282828"/>
                </a:solidFill>
                <a:effectLst/>
                <a:latin typeface="Roboto" panose="02000000000000000000" pitchFamily="2" charset="0"/>
              </a:rPr>
              <a:t>Colab</a:t>
            </a:r>
            <a:r>
              <a:rPr lang="en-US" b="0" i="0" dirty="0">
                <a:solidFill>
                  <a:srgbClr val="282828"/>
                </a:solidFill>
                <a:effectLst/>
                <a:latin typeface="Roboto" panose="02000000000000000000" pitchFamily="2" charset="0"/>
              </a:rPr>
              <a:t>: Go to </a:t>
            </a:r>
            <a:r>
              <a:rPr lang="en-US" b="0" i="0" dirty="0">
                <a:solidFill>
                  <a:srgbClr val="282828"/>
                </a:solidFill>
                <a:effectLst/>
                <a:latin typeface="Roboto" panose="02000000000000000000" pitchFamily="2" charset="0"/>
                <a:hlinkClick r:id="rId3"/>
              </a:rPr>
              <a:t>https://colab.research.google.com</a:t>
            </a:r>
            <a:r>
              <a:rPr lang="en-US" b="0" i="0" dirty="0">
                <a:solidFill>
                  <a:srgbClr val="282828"/>
                </a:solidFill>
                <a:effectLst/>
                <a:latin typeface="Roboto" panose="02000000000000000000" pitchFamily="2" charset="0"/>
              </a:rPr>
              <a:t>.</a:t>
            </a:r>
          </a:p>
          <a:p>
            <a:pPr algn="l">
              <a:buFont typeface="+mj-lt"/>
              <a:buAutoNum type="arabicPeriod"/>
            </a:pPr>
            <a:r>
              <a:rPr lang="en-US" b="1" i="0" dirty="0">
                <a:solidFill>
                  <a:srgbClr val="282828"/>
                </a:solidFill>
                <a:effectLst/>
                <a:latin typeface="Roboto" panose="02000000000000000000" pitchFamily="2" charset="0"/>
              </a:rPr>
              <a:t>Create a New Notebook</a:t>
            </a:r>
            <a:r>
              <a:rPr lang="en-US" b="0" i="0" dirty="0">
                <a:solidFill>
                  <a:srgbClr val="282828"/>
                </a:solidFill>
                <a:effectLst/>
                <a:latin typeface="Roboto" panose="02000000000000000000" pitchFamily="2" charset="0"/>
              </a:rPr>
              <a:t>: Click on "New Notebook" to start coding.</a:t>
            </a:r>
          </a:p>
          <a:p>
            <a:pPr algn="l">
              <a:buFont typeface="+mj-lt"/>
              <a:buAutoNum type="arabicPeriod"/>
            </a:pPr>
            <a:r>
              <a:rPr lang="en-US" b="1" i="0" dirty="0">
                <a:solidFill>
                  <a:srgbClr val="282828"/>
                </a:solidFill>
                <a:effectLst/>
                <a:latin typeface="Roboto" panose="02000000000000000000" pitchFamily="2" charset="0"/>
              </a:rPr>
              <a:t>Write Code in Cells</a:t>
            </a:r>
            <a:r>
              <a:rPr lang="en-US" b="0" i="0" dirty="0">
                <a:solidFill>
                  <a:srgbClr val="282828"/>
                </a:solidFill>
                <a:effectLst/>
                <a:latin typeface="Roboto" panose="02000000000000000000" pitchFamily="2" charset="0"/>
              </a:rPr>
              <a:t>: Use code cells for Python and text cells for explanations.</a:t>
            </a:r>
          </a:p>
          <a:p>
            <a:pPr algn="l">
              <a:buFont typeface="+mj-lt"/>
              <a:buAutoNum type="arabicPeriod"/>
            </a:pPr>
            <a:r>
              <a:rPr lang="en-US" b="1" i="0" dirty="0">
                <a:solidFill>
                  <a:srgbClr val="282828"/>
                </a:solidFill>
                <a:effectLst/>
                <a:latin typeface="Roboto" panose="02000000000000000000" pitchFamily="2" charset="0"/>
              </a:rPr>
              <a:t>Run Code</a:t>
            </a:r>
            <a:r>
              <a:rPr lang="en-US" b="0" i="0" dirty="0">
                <a:solidFill>
                  <a:srgbClr val="282828"/>
                </a:solidFill>
                <a:effectLst/>
                <a:latin typeface="Roboto" panose="02000000000000000000" pitchFamily="2" charset="0"/>
              </a:rPr>
              <a:t>: Press </a:t>
            </a:r>
            <a:r>
              <a:rPr lang="en-US" b="1" i="0" dirty="0">
                <a:solidFill>
                  <a:srgbClr val="282828"/>
                </a:solidFill>
                <a:effectLst/>
                <a:latin typeface="Roboto" panose="02000000000000000000" pitchFamily="2" charset="0"/>
              </a:rPr>
              <a:t>Shift + Enter</a:t>
            </a:r>
            <a:r>
              <a:rPr lang="en-US" b="0" i="0" dirty="0">
                <a:solidFill>
                  <a:srgbClr val="282828"/>
                </a:solidFill>
                <a:effectLst/>
                <a:latin typeface="Roboto" panose="02000000000000000000" pitchFamily="2" charset="0"/>
              </a:rPr>
              <a:t> to execute a code cell.</a:t>
            </a:r>
          </a:p>
          <a:p>
            <a:pPr algn="l">
              <a:buNone/>
            </a:pPr>
            <a:r>
              <a:rPr lang="en-US" b="1" i="0" dirty="0">
                <a:solidFill>
                  <a:srgbClr val="282828"/>
                </a:solidFill>
                <a:effectLst/>
                <a:latin typeface="Roboto" panose="02000000000000000000" pitchFamily="2" charset="0"/>
              </a:rPr>
              <a:t>Basic Tips for First-Time Users</a:t>
            </a:r>
          </a:p>
          <a:p>
            <a:pPr algn="l">
              <a:buFont typeface="Arial" panose="020B0604020202020204" pitchFamily="34" charset="0"/>
              <a:buChar char="•"/>
            </a:pPr>
            <a:r>
              <a:rPr lang="en-US" b="1" i="0" dirty="0">
                <a:solidFill>
                  <a:srgbClr val="282828"/>
                </a:solidFill>
                <a:effectLst/>
                <a:latin typeface="Roboto" panose="02000000000000000000" pitchFamily="2" charset="0"/>
              </a:rPr>
              <a:t>Add Text or Code</a:t>
            </a:r>
            <a:r>
              <a:rPr lang="en-US" b="0" i="0" dirty="0">
                <a:solidFill>
                  <a:srgbClr val="282828"/>
                </a:solidFill>
                <a:effectLst/>
                <a:latin typeface="Roboto" panose="02000000000000000000" pitchFamily="2" charset="0"/>
              </a:rPr>
              <a:t>: Use the "+" button to add cells.</a:t>
            </a:r>
          </a:p>
          <a:p>
            <a:pPr algn="l">
              <a:buFont typeface="Arial" panose="020B0604020202020204" pitchFamily="34" charset="0"/>
              <a:buChar char="•"/>
            </a:pPr>
            <a:r>
              <a:rPr lang="en-US" b="1" i="0" dirty="0">
                <a:solidFill>
                  <a:srgbClr val="282828"/>
                </a:solidFill>
                <a:effectLst/>
                <a:latin typeface="Roboto" panose="02000000000000000000" pitchFamily="2" charset="0"/>
              </a:rPr>
              <a:t>Run Code</a:t>
            </a:r>
            <a:r>
              <a:rPr lang="en-US" b="0" i="0" dirty="0">
                <a:solidFill>
                  <a:srgbClr val="282828"/>
                </a:solidFill>
                <a:effectLst/>
                <a:latin typeface="Roboto" panose="02000000000000000000" pitchFamily="2" charset="0"/>
              </a:rPr>
              <a:t>: Highlight a cell and press </a:t>
            </a:r>
            <a:r>
              <a:rPr lang="en-US" b="1" i="0" dirty="0">
                <a:solidFill>
                  <a:srgbClr val="282828"/>
                </a:solidFill>
                <a:effectLst/>
                <a:latin typeface="Roboto" panose="02000000000000000000" pitchFamily="2" charset="0"/>
              </a:rPr>
              <a:t>Shift + Enter</a:t>
            </a:r>
            <a:r>
              <a:rPr lang="en-US" b="0" i="0" dirty="0">
                <a:solidFill>
                  <a:srgbClr val="282828"/>
                </a:solidFill>
                <a:effectLst/>
                <a:latin typeface="Roboto" panose="02000000000000000000" pitchFamily="2" charset="0"/>
              </a:rPr>
              <a:t>.</a:t>
            </a:r>
          </a:p>
          <a:p>
            <a:pPr algn="l">
              <a:buFont typeface="Arial" panose="020B0604020202020204" pitchFamily="34" charset="0"/>
              <a:buChar char="•"/>
            </a:pPr>
            <a:r>
              <a:rPr lang="en-US" b="1" i="0" dirty="0">
                <a:solidFill>
                  <a:srgbClr val="282828"/>
                </a:solidFill>
                <a:effectLst/>
                <a:latin typeface="Roboto" panose="02000000000000000000" pitchFamily="2" charset="0"/>
              </a:rPr>
              <a:t>Save Work</a:t>
            </a:r>
            <a:r>
              <a:rPr lang="en-US" b="0" i="0" dirty="0">
                <a:solidFill>
                  <a:srgbClr val="282828"/>
                </a:solidFill>
                <a:effectLst/>
                <a:latin typeface="Roboto" panose="02000000000000000000" pitchFamily="2" charset="0"/>
              </a:rPr>
              <a:t>: Save your notebook to Google Drive (</a:t>
            </a:r>
            <a:r>
              <a:rPr lang="en-US" b="1" i="0" dirty="0">
                <a:solidFill>
                  <a:srgbClr val="282828"/>
                </a:solidFill>
                <a:effectLst/>
                <a:latin typeface="Roboto" panose="02000000000000000000" pitchFamily="2" charset="0"/>
              </a:rPr>
              <a:t>File &gt; Save a copy in Drive</a:t>
            </a:r>
            <a:r>
              <a:rPr lang="en-US" b="0" i="0" dirty="0">
                <a:solidFill>
                  <a:srgbClr val="282828"/>
                </a:solidFill>
                <a:effectLst/>
                <a:latin typeface="Roboto" panose="02000000000000000000" pitchFamily="2" charset="0"/>
              </a:rPr>
              <a:t>).</a:t>
            </a:r>
          </a:p>
          <a:p>
            <a:pPr algn="l">
              <a:buFont typeface="Arial" panose="020B0604020202020204" pitchFamily="34" charset="0"/>
              <a:buChar char="•"/>
            </a:pPr>
            <a:r>
              <a:rPr lang="en-US" b="1" i="0" dirty="0">
                <a:solidFill>
                  <a:srgbClr val="282828"/>
                </a:solidFill>
                <a:effectLst/>
                <a:latin typeface="Roboto" panose="02000000000000000000" pitchFamily="2" charset="0"/>
              </a:rPr>
              <a:t>Use Hardware Accelerators</a:t>
            </a:r>
            <a:r>
              <a:rPr lang="en-US" b="0" i="0" dirty="0">
                <a:solidFill>
                  <a:srgbClr val="282828"/>
                </a:solidFill>
                <a:effectLst/>
                <a:latin typeface="Roboto" panose="02000000000000000000" pitchFamily="2" charset="0"/>
              </a:rPr>
              <a:t>: Enable GPUs/TPUs (</a:t>
            </a:r>
            <a:r>
              <a:rPr lang="en-US" b="1" i="0" dirty="0">
                <a:solidFill>
                  <a:srgbClr val="282828"/>
                </a:solidFill>
                <a:effectLst/>
                <a:latin typeface="Roboto" panose="02000000000000000000" pitchFamily="2" charset="0"/>
              </a:rPr>
              <a:t>Runtime &gt; Change runtime type</a:t>
            </a:r>
            <a:r>
              <a:rPr lang="en-US" b="0" i="0" dirty="0">
                <a:solidFill>
                  <a:srgbClr val="282828"/>
                </a:solidFill>
                <a:effectLst/>
                <a:latin typeface="Roboto" panose="02000000000000000000" pitchFamily="2" charset="0"/>
              </a:rPr>
              <a:t>).</a:t>
            </a: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3800404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84871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Variables</a:t>
            </a:r>
          </a:p>
          <a:p>
            <a:r>
              <a:rPr lang="en-US" dirty="0"/>
              <a:t>name = "Alice"</a:t>
            </a:r>
          </a:p>
          <a:p>
            <a:r>
              <a:rPr lang="en-US" dirty="0"/>
              <a:t>age = 25</a:t>
            </a:r>
          </a:p>
          <a:p>
            <a:endParaRPr lang="en-US" dirty="0"/>
          </a:p>
          <a:p>
            <a:r>
              <a:rPr lang="en-US" dirty="0"/>
              <a:t># Constants</a:t>
            </a:r>
          </a:p>
          <a:p>
            <a:r>
              <a:rPr lang="en-US" dirty="0"/>
              <a:t>PI = 3.14159</a:t>
            </a:r>
          </a:p>
          <a:p>
            <a:endParaRPr lang="en-US" dirty="0"/>
          </a:p>
          <a:p>
            <a:r>
              <a:rPr lang="en-US" dirty="0"/>
              <a:t># Using f-strings</a:t>
            </a:r>
          </a:p>
          <a:p>
            <a:r>
              <a:rPr lang="en-US" dirty="0"/>
              <a:t>message = </a:t>
            </a:r>
            <a:r>
              <a:rPr lang="en-US" dirty="0" err="1"/>
              <a:t>f"My</a:t>
            </a:r>
            <a:r>
              <a:rPr lang="en-US" dirty="0"/>
              <a:t> name is {name} and I am {age} years old. The value of PI is approximately {PI}."</a:t>
            </a:r>
          </a:p>
          <a:p>
            <a:r>
              <a:rPr lang="en-US" dirty="0"/>
              <a:t>print(message)</a:t>
            </a: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3055734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EDE19-4921-8422-D342-13A2E7413F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61C810-F964-62F6-75DE-9F182605EB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9F34A5-03C7-DA2C-4FCC-835572BFC881}"/>
              </a:ext>
            </a:extLst>
          </p:cNvPr>
          <p:cNvSpPr>
            <a:spLocks noGrp="1"/>
          </p:cNvSpPr>
          <p:nvPr>
            <p:ph type="body" idx="1"/>
          </p:nvPr>
        </p:nvSpPr>
        <p:spPr/>
        <p:txBody>
          <a:bodyPr/>
          <a:lstStyle/>
          <a:p>
            <a:r>
              <a:rPr lang="en-US" dirty="0"/>
              <a:t># Variables</a:t>
            </a:r>
          </a:p>
          <a:p>
            <a:r>
              <a:rPr lang="en-US" dirty="0"/>
              <a:t>name = "Alice"</a:t>
            </a:r>
          </a:p>
          <a:p>
            <a:r>
              <a:rPr lang="en-US" dirty="0"/>
              <a:t>age = 25</a:t>
            </a:r>
          </a:p>
          <a:p>
            <a:endParaRPr lang="en-US" dirty="0"/>
          </a:p>
          <a:p>
            <a:r>
              <a:rPr lang="en-US" dirty="0"/>
              <a:t># 1. Using f-strings</a:t>
            </a:r>
          </a:p>
          <a:p>
            <a:r>
              <a:rPr lang="en-US" dirty="0" err="1"/>
              <a:t>f_string_message</a:t>
            </a:r>
            <a:r>
              <a:rPr lang="en-US" dirty="0"/>
              <a:t> = </a:t>
            </a:r>
            <a:r>
              <a:rPr lang="en-US" dirty="0" err="1"/>
              <a:t>f"My</a:t>
            </a:r>
            <a:r>
              <a:rPr lang="en-US" dirty="0"/>
              <a:t> name is {name} and I am {age} years old."</a:t>
            </a:r>
          </a:p>
          <a:p>
            <a:r>
              <a:rPr lang="en-US" dirty="0"/>
              <a:t>print("Using f-strings:")</a:t>
            </a:r>
          </a:p>
          <a:p>
            <a:r>
              <a:rPr lang="en-US" dirty="0"/>
              <a:t>print(</a:t>
            </a:r>
            <a:r>
              <a:rPr lang="en-US" dirty="0" err="1"/>
              <a:t>f_string_message</a:t>
            </a:r>
            <a:r>
              <a:rPr lang="en-US" dirty="0"/>
              <a:t>)</a:t>
            </a:r>
          </a:p>
          <a:p>
            <a:endParaRPr lang="en-US" dirty="0"/>
          </a:p>
          <a:p>
            <a:r>
              <a:rPr lang="en-US" dirty="0"/>
              <a:t># 2. Using .format() method</a:t>
            </a:r>
          </a:p>
          <a:p>
            <a:r>
              <a:rPr lang="en-US" dirty="0" err="1"/>
              <a:t>format_message</a:t>
            </a:r>
            <a:r>
              <a:rPr lang="en-US" dirty="0"/>
              <a:t> = "My name is {} and I am {} years </a:t>
            </a:r>
            <a:r>
              <a:rPr lang="en-US" dirty="0" err="1"/>
              <a:t>old.".format</a:t>
            </a:r>
            <a:r>
              <a:rPr lang="en-US" dirty="0"/>
              <a:t>(name, age)</a:t>
            </a:r>
          </a:p>
          <a:p>
            <a:r>
              <a:rPr lang="en-US" dirty="0"/>
              <a:t>print("\</a:t>
            </a:r>
            <a:r>
              <a:rPr lang="en-US" dirty="0" err="1"/>
              <a:t>nUsing</a:t>
            </a:r>
            <a:r>
              <a:rPr lang="en-US" dirty="0"/>
              <a:t> .format() method:")</a:t>
            </a:r>
          </a:p>
          <a:p>
            <a:r>
              <a:rPr lang="en-US" dirty="0"/>
              <a:t>print(</a:t>
            </a:r>
            <a:r>
              <a:rPr lang="en-US" dirty="0" err="1"/>
              <a:t>format_message</a:t>
            </a:r>
            <a:r>
              <a:rPr lang="en-US" dirty="0"/>
              <a:t>)</a:t>
            </a:r>
          </a:p>
          <a:p>
            <a:endParaRPr lang="en-US" dirty="0"/>
          </a:p>
          <a:p>
            <a:r>
              <a:rPr lang="en-US" dirty="0"/>
              <a:t># 3. Using % formatting</a:t>
            </a:r>
          </a:p>
          <a:p>
            <a:r>
              <a:rPr lang="en-US" dirty="0" err="1"/>
              <a:t>percent_message</a:t>
            </a:r>
            <a:r>
              <a:rPr lang="en-US" dirty="0"/>
              <a:t> = "My name is %s and I am %d years old." % (name, age)</a:t>
            </a:r>
          </a:p>
          <a:p>
            <a:r>
              <a:rPr lang="en-US" dirty="0"/>
              <a:t>print("\</a:t>
            </a:r>
            <a:r>
              <a:rPr lang="en-US" dirty="0" err="1"/>
              <a:t>nUsing</a:t>
            </a:r>
            <a:r>
              <a:rPr lang="en-US" dirty="0"/>
              <a:t> % formatting:")</a:t>
            </a:r>
          </a:p>
          <a:p>
            <a:r>
              <a:rPr lang="en-US" dirty="0"/>
              <a:t>print(</a:t>
            </a:r>
            <a:r>
              <a:rPr lang="en-US" dirty="0" err="1"/>
              <a:t>percent_message</a:t>
            </a:r>
            <a:r>
              <a:rPr lang="en-US" dirty="0"/>
              <a:t>)</a:t>
            </a:r>
          </a:p>
          <a:p>
            <a:endParaRPr lang="en-US" dirty="0"/>
          </a:p>
          <a:p>
            <a:r>
              <a:rPr lang="en-US" dirty="0"/>
              <a:t># 4. Using Template Strings</a:t>
            </a:r>
          </a:p>
          <a:p>
            <a:r>
              <a:rPr lang="en-US" dirty="0"/>
              <a:t>from string import Template</a:t>
            </a:r>
          </a:p>
          <a:p>
            <a:r>
              <a:rPr lang="en-US" dirty="0"/>
              <a:t>template = Template("My name is $name and I am $age years old.")</a:t>
            </a:r>
          </a:p>
          <a:p>
            <a:r>
              <a:rPr lang="en-US" dirty="0" err="1"/>
              <a:t>template_message</a:t>
            </a:r>
            <a:r>
              <a:rPr lang="en-US" dirty="0"/>
              <a:t> = </a:t>
            </a:r>
            <a:r>
              <a:rPr lang="en-US" dirty="0" err="1"/>
              <a:t>template.substitute</a:t>
            </a:r>
            <a:r>
              <a:rPr lang="en-US" dirty="0"/>
              <a:t>(name=name, age=age)</a:t>
            </a:r>
          </a:p>
          <a:p>
            <a:r>
              <a:rPr lang="en-US" dirty="0"/>
              <a:t>print("\</a:t>
            </a:r>
            <a:r>
              <a:rPr lang="en-US" dirty="0" err="1"/>
              <a:t>nUsing</a:t>
            </a:r>
            <a:r>
              <a:rPr lang="en-US" dirty="0"/>
              <a:t> Template Strings:")</a:t>
            </a:r>
          </a:p>
          <a:p>
            <a:r>
              <a:rPr lang="en-US" dirty="0"/>
              <a:t>print(</a:t>
            </a:r>
            <a:r>
              <a:rPr lang="en-US" dirty="0" err="1"/>
              <a:t>template_message</a:t>
            </a:r>
            <a:r>
              <a:rPr lang="en-US" dirty="0"/>
              <a:t>)</a:t>
            </a:r>
          </a:p>
          <a:p>
            <a:endParaRPr lang="en-US" dirty="0"/>
          </a:p>
        </p:txBody>
      </p:sp>
      <p:sp>
        <p:nvSpPr>
          <p:cNvPr id="4" name="Slide Number Placeholder 3">
            <a:extLst>
              <a:ext uri="{FF2B5EF4-FFF2-40B4-BE49-F238E27FC236}">
                <a16:creationId xmlns:a16="http://schemas.microsoft.com/office/drawing/2014/main" id="{C00B20E3-10AF-A866-4D8D-C3598DDDBBB8}"/>
              </a:ext>
            </a:extLst>
          </p:cNvPr>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4031049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3DD38-89C8-FC4D-091D-15D42E39C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427CE-D65D-2BB0-FE37-D250442C57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60FA39-C636-21F3-F400-C493BFD927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11D74F-204E-2C2B-8052-2208357E87F8}"/>
              </a:ext>
            </a:extLst>
          </p:cNvPr>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793385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4/7/2025</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4/7/2025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4/7/2025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4/7/2025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4/7/2025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4/7/2025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4/7/2025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4/7/2025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4/7/2025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4/7/2025</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4/7/2025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4/7/2025</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4/7/2025</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4/7/2025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4/7/2025</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4/7/2025</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4/7/2025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4/7/2025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4/7/2025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4/7/2025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4/7/2025</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colab.research.google.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629400" y="758952"/>
            <a:ext cx="4526280" cy="3227514"/>
          </a:xfrm>
        </p:spPr>
        <p:txBody>
          <a:bodyPr anchor="b">
            <a:normAutofit/>
          </a:bodyPr>
          <a:lstStyle/>
          <a:p>
            <a:r>
              <a:rPr lang="en-US" sz="5600" dirty="0"/>
              <a:t>Learning Python Fundamentals</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29400" y="4188587"/>
            <a:ext cx="4526280" cy="1279652"/>
          </a:xfrm>
        </p:spPr>
        <p:txBody>
          <a:bodyPr>
            <a:normAutofit/>
          </a:bodyPr>
          <a:lstStyle/>
          <a:p>
            <a:r>
              <a:rPr lang="en-US" dirty="0"/>
              <a:t>Beginners level</a:t>
            </a:r>
          </a:p>
          <a:p>
            <a:r>
              <a:rPr lang="en-US" dirty="0"/>
              <a:t>March 2025</a:t>
            </a:r>
          </a:p>
        </p:txBody>
      </p:sp>
      <p:sp>
        <p:nvSpPr>
          <p:cNvPr id="10" name="Subtitle 3">
            <a:extLst>
              <a:ext uri="{FF2B5EF4-FFF2-40B4-BE49-F238E27FC236}">
                <a16:creationId xmlns:a16="http://schemas.microsoft.com/office/drawing/2014/main" id="{FFC32C6D-9A43-CD0D-0FE2-2F5C5C748A97}"/>
              </a:ext>
            </a:extLst>
          </p:cNvPr>
          <p:cNvSpPr txBox="1">
            <a:spLocks/>
          </p:cNvSpPr>
          <p:nvPr/>
        </p:nvSpPr>
        <p:spPr>
          <a:xfrm>
            <a:off x="6394010" y="6099048"/>
            <a:ext cx="5467350" cy="7589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None/>
              <a:defRPr sz="2400" kern="1200" cap="all" spc="200" baseline="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900" b="1" dirty="0">
                <a:solidFill>
                  <a:srgbClr val="FFC000"/>
                </a:solidFill>
              </a:rPr>
              <a:t>Sindhu k Pillai </a:t>
            </a:r>
          </a:p>
          <a:p>
            <a:pPr algn="ctr"/>
            <a:r>
              <a:rPr lang="en-US" sz="900" b="1" dirty="0"/>
              <a:t> Technical architect in data engineering | specialized in Snowflake/</a:t>
            </a:r>
            <a:r>
              <a:rPr lang="en-US" sz="900" b="1" dirty="0" err="1"/>
              <a:t>aiml</a:t>
            </a:r>
            <a:r>
              <a:rPr lang="en-US" sz="900" b="1" dirty="0"/>
              <a:t>/Gen AI</a:t>
            </a:r>
          </a:p>
          <a:p>
            <a:pPr algn="ctr"/>
            <a:r>
              <a:rPr lang="en-US" sz="800" b="1" dirty="0"/>
              <a:t>15+ years in IT industry</a:t>
            </a:r>
          </a:p>
        </p:txBody>
      </p:sp>
      <p:pic>
        <p:nvPicPr>
          <p:cNvPr id="12" name="Picture 11">
            <a:extLst>
              <a:ext uri="{FF2B5EF4-FFF2-40B4-BE49-F238E27FC236}">
                <a16:creationId xmlns:a16="http://schemas.microsoft.com/office/drawing/2014/main" id="{01B0E931-DFF8-6A08-C810-E21D903AFDAB}"/>
              </a:ext>
            </a:extLst>
          </p:cNvPr>
          <p:cNvPicPr>
            <a:picLocks noChangeAspect="1"/>
          </p:cNvPicPr>
          <p:nvPr/>
        </p:nvPicPr>
        <p:blipFill>
          <a:blip r:embed="rId3"/>
          <a:stretch>
            <a:fillRect/>
          </a:stretch>
        </p:blipFill>
        <p:spPr>
          <a:xfrm>
            <a:off x="0" y="0"/>
            <a:ext cx="1403927" cy="6858000"/>
          </a:xfrm>
          <a:prstGeom prst="rect">
            <a:avLst/>
          </a:prstGeom>
        </p:spPr>
      </p:pic>
      <p:pic>
        <p:nvPicPr>
          <p:cNvPr id="15" name="Picture 14">
            <a:extLst>
              <a:ext uri="{FF2B5EF4-FFF2-40B4-BE49-F238E27FC236}">
                <a16:creationId xmlns:a16="http://schemas.microsoft.com/office/drawing/2014/main" id="{B8EE8A38-7532-CBFE-463B-1933E4A39ACD}"/>
              </a:ext>
            </a:extLst>
          </p:cNvPr>
          <p:cNvPicPr>
            <a:picLocks noChangeAspect="1"/>
          </p:cNvPicPr>
          <p:nvPr/>
        </p:nvPicPr>
        <p:blipFill>
          <a:blip r:embed="rId4"/>
          <a:stretch>
            <a:fillRect/>
          </a:stretch>
        </p:blipFill>
        <p:spPr>
          <a:xfrm>
            <a:off x="1409556" y="1758217"/>
            <a:ext cx="4686444" cy="3341566"/>
          </a:xfrm>
          <a:prstGeom prst="rect">
            <a:avLst/>
          </a:prstGeom>
        </p:spPr>
      </p:pic>
    </p:spTree>
    <p:extLst>
      <p:ext uri="{BB962C8B-B14F-4D97-AF65-F5344CB8AC3E}">
        <p14:creationId xmlns:p14="http://schemas.microsoft.com/office/powerpoint/2010/main" val="4172296837"/>
      </p:ext>
    </p:extLst>
  </p:cSld>
  <p:clrMapOvr>
    <a:masterClrMapping/>
  </p:clrMapOvr>
  <mc:AlternateContent xmlns:mc="http://schemas.openxmlformats.org/markup-compatibility/2006" xmlns:p14="http://schemas.microsoft.com/office/powerpoint/2010/main">
    <mc:Choice Requires="p14">
      <p:transition spd="slow" p14:dur="2000" advTm="34786"/>
    </mc:Choice>
    <mc:Fallback xmlns="">
      <p:transition spd="slow" advTm="347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1BE166-6CA5-9139-54C3-EBC6DC70B17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A513499-52F9-7590-FFEE-EFC5A36299A0}"/>
              </a:ext>
            </a:extLst>
          </p:cNvPr>
          <p:cNvSpPr>
            <a:spLocks noGrp="1"/>
          </p:cNvSpPr>
          <p:nvPr>
            <p:ph type="title"/>
          </p:nvPr>
        </p:nvSpPr>
        <p:spPr>
          <a:xfrm>
            <a:off x="1097280" y="286603"/>
            <a:ext cx="10058400" cy="1450757"/>
          </a:xfrm>
        </p:spPr>
        <p:txBody>
          <a:bodyPr>
            <a:normAutofit/>
          </a:bodyPr>
          <a:lstStyle/>
          <a:p>
            <a:pPr marL="0" indent="0">
              <a:spcBef>
                <a:spcPts val="0"/>
              </a:spcBef>
              <a:spcAft>
                <a:spcPts val="0"/>
              </a:spcAft>
              <a:buNone/>
            </a:pPr>
            <a:r>
              <a:rPr lang="en-US" sz="4800" dirty="0">
                <a:solidFill>
                  <a:schemeClr val="tx1">
                    <a:lumMod val="75000"/>
                    <a:lumOff val="25000"/>
                  </a:schemeClr>
                </a:solidFill>
              </a:rPr>
              <a:t>Python Syntax</a:t>
            </a:r>
            <a:endParaRPr lang="en-US" dirty="0">
              <a:latin typeface="+mj-lt"/>
            </a:endParaRPr>
          </a:p>
        </p:txBody>
      </p:sp>
      <p:sp>
        <p:nvSpPr>
          <p:cNvPr id="3" name="Content Placeholder 2">
            <a:extLst>
              <a:ext uri="{FF2B5EF4-FFF2-40B4-BE49-F238E27FC236}">
                <a16:creationId xmlns:a16="http://schemas.microsoft.com/office/drawing/2014/main" id="{A46388A6-B3D5-4046-2402-D0A4BE8311B6}"/>
              </a:ext>
            </a:extLst>
          </p:cNvPr>
          <p:cNvSpPr>
            <a:spLocks noGrp="1"/>
          </p:cNvSpPr>
          <p:nvPr>
            <p:ph idx="1"/>
          </p:nvPr>
        </p:nvSpPr>
        <p:spPr>
          <a:xfrm>
            <a:off x="1216548" y="1858617"/>
            <a:ext cx="10058400" cy="4810540"/>
          </a:xfrm>
        </p:spPr>
        <p:txBody>
          <a:bodyPr>
            <a:normAutofit lnSpcReduction="10000"/>
          </a:bodyPr>
          <a:lstStyle/>
          <a:p>
            <a:pPr>
              <a:buFont typeface="Arial" panose="020B0604020202020204" pitchFamily="34" charset="0"/>
              <a:buChar char="•"/>
            </a:pPr>
            <a:r>
              <a:rPr lang="en-US" b="0" i="0" dirty="0">
                <a:solidFill>
                  <a:srgbClr val="000000"/>
                </a:solidFill>
                <a:effectLst/>
                <a:latin typeface="Verdana" panose="020B0604030504040204" pitchFamily="34" charset="0"/>
              </a:rPr>
              <a:t>Python Indentation </a:t>
            </a:r>
            <a:r>
              <a:rPr lang="en-US" dirty="0">
                <a:solidFill>
                  <a:srgbClr val="000000"/>
                </a:solidFill>
                <a:latin typeface="Verdana" panose="020B0604030504040204" pitchFamily="34" charset="0"/>
              </a:rPr>
              <a:t>R</a:t>
            </a:r>
            <a:r>
              <a:rPr lang="en-US" b="0" i="0" dirty="0">
                <a:solidFill>
                  <a:srgbClr val="000000"/>
                </a:solidFill>
                <a:effectLst/>
                <a:latin typeface="Verdana" panose="020B0604030504040204" pitchFamily="34" charset="0"/>
              </a:rPr>
              <a:t>efers to the spaces at the beginning of a code line.</a:t>
            </a:r>
            <a:endParaRPr lang="en-US"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b="0" i="0" dirty="0">
                <a:solidFill>
                  <a:srgbClr val="000000"/>
                </a:solidFill>
                <a:effectLst/>
                <a:latin typeface="Verdana" panose="020B0604030504040204" pitchFamily="34" charset="0"/>
              </a:rPr>
              <a:t>Python uses indentation to indicate a block of code will be covered later.</a:t>
            </a:r>
          </a:p>
          <a:p>
            <a:pPr>
              <a:buFont typeface="Arial" panose="020B0604020202020204" pitchFamily="34" charset="0"/>
              <a:buChar char="•"/>
            </a:pPr>
            <a:r>
              <a:rPr lang="en-US" dirty="0">
                <a:solidFill>
                  <a:srgbClr val="000000"/>
                </a:solidFill>
                <a:latin typeface="Verdana" panose="020B0604030504040204" pitchFamily="34" charset="0"/>
                <a:ea typeface="Roboto" panose="02000000000000000000" pitchFamily="2" charset="0"/>
                <a:cs typeface="Roboto" panose="02000000000000000000" pitchFamily="2" charset="0"/>
              </a:rPr>
              <a:t>Cannot use </a:t>
            </a:r>
            <a:r>
              <a:rPr lang="en-US" b="0" i="0" dirty="0">
                <a:solidFill>
                  <a:srgbClr val="000000"/>
                </a:solidFill>
                <a:effectLst/>
                <a:latin typeface="Verdana" panose="020B0604030504040204" pitchFamily="34" charset="0"/>
              </a:rPr>
              <a:t>Indentation</a:t>
            </a:r>
            <a:r>
              <a:rPr lang="en-US" dirty="0">
                <a:solidFill>
                  <a:srgbClr val="000000"/>
                </a:solidFill>
                <a:latin typeface="Verdana" panose="020B0604030504040204" pitchFamily="34" charset="0"/>
                <a:ea typeface="Roboto" panose="02000000000000000000" pitchFamily="2" charset="0"/>
                <a:cs typeface="Roboto" panose="02000000000000000000" pitchFamily="2" charset="0"/>
              </a:rPr>
              <a:t> for readability purpose.</a:t>
            </a:r>
          </a:p>
          <a:p>
            <a:pPr>
              <a:buFont typeface="Arial" panose="020B0604020202020204" pitchFamily="34" charset="0"/>
              <a:buChar char="•"/>
            </a:pPr>
            <a:endParaRPr lang="en-US" dirty="0">
              <a:solidFill>
                <a:srgbClr val="000000"/>
              </a:solidFill>
              <a:latin typeface="Verdana" panose="020B0604030504040204" pitchFamily="34" charset="0"/>
              <a:ea typeface="Roboto" panose="02000000000000000000" pitchFamily="2" charset="0"/>
              <a:cs typeface="Roboto" panose="02000000000000000000" pitchFamily="2" charset="0"/>
            </a:endParaRPr>
          </a:p>
          <a:p>
            <a:pPr>
              <a:buFont typeface="Arial" panose="020B0604020202020204" pitchFamily="34" charset="0"/>
              <a:buChar char="•"/>
            </a:pPr>
            <a:r>
              <a:rPr lang="en-US" b="0" i="0" dirty="0">
                <a:solidFill>
                  <a:srgbClr val="000000"/>
                </a:solidFill>
                <a:effectLst/>
                <a:latin typeface="Verdana" panose="020B0604030504040204" pitchFamily="34" charset="0"/>
              </a:rPr>
              <a:t>Comments can be used to make the code more readable.</a:t>
            </a:r>
          </a:p>
          <a:p>
            <a:pPr>
              <a:buFont typeface="Arial" panose="020B0604020202020204" pitchFamily="34" charset="0"/>
              <a:buChar char="•"/>
            </a:pPr>
            <a:r>
              <a:rPr lang="en-US" b="0" i="0" dirty="0">
                <a:solidFill>
                  <a:srgbClr val="000000"/>
                </a:solidFill>
                <a:effectLst/>
                <a:latin typeface="Verdana" panose="020B0604030504040204" pitchFamily="34" charset="0"/>
              </a:rPr>
              <a:t>Comments can be used to prevent the code execution.</a:t>
            </a:r>
          </a:p>
          <a:p>
            <a:pPr>
              <a:buFont typeface="Arial" panose="020B0604020202020204" pitchFamily="34" charset="0"/>
              <a:buChar char="•"/>
            </a:pPr>
            <a:r>
              <a:rPr lang="en-US" b="0" i="0" dirty="0">
                <a:solidFill>
                  <a:srgbClr val="000000"/>
                </a:solidFill>
                <a:effectLst/>
                <a:latin typeface="Verdana" panose="020B0604030504040204" pitchFamily="34" charset="0"/>
              </a:rPr>
              <a:t>Single line comment starts with a Hash tag (#) </a:t>
            </a:r>
          </a:p>
          <a:p>
            <a:pPr>
              <a:buFont typeface="Arial" panose="020B0604020202020204" pitchFamily="34" charset="0"/>
              <a:buChar char="•"/>
            </a:pPr>
            <a:r>
              <a:rPr lang="en-US" b="0" i="0" dirty="0">
                <a:solidFill>
                  <a:srgbClr val="000000"/>
                </a:solidFill>
                <a:effectLst/>
                <a:latin typeface="Verdana" panose="020B0604030504040204" pitchFamily="34" charset="0"/>
              </a:rPr>
              <a:t>Multi-line comments are </a:t>
            </a:r>
            <a:r>
              <a:rPr lang="en-US" sz="2100" dirty="0">
                <a:solidFill>
                  <a:srgbClr val="000000"/>
                </a:solidFill>
                <a:latin typeface="Verdana" panose="020B0604030504040204" pitchFamily="34" charset="0"/>
              </a:rPr>
              <a:t>enclosed within triple quotations </a:t>
            </a:r>
          </a:p>
          <a:p>
            <a:pPr marL="0" indent="0">
              <a:buNone/>
            </a:pPr>
            <a:r>
              <a:rPr lang="en-US" sz="1400" dirty="0">
                <a:solidFill>
                  <a:srgbClr val="708090"/>
                </a:solidFill>
                <a:latin typeface="Consolas" panose="020B0609020204030204" pitchFamily="49" charset="0"/>
              </a:rPr>
              <a:t>    </a:t>
            </a:r>
            <a:r>
              <a:rPr lang="en-US" sz="1400" b="0" i="0" dirty="0">
                <a:solidFill>
                  <a:srgbClr val="708090"/>
                </a:solidFill>
                <a:effectLst/>
                <a:latin typeface="Consolas" panose="020B0609020204030204" pitchFamily="49" charset="0"/>
              </a:rPr>
              <a:t># This is a single line comment                      </a:t>
            </a:r>
            <a:r>
              <a:rPr lang="en-US" sz="1400" dirty="0"/>
              <a:t>“”” </a:t>
            </a:r>
            <a:r>
              <a:rPr lang="en-US" sz="1400" b="0" i="0" dirty="0">
                <a:solidFill>
                  <a:srgbClr val="708090"/>
                </a:solidFill>
                <a:effectLst/>
                <a:latin typeface="Consolas" panose="020B0609020204030204" pitchFamily="49" charset="0"/>
              </a:rPr>
              <a:t>This is a</a:t>
            </a:r>
          </a:p>
          <a:p>
            <a:pPr marL="0" indent="0">
              <a:buNone/>
            </a:pPr>
            <a:r>
              <a:rPr lang="en-US" sz="1400" dirty="0"/>
              <a:t>						           </a:t>
            </a:r>
            <a:r>
              <a:rPr lang="en-US" sz="1400" dirty="0">
                <a:solidFill>
                  <a:srgbClr val="708090"/>
                </a:solidFill>
                <a:latin typeface="Consolas" panose="020B0609020204030204" pitchFamily="49" charset="0"/>
              </a:rPr>
              <a:t>multiline comment</a:t>
            </a:r>
          </a:p>
          <a:p>
            <a:pPr marL="0" indent="0">
              <a:buNone/>
            </a:pPr>
            <a:r>
              <a:rPr lang="en-US" sz="1000" dirty="0"/>
              <a:t>                                                                                                                                                                                                      </a:t>
            </a:r>
            <a:r>
              <a:rPr lang="en-US" sz="1400" dirty="0"/>
              <a:t>“””</a:t>
            </a:r>
          </a:p>
          <a:p>
            <a:pPr marL="0" indent="0">
              <a:buNone/>
            </a:pPr>
            <a:endParaRPr lang="en-US" sz="1000" dirty="0"/>
          </a:p>
          <a:p>
            <a:pPr marL="0" indent="0">
              <a:buNone/>
            </a:pPr>
            <a:endParaRPr lang="en-US" sz="1400" dirty="0">
              <a:solidFill>
                <a:srgbClr val="708090"/>
              </a:solidFill>
              <a:latin typeface="Consolas" panose="020B0609020204030204" pitchFamily="49" charset="0"/>
            </a:endParaRPr>
          </a:p>
        </p:txBody>
      </p:sp>
    </p:spTree>
    <p:extLst>
      <p:ext uri="{BB962C8B-B14F-4D97-AF65-F5344CB8AC3E}">
        <p14:creationId xmlns:p14="http://schemas.microsoft.com/office/powerpoint/2010/main" val="413476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CC85C7-DC0C-B2FE-F60A-42B71F0F68C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60ADB57-21B0-280B-A3C8-184CC349D4BB}"/>
              </a:ext>
            </a:extLst>
          </p:cNvPr>
          <p:cNvSpPr>
            <a:spLocks noGrp="1"/>
          </p:cNvSpPr>
          <p:nvPr>
            <p:ph type="title"/>
          </p:nvPr>
        </p:nvSpPr>
        <p:spPr>
          <a:xfrm>
            <a:off x="1097280" y="286603"/>
            <a:ext cx="10058400" cy="1450757"/>
          </a:xfrm>
        </p:spPr>
        <p:txBody>
          <a:bodyPr>
            <a:normAutofit/>
          </a:bodyPr>
          <a:lstStyle/>
          <a:p>
            <a:pPr marL="0" indent="0">
              <a:spcBef>
                <a:spcPts val="0"/>
              </a:spcBef>
              <a:spcAft>
                <a:spcPts val="0"/>
              </a:spcAft>
              <a:buNone/>
            </a:pPr>
            <a:r>
              <a:rPr lang="en-US" dirty="0">
                <a:latin typeface="+mj-lt"/>
              </a:rPr>
              <a:t>Data Types</a:t>
            </a:r>
          </a:p>
        </p:txBody>
      </p:sp>
      <p:sp>
        <p:nvSpPr>
          <p:cNvPr id="3" name="Content Placeholder 2">
            <a:extLst>
              <a:ext uri="{FF2B5EF4-FFF2-40B4-BE49-F238E27FC236}">
                <a16:creationId xmlns:a16="http://schemas.microsoft.com/office/drawing/2014/main" id="{519A021D-808A-DF41-1BE9-5E4B2898A6F6}"/>
              </a:ext>
            </a:extLst>
          </p:cNvPr>
          <p:cNvSpPr>
            <a:spLocks noGrp="1"/>
          </p:cNvSpPr>
          <p:nvPr>
            <p:ph idx="1"/>
          </p:nvPr>
        </p:nvSpPr>
        <p:spPr>
          <a:xfrm>
            <a:off x="1216548" y="2108201"/>
            <a:ext cx="3772895" cy="3760891"/>
          </a:xfrm>
        </p:spPr>
        <p:txBody>
          <a:bodyPr>
            <a:normAutofit/>
          </a:bodyPr>
          <a:lstStyle/>
          <a:p>
            <a:r>
              <a:rPr lang="en-US" dirty="0"/>
              <a:t>Data types define the kind of value a variable can hold.</a:t>
            </a:r>
          </a:p>
          <a:p>
            <a:r>
              <a:rPr lang="en-US" dirty="0"/>
              <a:t>Python is dynamically typed, meaning you don't need to specify the type explicitly.</a:t>
            </a:r>
          </a:p>
        </p:txBody>
      </p:sp>
      <p:pic>
        <p:nvPicPr>
          <p:cNvPr id="7" name="Picture 6">
            <a:extLst>
              <a:ext uri="{FF2B5EF4-FFF2-40B4-BE49-F238E27FC236}">
                <a16:creationId xmlns:a16="http://schemas.microsoft.com/office/drawing/2014/main" id="{365D986F-7B47-7241-8991-0A644DD1AF8B}"/>
              </a:ext>
            </a:extLst>
          </p:cNvPr>
          <p:cNvPicPr>
            <a:picLocks noChangeAspect="1"/>
          </p:cNvPicPr>
          <p:nvPr/>
        </p:nvPicPr>
        <p:blipFill>
          <a:blip r:embed="rId3"/>
          <a:stretch>
            <a:fillRect/>
          </a:stretch>
        </p:blipFill>
        <p:spPr>
          <a:xfrm>
            <a:off x="5351640" y="1921721"/>
            <a:ext cx="6181725" cy="4133850"/>
          </a:xfrm>
          <a:prstGeom prst="rect">
            <a:avLst/>
          </a:prstGeom>
        </p:spPr>
      </p:pic>
    </p:spTree>
    <p:extLst>
      <p:ext uri="{BB962C8B-B14F-4D97-AF65-F5344CB8AC3E}">
        <p14:creationId xmlns:p14="http://schemas.microsoft.com/office/powerpoint/2010/main" val="33164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975366-C4F6-F52F-2118-DE3A9C82AFF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A47587D-A40B-4E84-9B22-DD1A7006EAF9}"/>
              </a:ext>
            </a:extLst>
          </p:cNvPr>
          <p:cNvSpPr>
            <a:spLocks noGrp="1"/>
          </p:cNvSpPr>
          <p:nvPr>
            <p:ph type="title"/>
          </p:nvPr>
        </p:nvSpPr>
        <p:spPr>
          <a:xfrm>
            <a:off x="1097280" y="286603"/>
            <a:ext cx="10058400" cy="1450757"/>
          </a:xfrm>
        </p:spPr>
        <p:txBody>
          <a:bodyPr>
            <a:normAutofit/>
          </a:bodyPr>
          <a:lstStyle/>
          <a:p>
            <a:pPr marL="0" indent="0">
              <a:spcBef>
                <a:spcPts val="0"/>
              </a:spcBef>
              <a:spcAft>
                <a:spcPts val="0"/>
              </a:spcAft>
              <a:buNone/>
            </a:pPr>
            <a:r>
              <a:rPr lang="en-US" dirty="0">
                <a:latin typeface="+mj-lt"/>
              </a:rPr>
              <a:t>Data Types</a:t>
            </a:r>
          </a:p>
        </p:txBody>
      </p:sp>
      <p:graphicFrame>
        <p:nvGraphicFramePr>
          <p:cNvPr id="2" name="Content Placeholder 1">
            <a:extLst>
              <a:ext uri="{FF2B5EF4-FFF2-40B4-BE49-F238E27FC236}">
                <a16:creationId xmlns:a16="http://schemas.microsoft.com/office/drawing/2014/main" id="{467D74C1-A706-9BA6-CCDF-8AE61099674A}"/>
              </a:ext>
            </a:extLst>
          </p:cNvPr>
          <p:cNvGraphicFramePr>
            <a:graphicFrameLocks noGrp="1"/>
          </p:cNvGraphicFramePr>
          <p:nvPr>
            <p:ph idx="1"/>
            <p:extLst>
              <p:ext uri="{D42A27DB-BD31-4B8C-83A1-F6EECF244321}">
                <p14:modId xmlns:p14="http://schemas.microsoft.com/office/powerpoint/2010/main" val="352159868"/>
              </p:ext>
            </p:extLst>
          </p:nvPr>
        </p:nvGraphicFramePr>
        <p:xfrm>
          <a:off x="1500809" y="1737360"/>
          <a:ext cx="8474833" cy="4903127"/>
        </p:xfrm>
        <a:graphic>
          <a:graphicData uri="http://schemas.openxmlformats.org/drawingml/2006/table">
            <a:tbl>
              <a:tblPr firstRow="1">
                <a:tableStyleId>{69012ECD-51FC-41F1-AA8D-1B2483CD663E}</a:tableStyleId>
              </a:tblPr>
              <a:tblGrid>
                <a:gridCol w="1123121">
                  <a:extLst>
                    <a:ext uri="{9D8B030D-6E8A-4147-A177-3AD203B41FA5}">
                      <a16:colId xmlns:a16="http://schemas.microsoft.com/office/drawing/2014/main" val="1811375673"/>
                    </a:ext>
                  </a:extLst>
                </a:gridCol>
                <a:gridCol w="3081131">
                  <a:extLst>
                    <a:ext uri="{9D8B030D-6E8A-4147-A177-3AD203B41FA5}">
                      <a16:colId xmlns:a16="http://schemas.microsoft.com/office/drawing/2014/main" val="3467807766"/>
                    </a:ext>
                  </a:extLst>
                </a:gridCol>
                <a:gridCol w="2570260">
                  <a:extLst>
                    <a:ext uri="{9D8B030D-6E8A-4147-A177-3AD203B41FA5}">
                      <a16:colId xmlns:a16="http://schemas.microsoft.com/office/drawing/2014/main" val="2978135353"/>
                    </a:ext>
                  </a:extLst>
                </a:gridCol>
                <a:gridCol w="1700321">
                  <a:extLst>
                    <a:ext uri="{9D8B030D-6E8A-4147-A177-3AD203B41FA5}">
                      <a16:colId xmlns:a16="http://schemas.microsoft.com/office/drawing/2014/main" val="526263227"/>
                    </a:ext>
                  </a:extLst>
                </a:gridCol>
              </a:tblGrid>
              <a:tr h="437321">
                <a:tc>
                  <a:txBody>
                    <a:bodyPr/>
                    <a:lstStyle/>
                    <a:p>
                      <a:r>
                        <a:rPr lang="en-US" sz="1400" b="1" dirty="0">
                          <a:solidFill>
                            <a:schemeClr val="tx1"/>
                          </a:solidFill>
                          <a:effectLst/>
                        </a:rPr>
                        <a:t>Data Type</a:t>
                      </a:r>
                      <a:endParaRPr lang="en-US" sz="1400" dirty="0">
                        <a:solidFill>
                          <a:schemeClr val="tx1"/>
                        </a:solidFill>
                        <a:effectLst/>
                      </a:endParaRPr>
                    </a:p>
                  </a:txBody>
                  <a:tcPr marL="37236" marR="37236" marT="18618" marB="18618" anchor="ctr"/>
                </a:tc>
                <a:tc>
                  <a:txBody>
                    <a:bodyPr/>
                    <a:lstStyle/>
                    <a:p>
                      <a:r>
                        <a:rPr lang="en-US" sz="1400" b="1" dirty="0">
                          <a:solidFill>
                            <a:schemeClr val="tx1"/>
                          </a:solidFill>
                          <a:effectLst/>
                        </a:rPr>
                        <a:t>Example</a:t>
                      </a:r>
                      <a:endParaRPr lang="en-US" sz="1400" dirty="0">
                        <a:solidFill>
                          <a:schemeClr val="tx1"/>
                        </a:solidFill>
                        <a:effectLst/>
                      </a:endParaRPr>
                    </a:p>
                  </a:txBody>
                  <a:tcPr marL="37236" marR="37236" marT="18618" marB="18618" anchor="ctr"/>
                </a:tc>
                <a:tc>
                  <a:txBody>
                    <a:bodyPr/>
                    <a:lstStyle/>
                    <a:p>
                      <a:r>
                        <a:rPr lang="en-US" sz="1400" b="1">
                          <a:solidFill>
                            <a:schemeClr val="tx1"/>
                          </a:solidFill>
                          <a:effectLst/>
                        </a:rPr>
                        <a:t>Description</a:t>
                      </a:r>
                      <a:endParaRPr lang="en-US" sz="1400">
                        <a:solidFill>
                          <a:schemeClr val="tx1"/>
                        </a:solidFill>
                        <a:effectLst/>
                      </a:endParaRPr>
                    </a:p>
                  </a:txBody>
                  <a:tcPr marL="37236" marR="37236" marT="18618" marB="18618" anchor="ctr"/>
                </a:tc>
                <a:tc>
                  <a:txBody>
                    <a:bodyPr/>
                    <a:lstStyle/>
                    <a:p>
                      <a:r>
                        <a:rPr lang="en-US" sz="1400" b="1">
                          <a:solidFill>
                            <a:schemeClr val="tx1"/>
                          </a:solidFill>
                          <a:effectLst/>
                        </a:rPr>
                        <a:t>Mutable/Immutable</a:t>
                      </a:r>
                      <a:endParaRPr lang="en-US" sz="1400">
                        <a:solidFill>
                          <a:schemeClr val="tx1"/>
                        </a:solidFill>
                        <a:effectLst/>
                      </a:endParaRPr>
                    </a:p>
                  </a:txBody>
                  <a:tcPr marL="37236" marR="37236" marT="18618" marB="18618" anchor="ctr"/>
                </a:tc>
                <a:extLst>
                  <a:ext uri="{0D108BD9-81ED-4DB2-BD59-A6C34878D82A}">
                    <a16:rowId xmlns:a16="http://schemas.microsoft.com/office/drawing/2014/main" val="4293094593"/>
                  </a:ext>
                </a:extLst>
              </a:tr>
              <a:tr h="571070">
                <a:tc>
                  <a:txBody>
                    <a:bodyPr/>
                    <a:lstStyle/>
                    <a:p>
                      <a:r>
                        <a:rPr lang="en-US" sz="1400" b="1" dirty="0">
                          <a:solidFill>
                            <a:schemeClr val="tx1"/>
                          </a:solidFill>
                          <a:effectLst/>
                        </a:rPr>
                        <a:t>int</a:t>
                      </a:r>
                      <a:endParaRPr lang="en-US" sz="1400" dirty="0">
                        <a:solidFill>
                          <a:schemeClr val="tx1"/>
                        </a:solidFill>
                        <a:effectLst/>
                      </a:endParaRPr>
                    </a:p>
                  </a:txBody>
                  <a:tcPr marL="37236" marR="37236" marT="18618" marB="18618" anchor="ctr">
                    <a:solidFill>
                      <a:schemeClr val="accent1">
                        <a:lumMod val="40000"/>
                        <a:lumOff val="60000"/>
                      </a:schemeClr>
                    </a:solidFill>
                  </a:tcPr>
                </a:tc>
                <a:tc>
                  <a:txBody>
                    <a:bodyPr/>
                    <a:lstStyle/>
                    <a:p>
                      <a:r>
                        <a:rPr lang="en-US" sz="1400" b="1" dirty="0">
                          <a:solidFill>
                            <a:schemeClr val="tx1"/>
                          </a:solidFill>
                          <a:effectLst/>
                        </a:rPr>
                        <a:t>age = 25</a:t>
                      </a:r>
                      <a:endParaRPr lang="en-US" sz="1400" dirty="0">
                        <a:solidFill>
                          <a:schemeClr val="tx1"/>
                        </a:solidFill>
                        <a:effectLst/>
                      </a:endParaRPr>
                    </a:p>
                  </a:txBody>
                  <a:tcPr marL="37236" marR="37236" marT="18618" marB="18618" anchor="ctr"/>
                </a:tc>
                <a:tc>
                  <a:txBody>
                    <a:bodyPr/>
                    <a:lstStyle/>
                    <a:p>
                      <a:r>
                        <a:rPr lang="en-US" sz="1400">
                          <a:solidFill>
                            <a:schemeClr val="tx1"/>
                          </a:solidFill>
                          <a:effectLst/>
                        </a:rPr>
                        <a:t>Whole numbers</a:t>
                      </a:r>
                    </a:p>
                  </a:txBody>
                  <a:tcPr marL="37236" marR="37236" marT="18618" marB="18618" anchor="ctr"/>
                </a:tc>
                <a:tc>
                  <a:txBody>
                    <a:bodyPr/>
                    <a:lstStyle/>
                    <a:p>
                      <a:r>
                        <a:rPr lang="en-US" sz="1400">
                          <a:solidFill>
                            <a:schemeClr val="tx1"/>
                          </a:solidFill>
                          <a:effectLst/>
                        </a:rPr>
                        <a:t>Immutable</a:t>
                      </a:r>
                    </a:p>
                  </a:txBody>
                  <a:tcPr marL="37236" marR="37236" marT="18618" marB="18618" anchor="ctr"/>
                </a:tc>
                <a:extLst>
                  <a:ext uri="{0D108BD9-81ED-4DB2-BD59-A6C34878D82A}">
                    <a16:rowId xmlns:a16="http://schemas.microsoft.com/office/drawing/2014/main" val="159593065"/>
                  </a:ext>
                </a:extLst>
              </a:tr>
              <a:tr h="257226">
                <a:tc>
                  <a:txBody>
                    <a:bodyPr/>
                    <a:lstStyle/>
                    <a:p>
                      <a:r>
                        <a:rPr lang="en-US" sz="1400" b="1" dirty="0">
                          <a:solidFill>
                            <a:schemeClr val="tx1"/>
                          </a:solidFill>
                          <a:effectLst/>
                        </a:rPr>
                        <a:t>float</a:t>
                      </a:r>
                      <a:endParaRPr lang="en-US" sz="1400" dirty="0">
                        <a:solidFill>
                          <a:schemeClr val="tx1"/>
                        </a:solidFill>
                        <a:effectLst/>
                      </a:endParaRPr>
                    </a:p>
                  </a:txBody>
                  <a:tcPr marL="37236" marR="37236" marT="18618" marB="18618" anchor="ctr">
                    <a:solidFill>
                      <a:schemeClr val="accent1">
                        <a:lumMod val="40000"/>
                        <a:lumOff val="60000"/>
                      </a:schemeClr>
                    </a:solidFill>
                  </a:tcPr>
                </a:tc>
                <a:tc>
                  <a:txBody>
                    <a:bodyPr/>
                    <a:lstStyle/>
                    <a:p>
                      <a:r>
                        <a:rPr lang="en-US" sz="1400" b="1" dirty="0">
                          <a:solidFill>
                            <a:schemeClr val="tx1"/>
                          </a:solidFill>
                          <a:effectLst/>
                        </a:rPr>
                        <a:t>pi = 3.14</a:t>
                      </a:r>
                      <a:endParaRPr lang="en-US" sz="1400" dirty="0">
                        <a:solidFill>
                          <a:schemeClr val="tx1"/>
                        </a:solidFill>
                        <a:effectLst/>
                      </a:endParaRPr>
                    </a:p>
                  </a:txBody>
                  <a:tcPr marL="37236" marR="37236" marT="18618" marB="18618" anchor="ctr"/>
                </a:tc>
                <a:tc>
                  <a:txBody>
                    <a:bodyPr/>
                    <a:lstStyle/>
                    <a:p>
                      <a:r>
                        <a:rPr lang="en-US" sz="1400">
                          <a:solidFill>
                            <a:schemeClr val="tx1"/>
                          </a:solidFill>
                          <a:effectLst/>
                        </a:rPr>
                        <a:t>Decimal numbers</a:t>
                      </a:r>
                    </a:p>
                  </a:txBody>
                  <a:tcPr marL="37236" marR="37236" marT="18618" marB="18618" anchor="ctr"/>
                </a:tc>
                <a:tc>
                  <a:txBody>
                    <a:bodyPr/>
                    <a:lstStyle/>
                    <a:p>
                      <a:r>
                        <a:rPr lang="en-US" sz="1400">
                          <a:solidFill>
                            <a:schemeClr val="tx1"/>
                          </a:solidFill>
                          <a:effectLst/>
                        </a:rPr>
                        <a:t>Immutable</a:t>
                      </a:r>
                    </a:p>
                  </a:txBody>
                  <a:tcPr marL="37236" marR="37236" marT="18618" marB="18618" anchor="ctr"/>
                </a:tc>
                <a:extLst>
                  <a:ext uri="{0D108BD9-81ED-4DB2-BD59-A6C34878D82A}">
                    <a16:rowId xmlns:a16="http://schemas.microsoft.com/office/drawing/2014/main" val="517983161"/>
                  </a:ext>
                </a:extLst>
              </a:tr>
              <a:tr h="476231">
                <a:tc>
                  <a:txBody>
                    <a:bodyPr/>
                    <a:lstStyle/>
                    <a:p>
                      <a:r>
                        <a:rPr lang="en-US" sz="1400" b="1">
                          <a:solidFill>
                            <a:schemeClr val="tx1"/>
                          </a:solidFill>
                          <a:effectLst/>
                        </a:rPr>
                        <a:t>complex</a:t>
                      </a:r>
                      <a:endParaRPr lang="en-US" sz="1400">
                        <a:solidFill>
                          <a:schemeClr val="tx1"/>
                        </a:solidFill>
                        <a:effectLst/>
                      </a:endParaRPr>
                    </a:p>
                  </a:txBody>
                  <a:tcPr marL="37236" marR="37236" marT="18618" marB="18618" anchor="ctr">
                    <a:solidFill>
                      <a:schemeClr val="accent1">
                        <a:lumMod val="40000"/>
                        <a:lumOff val="60000"/>
                      </a:schemeClr>
                    </a:solidFill>
                  </a:tcPr>
                </a:tc>
                <a:tc>
                  <a:txBody>
                    <a:bodyPr/>
                    <a:lstStyle/>
                    <a:p>
                      <a:r>
                        <a:rPr lang="en-US" sz="1400" b="1" dirty="0">
                          <a:solidFill>
                            <a:schemeClr val="tx1"/>
                          </a:solidFill>
                          <a:effectLst/>
                        </a:rPr>
                        <a:t>complex_num = 2 + 3j</a:t>
                      </a:r>
                      <a:endParaRPr lang="en-US" sz="1400" dirty="0">
                        <a:solidFill>
                          <a:schemeClr val="tx1"/>
                        </a:solidFill>
                        <a:effectLst/>
                      </a:endParaRPr>
                    </a:p>
                  </a:txBody>
                  <a:tcPr marL="37236" marR="37236" marT="18618" marB="18618" anchor="ctr"/>
                </a:tc>
                <a:tc>
                  <a:txBody>
                    <a:bodyPr/>
                    <a:lstStyle/>
                    <a:p>
                      <a:r>
                        <a:rPr lang="en-US" sz="1400">
                          <a:solidFill>
                            <a:schemeClr val="tx1"/>
                          </a:solidFill>
                          <a:effectLst/>
                        </a:rPr>
                        <a:t>Numbers with real and imaginary parts</a:t>
                      </a:r>
                    </a:p>
                  </a:txBody>
                  <a:tcPr marL="37236" marR="37236" marT="18618" marB="18618" anchor="ctr"/>
                </a:tc>
                <a:tc>
                  <a:txBody>
                    <a:bodyPr/>
                    <a:lstStyle/>
                    <a:p>
                      <a:r>
                        <a:rPr lang="en-US" sz="1400" dirty="0">
                          <a:solidFill>
                            <a:schemeClr val="tx1"/>
                          </a:solidFill>
                          <a:effectLst/>
                        </a:rPr>
                        <a:t>Immutable</a:t>
                      </a:r>
                    </a:p>
                  </a:txBody>
                  <a:tcPr marL="37236" marR="37236" marT="18618" marB="18618" anchor="ctr"/>
                </a:tc>
                <a:extLst>
                  <a:ext uri="{0D108BD9-81ED-4DB2-BD59-A6C34878D82A}">
                    <a16:rowId xmlns:a16="http://schemas.microsoft.com/office/drawing/2014/main" val="1399695746"/>
                  </a:ext>
                </a:extLst>
              </a:tr>
              <a:tr h="439284">
                <a:tc>
                  <a:txBody>
                    <a:bodyPr/>
                    <a:lstStyle/>
                    <a:p>
                      <a:r>
                        <a:rPr lang="en-US" sz="1400" b="1" dirty="0">
                          <a:solidFill>
                            <a:schemeClr val="tx1"/>
                          </a:solidFill>
                          <a:effectLst/>
                        </a:rPr>
                        <a:t>str</a:t>
                      </a:r>
                      <a:endParaRPr lang="en-US" sz="1400" dirty="0">
                        <a:solidFill>
                          <a:schemeClr val="tx1"/>
                        </a:solidFill>
                        <a:effectLst/>
                      </a:endParaRPr>
                    </a:p>
                  </a:txBody>
                  <a:tcPr marL="37236" marR="37236" marT="18618" marB="18618" anchor="ctr">
                    <a:solidFill>
                      <a:schemeClr val="accent1">
                        <a:lumMod val="40000"/>
                        <a:lumOff val="60000"/>
                      </a:schemeClr>
                    </a:solidFill>
                  </a:tcPr>
                </a:tc>
                <a:tc>
                  <a:txBody>
                    <a:bodyPr/>
                    <a:lstStyle/>
                    <a:p>
                      <a:r>
                        <a:rPr lang="en-US" sz="1400" b="1" dirty="0">
                          <a:solidFill>
                            <a:schemeClr val="tx1"/>
                          </a:solidFill>
                          <a:effectLst/>
                        </a:rPr>
                        <a:t>name = "Alice"</a:t>
                      </a:r>
                      <a:endParaRPr lang="en-US" sz="1400" dirty="0">
                        <a:solidFill>
                          <a:schemeClr val="tx1"/>
                        </a:solidFill>
                        <a:effectLst/>
                      </a:endParaRPr>
                    </a:p>
                  </a:txBody>
                  <a:tcPr marL="37236" marR="37236" marT="18618" marB="18618" anchor="ctr"/>
                </a:tc>
                <a:tc>
                  <a:txBody>
                    <a:bodyPr/>
                    <a:lstStyle/>
                    <a:p>
                      <a:r>
                        <a:rPr lang="en-US" sz="1400">
                          <a:solidFill>
                            <a:schemeClr val="tx1"/>
                          </a:solidFill>
                          <a:effectLst/>
                        </a:rPr>
                        <a:t>Text or sequence of characters</a:t>
                      </a:r>
                    </a:p>
                  </a:txBody>
                  <a:tcPr marL="37236" marR="37236" marT="18618" marB="18618" anchor="ctr"/>
                </a:tc>
                <a:tc>
                  <a:txBody>
                    <a:bodyPr/>
                    <a:lstStyle/>
                    <a:p>
                      <a:r>
                        <a:rPr lang="en-US" sz="1400">
                          <a:solidFill>
                            <a:schemeClr val="tx1"/>
                          </a:solidFill>
                          <a:effectLst/>
                        </a:rPr>
                        <a:t>Immutable</a:t>
                      </a:r>
                    </a:p>
                  </a:txBody>
                  <a:tcPr marL="37236" marR="37236" marT="18618" marB="18618" anchor="ctr"/>
                </a:tc>
                <a:extLst>
                  <a:ext uri="{0D108BD9-81ED-4DB2-BD59-A6C34878D82A}">
                    <a16:rowId xmlns:a16="http://schemas.microsoft.com/office/drawing/2014/main" val="3886404760"/>
                  </a:ext>
                </a:extLst>
              </a:tr>
              <a:tr h="439284">
                <a:tc>
                  <a:txBody>
                    <a:bodyPr/>
                    <a:lstStyle/>
                    <a:p>
                      <a:r>
                        <a:rPr lang="en-US" sz="1400" b="1">
                          <a:solidFill>
                            <a:schemeClr val="tx1"/>
                          </a:solidFill>
                          <a:effectLst/>
                        </a:rPr>
                        <a:t>bool</a:t>
                      </a:r>
                      <a:endParaRPr lang="en-US" sz="1400">
                        <a:solidFill>
                          <a:schemeClr val="tx1"/>
                        </a:solidFill>
                        <a:effectLst/>
                      </a:endParaRPr>
                    </a:p>
                  </a:txBody>
                  <a:tcPr marL="37236" marR="37236" marT="18618" marB="18618" anchor="ctr">
                    <a:solidFill>
                      <a:schemeClr val="accent1">
                        <a:lumMod val="40000"/>
                        <a:lumOff val="60000"/>
                      </a:schemeClr>
                    </a:solidFill>
                  </a:tcPr>
                </a:tc>
                <a:tc>
                  <a:txBody>
                    <a:bodyPr/>
                    <a:lstStyle/>
                    <a:p>
                      <a:r>
                        <a:rPr lang="en-US" sz="1400" b="1" dirty="0">
                          <a:solidFill>
                            <a:schemeClr val="tx1"/>
                          </a:solidFill>
                          <a:effectLst/>
                        </a:rPr>
                        <a:t>is_student = True</a:t>
                      </a:r>
                      <a:endParaRPr lang="en-US" sz="1400" dirty="0">
                        <a:solidFill>
                          <a:schemeClr val="tx1"/>
                        </a:solidFill>
                        <a:effectLst/>
                      </a:endParaRPr>
                    </a:p>
                  </a:txBody>
                  <a:tcPr marL="37236" marR="37236" marT="18618" marB="18618" anchor="ctr"/>
                </a:tc>
                <a:tc>
                  <a:txBody>
                    <a:bodyPr/>
                    <a:lstStyle/>
                    <a:p>
                      <a:r>
                        <a:rPr lang="en-US" sz="1400">
                          <a:solidFill>
                            <a:schemeClr val="tx1"/>
                          </a:solidFill>
                          <a:effectLst/>
                        </a:rPr>
                        <a:t>True or False values</a:t>
                      </a:r>
                    </a:p>
                  </a:txBody>
                  <a:tcPr marL="37236" marR="37236" marT="18618" marB="18618" anchor="ctr"/>
                </a:tc>
                <a:tc>
                  <a:txBody>
                    <a:bodyPr/>
                    <a:lstStyle/>
                    <a:p>
                      <a:r>
                        <a:rPr lang="en-US" sz="1400">
                          <a:solidFill>
                            <a:schemeClr val="tx1"/>
                          </a:solidFill>
                          <a:effectLst/>
                        </a:rPr>
                        <a:t>Immutable</a:t>
                      </a:r>
                    </a:p>
                  </a:txBody>
                  <a:tcPr marL="37236" marR="37236" marT="18618" marB="18618" anchor="ctr"/>
                </a:tc>
                <a:extLst>
                  <a:ext uri="{0D108BD9-81ED-4DB2-BD59-A6C34878D82A}">
                    <a16:rowId xmlns:a16="http://schemas.microsoft.com/office/drawing/2014/main" val="2931399201"/>
                  </a:ext>
                </a:extLst>
              </a:tr>
              <a:tr h="439284">
                <a:tc>
                  <a:txBody>
                    <a:bodyPr/>
                    <a:lstStyle/>
                    <a:p>
                      <a:r>
                        <a:rPr lang="en-US" sz="1400" b="1" dirty="0">
                          <a:solidFill>
                            <a:schemeClr val="tx1"/>
                          </a:solidFill>
                          <a:effectLst/>
                        </a:rPr>
                        <a:t>list</a:t>
                      </a:r>
                      <a:endParaRPr lang="en-US" sz="1400" dirty="0">
                        <a:solidFill>
                          <a:schemeClr val="tx1"/>
                        </a:solidFill>
                        <a:effectLst/>
                      </a:endParaRPr>
                    </a:p>
                  </a:txBody>
                  <a:tcPr marL="37236" marR="37236" marT="18618" marB="18618" anchor="ctr">
                    <a:solidFill>
                      <a:schemeClr val="accent1">
                        <a:lumMod val="40000"/>
                        <a:lumOff val="60000"/>
                      </a:schemeClr>
                    </a:solidFill>
                  </a:tcPr>
                </a:tc>
                <a:tc>
                  <a:txBody>
                    <a:bodyPr/>
                    <a:lstStyle/>
                    <a:p>
                      <a:r>
                        <a:rPr lang="en-US" sz="1400" b="1" dirty="0">
                          <a:solidFill>
                            <a:schemeClr val="tx1"/>
                          </a:solidFill>
                          <a:effectLst/>
                        </a:rPr>
                        <a:t>hobbies = [“reading", “dancing"]</a:t>
                      </a:r>
                      <a:endParaRPr lang="en-US" sz="1400" dirty="0">
                        <a:solidFill>
                          <a:schemeClr val="tx1"/>
                        </a:solidFill>
                        <a:effectLst/>
                      </a:endParaRPr>
                    </a:p>
                  </a:txBody>
                  <a:tcPr marL="37236" marR="37236" marT="18618" marB="18618" anchor="ctr"/>
                </a:tc>
                <a:tc>
                  <a:txBody>
                    <a:bodyPr/>
                    <a:lstStyle/>
                    <a:p>
                      <a:r>
                        <a:rPr lang="en-US" sz="1400" dirty="0">
                          <a:solidFill>
                            <a:schemeClr val="tx1"/>
                          </a:solidFill>
                          <a:effectLst/>
                        </a:rPr>
                        <a:t>Ordered, mutable collection of items</a:t>
                      </a:r>
                    </a:p>
                  </a:txBody>
                  <a:tcPr marL="37236" marR="37236" marT="18618" marB="18618" anchor="ctr"/>
                </a:tc>
                <a:tc>
                  <a:txBody>
                    <a:bodyPr/>
                    <a:lstStyle/>
                    <a:p>
                      <a:r>
                        <a:rPr lang="en-US" sz="1400">
                          <a:solidFill>
                            <a:schemeClr val="tx1"/>
                          </a:solidFill>
                          <a:effectLst/>
                        </a:rPr>
                        <a:t>Mutable</a:t>
                      </a:r>
                    </a:p>
                  </a:txBody>
                  <a:tcPr marL="37236" marR="37236" marT="18618" marB="18618" anchor="ctr"/>
                </a:tc>
                <a:extLst>
                  <a:ext uri="{0D108BD9-81ED-4DB2-BD59-A6C34878D82A}">
                    <a16:rowId xmlns:a16="http://schemas.microsoft.com/office/drawing/2014/main" val="823488392"/>
                  </a:ext>
                </a:extLst>
              </a:tr>
              <a:tr h="476231">
                <a:tc>
                  <a:txBody>
                    <a:bodyPr/>
                    <a:lstStyle/>
                    <a:p>
                      <a:r>
                        <a:rPr lang="en-US" sz="1400" b="1" dirty="0">
                          <a:solidFill>
                            <a:schemeClr val="tx1"/>
                          </a:solidFill>
                          <a:effectLst/>
                        </a:rPr>
                        <a:t>tuple</a:t>
                      </a:r>
                      <a:endParaRPr lang="en-US" sz="1400" dirty="0">
                        <a:solidFill>
                          <a:schemeClr val="tx1"/>
                        </a:solidFill>
                        <a:effectLst/>
                      </a:endParaRPr>
                    </a:p>
                  </a:txBody>
                  <a:tcPr marL="37236" marR="37236" marT="18618" marB="18618" anchor="ctr">
                    <a:solidFill>
                      <a:schemeClr val="accent1">
                        <a:lumMod val="40000"/>
                        <a:lumOff val="60000"/>
                      </a:schemeClr>
                    </a:solidFill>
                  </a:tcPr>
                </a:tc>
                <a:tc>
                  <a:txBody>
                    <a:bodyPr/>
                    <a:lstStyle/>
                    <a:p>
                      <a:r>
                        <a:rPr lang="en-US" sz="1400" b="1" dirty="0">
                          <a:solidFill>
                            <a:schemeClr val="tx1"/>
                          </a:solidFill>
                          <a:effectLst/>
                        </a:rPr>
                        <a:t>coordinates = (10, 20)</a:t>
                      </a:r>
                      <a:endParaRPr lang="en-US" sz="1400" dirty="0">
                        <a:solidFill>
                          <a:schemeClr val="tx1"/>
                        </a:solidFill>
                        <a:effectLst/>
                      </a:endParaRPr>
                    </a:p>
                  </a:txBody>
                  <a:tcPr marL="37236" marR="37236" marT="18618" marB="18618" anchor="ctr"/>
                </a:tc>
                <a:tc>
                  <a:txBody>
                    <a:bodyPr/>
                    <a:lstStyle/>
                    <a:p>
                      <a:r>
                        <a:rPr lang="en-US" sz="1400" dirty="0">
                          <a:solidFill>
                            <a:schemeClr val="tx1"/>
                          </a:solidFill>
                          <a:effectLst/>
                        </a:rPr>
                        <a:t>Ordered, immutable collection of items</a:t>
                      </a:r>
                    </a:p>
                  </a:txBody>
                  <a:tcPr marL="37236" marR="37236" marT="18618" marB="18618" anchor="ctr"/>
                </a:tc>
                <a:tc>
                  <a:txBody>
                    <a:bodyPr/>
                    <a:lstStyle/>
                    <a:p>
                      <a:r>
                        <a:rPr lang="en-US" sz="1400" dirty="0">
                          <a:solidFill>
                            <a:schemeClr val="tx1"/>
                          </a:solidFill>
                          <a:effectLst/>
                        </a:rPr>
                        <a:t>Immutable</a:t>
                      </a:r>
                    </a:p>
                  </a:txBody>
                  <a:tcPr marL="37236" marR="37236" marT="18618" marB="18618" anchor="ctr"/>
                </a:tc>
                <a:extLst>
                  <a:ext uri="{0D108BD9-81ED-4DB2-BD59-A6C34878D82A}">
                    <a16:rowId xmlns:a16="http://schemas.microsoft.com/office/drawing/2014/main" val="2271023017"/>
                  </a:ext>
                </a:extLst>
              </a:tr>
              <a:tr h="439284">
                <a:tc>
                  <a:txBody>
                    <a:bodyPr/>
                    <a:lstStyle/>
                    <a:p>
                      <a:r>
                        <a:rPr lang="en-US" sz="1400" b="1" dirty="0" err="1">
                          <a:solidFill>
                            <a:schemeClr val="tx1"/>
                          </a:solidFill>
                          <a:effectLst/>
                        </a:rPr>
                        <a:t>dict</a:t>
                      </a:r>
                      <a:endParaRPr lang="en-US" sz="1400" dirty="0">
                        <a:solidFill>
                          <a:schemeClr val="tx1"/>
                        </a:solidFill>
                        <a:effectLst/>
                      </a:endParaRPr>
                    </a:p>
                  </a:txBody>
                  <a:tcPr marL="37236" marR="37236" marT="18618" marB="18618" anchor="ctr">
                    <a:solidFill>
                      <a:schemeClr val="accent1">
                        <a:lumMod val="40000"/>
                        <a:lumOff val="60000"/>
                      </a:schemeClr>
                    </a:solidFill>
                  </a:tcPr>
                </a:tc>
                <a:tc>
                  <a:txBody>
                    <a:bodyPr/>
                    <a:lstStyle/>
                    <a:p>
                      <a:r>
                        <a:rPr lang="en-US" sz="1400" b="1" dirty="0">
                          <a:solidFill>
                            <a:schemeClr val="tx1"/>
                          </a:solidFill>
                          <a:effectLst/>
                        </a:rPr>
                        <a:t>person = {"name": "Alice"}</a:t>
                      </a:r>
                      <a:endParaRPr lang="en-US" sz="1400" dirty="0">
                        <a:solidFill>
                          <a:schemeClr val="tx1"/>
                        </a:solidFill>
                        <a:effectLst/>
                      </a:endParaRPr>
                    </a:p>
                  </a:txBody>
                  <a:tcPr marL="37236" marR="37236" marT="18618" marB="18618" anchor="ctr"/>
                </a:tc>
                <a:tc>
                  <a:txBody>
                    <a:bodyPr/>
                    <a:lstStyle/>
                    <a:p>
                      <a:r>
                        <a:rPr lang="en-US" sz="1400">
                          <a:solidFill>
                            <a:schemeClr val="tx1"/>
                          </a:solidFill>
                          <a:effectLst/>
                        </a:rPr>
                        <a:t>Key-value pairs</a:t>
                      </a:r>
                    </a:p>
                  </a:txBody>
                  <a:tcPr marL="37236" marR="37236" marT="18618" marB="18618" anchor="ctr"/>
                </a:tc>
                <a:tc>
                  <a:txBody>
                    <a:bodyPr/>
                    <a:lstStyle/>
                    <a:p>
                      <a:r>
                        <a:rPr lang="en-US" sz="1400">
                          <a:solidFill>
                            <a:schemeClr val="tx1"/>
                          </a:solidFill>
                          <a:effectLst/>
                        </a:rPr>
                        <a:t>Mutable</a:t>
                      </a:r>
                    </a:p>
                  </a:txBody>
                  <a:tcPr marL="37236" marR="37236" marT="18618" marB="18618" anchor="ctr"/>
                </a:tc>
                <a:extLst>
                  <a:ext uri="{0D108BD9-81ED-4DB2-BD59-A6C34878D82A}">
                    <a16:rowId xmlns:a16="http://schemas.microsoft.com/office/drawing/2014/main" val="1603210993"/>
                  </a:ext>
                </a:extLst>
              </a:tr>
              <a:tr h="439284">
                <a:tc>
                  <a:txBody>
                    <a:bodyPr/>
                    <a:lstStyle/>
                    <a:p>
                      <a:r>
                        <a:rPr lang="en-US" sz="1400" b="1" dirty="0">
                          <a:solidFill>
                            <a:schemeClr val="tx1"/>
                          </a:solidFill>
                          <a:effectLst/>
                        </a:rPr>
                        <a:t>Set</a:t>
                      </a:r>
                      <a:endParaRPr lang="en-US" sz="1400" dirty="0">
                        <a:solidFill>
                          <a:schemeClr val="tx1"/>
                        </a:solidFill>
                        <a:effectLst/>
                      </a:endParaRPr>
                    </a:p>
                  </a:txBody>
                  <a:tcPr marL="37236" marR="37236" marT="18618" marB="18618" anchor="ctr">
                    <a:solidFill>
                      <a:schemeClr val="accent1">
                        <a:lumMod val="40000"/>
                        <a:lumOff val="60000"/>
                      </a:schemeClr>
                    </a:solidFill>
                  </a:tcPr>
                </a:tc>
                <a:tc>
                  <a:txBody>
                    <a:bodyPr/>
                    <a:lstStyle/>
                    <a:p>
                      <a:r>
                        <a:rPr lang="en-US" sz="1400" b="1" dirty="0">
                          <a:solidFill>
                            <a:schemeClr val="tx1"/>
                          </a:solidFill>
                          <a:effectLst/>
                        </a:rPr>
                        <a:t>unique_numbers = {1, 2, 3}</a:t>
                      </a:r>
                      <a:endParaRPr lang="en-US" sz="1400" dirty="0">
                        <a:solidFill>
                          <a:schemeClr val="tx1"/>
                        </a:solidFill>
                        <a:effectLst/>
                      </a:endParaRPr>
                    </a:p>
                  </a:txBody>
                  <a:tcPr marL="37236" marR="37236" marT="18618" marB="18618" anchor="ctr"/>
                </a:tc>
                <a:tc>
                  <a:txBody>
                    <a:bodyPr/>
                    <a:lstStyle/>
                    <a:p>
                      <a:r>
                        <a:rPr lang="en-US" sz="1400" dirty="0">
                          <a:solidFill>
                            <a:schemeClr val="tx1"/>
                          </a:solidFill>
                          <a:effectLst/>
                        </a:rPr>
                        <a:t>Unordered collection of unique items</a:t>
                      </a:r>
                    </a:p>
                  </a:txBody>
                  <a:tcPr marL="37236" marR="37236" marT="18618" marB="18618" anchor="ctr"/>
                </a:tc>
                <a:tc>
                  <a:txBody>
                    <a:bodyPr/>
                    <a:lstStyle/>
                    <a:p>
                      <a:r>
                        <a:rPr lang="en-US" sz="1400" dirty="0">
                          <a:solidFill>
                            <a:schemeClr val="tx1"/>
                          </a:solidFill>
                          <a:effectLst/>
                        </a:rPr>
                        <a:t>Mutable</a:t>
                      </a:r>
                    </a:p>
                  </a:txBody>
                  <a:tcPr marL="37236" marR="37236" marT="18618" marB="18618" anchor="ctr"/>
                </a:tc>
                <a:extLst>
                  <a:ext uri="{0D108BD9-81ED-4DB2-BD59-A6C34878D82A}">
                    <a16:rowId xmlns:a16="http://schemas.microsoft.com/office/drawing/2014/main" val="2345764575"/>
                  </a:ext>
                </a:extLst>
              </a:tr>
              <a:tr h="439284">
                <a:tc>
                  <a:txBody>
                    <a:bodyPr/>
                    <a:lstStyle/>
                    <a:p>
                      <a:r>
                        <a:rPr lang="en-US" sz="1400" b="1" dirty="0" err="1">
                          <a:solidFill>
                            <a:schemeClr val="tx1"/>
                          </a:solidFill>
                          <a:effectLst/>
                        </a:rPr>
                        <a:t>Frozenset</a:t>
                      </a:r>
                      <a:endParaRPr lang="en-US" sz="1400" dirty="0">
                        <a:solidFill>
                          <a:schemeClr val="tx1"/>
                        </a:solidFill>
                        <a:effectLst/>
                      </a:endParaRPr>
                    </a:p>
                  </a:txBody>
                  <a:tcPr marL="37236" marR="37236" marT="18618" marB="18618" anchor="ctr">
                    <a:solidFill>
                      <a:schemeClr val="accent1">
                        <a:lumMod val="40000"/>
                        <a:lumOff val="60000"/>
                      </a:schemeClr>
                    </a:solidFill>
                  </a:tcPr>
                </a:tc>
                <a:tc>
                  <a:txBody>
                    <a:bodyPr/>
                    <a:lstStyle/>
                    <a:p>
                      <a:r>
                        <a:rPr lang="en-US" sz="1400" b="1" kern="1200" dirty="0" err="1">
                          <a:solidFill>
                            <a:schemeClr val="tx1"/>
                          </a:solidFill>
                          <a:effectLst/>
                          <a:latin typeface="+mn-lt"/>
                          <a:ea typeface="+mn-ea"/>
                          <a:cs typeface="+mn-cs"/>
                        </a:rPr>
                        <a:t>immutable</a:t>
                      </a:r>
                      <a:r>
                        <a:rPr lang="en-US" sz="1400" b="1" kern="1200" dirty="0" err="1">
                          <a:solidFill>
                            <a:schemeClr val="tx1"/>
                          </a:solidFill>
                          <a:effectLst/>
                        </a:rPr>
                        <a:t>_set</a:t>
                      </a:r>
                      <a:r>
                        <a:rPr lang="en-US" sz="1400" b="1" kern="1200" dirty="0">
                          <a:solidFill>
                            <a:schemeClr val="tx1"/>
                          </a:solidFill>
                          <a:effectLst/>
                        </a:rPr>
                        <a:t> = </a:t>
                      </a:r>
                      <a:r>
                        <a:rPr lang="en-US" sz="1400" b="1" kern="1200" dirty="0" err="1">
                          <a:solidFill>
                            <a:schemeClr val="tx1"/>
                          </a:solidFill>
                          <a:effectLst/>
                        </a:rPr>
                        <a:t>frozenset</a:t>
                      </a:r>
                      <a:r>
                        <a:rPr lang="en-US" sz="1400" b="1" kern="1200" dirty="0">
                          <a:solidFill>
                            <a:schemeClr val="tx1"/>
                          </a:solidFill>
                          <a:effectLst/>
                        </a:rPr>
                        <a:t>([1, 2, 3])</a:t>
                      </a:r>
                      <a:endParaRPr lang="en-US" sz="1400" b="1" kern="1200" dirty="0">
                        <a:solidFill>
                          <a:schemeClr val="tx1"/>
                        </a:solidFill>
                        <a:effectLst/>
                        <a:latin typeface="+mn-lt"/>
                        <a:ea typeface="+mn-ea"/>
                        <a:cs typeface="+mn-cs"/>
                      </a:endParaRPr>
                    </a:p>
                  </a:txBody>
                  <a:tcPr marL="37236" marR="37236" marT="18618" marB="18618" anchor="ctr"/>
                </a:tc>
                <a:tc>
                  <a:txBody>
                    <a:bodyPr/>
                    <a:lstStyle/>
                    <a:p>
                      <a:r>
                        <a:rPr lang="en-US" sz="1400" kern="1200" dirty="0">
                          <a:solidFill>
                            <a:schemeClr val="tx1"/>
                          </a:solidFill>
                          <a:effectLst/>
                        </a:rPr>
                        <a:t>Set that cannot be modified</a:t>
                      </a:r>
                      <a:endParaRPr lang="en-US" sz="1400" kern="1200" dirty="0">
                        <a:solidFill>
                          <a:schemeClr val="tx1"/>
                        </a:solidFill>
                        <a:effectLst/>
                        <a:latin typeface="+mn-lt"/>
                        <a:ea typeface="+mn-ea"/>
                        <a:cs typeface="+mn-cs"/>
                      </a:endParaRPr>
                    </a:p>
                  </a:txBody>
                  <a:tcPr marL="37236" marR="37236" marT="18618" marB="18618" anchor="ctr"/>
                </a:tc>
                <a:tc>
                  <a:txBody>
                    <a:bodyPr/>
                    <a:lstStyle/>
                    <a:p>
                      <a:r>
                        <a:rPr lang="en-US" sz="1400" dirty="0">
                          <a:solidFill>
                            <a:schemeClr val="tx1"/>
                          </a:solidFill>
                          <a:effectLst/>
                        </a:rPr>
                        <a:t>Immutable</a:t>
                      </a:r>
                    </a:p>
                  </a:txBody>
                  <a:tcPr marL="37236" marR="37236" marT="18618" marB="18618" anchor="ctr"/>
                </a:tc>
                <a:extLst>
                  <a:ext uri="{0D108BD9-81ED-4DB2-BD59-A6C34878D82A}">
                    <a16:rowId xmlns:a16="http://schemas.microsoft.com/office/drawing/2014/main" val="2304746254"/>
                  </a:ext>
                </a:extLst>
              </a:tr>
            </a:tbl>
          </a:graphicData>
        </a:graphic>
      </p:graphicFrame>
    </p:spTree>
    <p:extLst>
      <p:ext uri="{BB962C8B-B14F-4D97-AF65-F5344CB8AC3E}">
        <p14:creationId xmlns:p14="http://schemas.microsoft.com/office/powerpoint/2010/main" val="395127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0F5C64-6A2A-B771-45C6-7275B001ABD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CC441B2-C30D-0513-3C92-49007EF24C57}"/>
              </a:ext>
            </a:extLst>
          </p:cNvPr>
          <p:cNvSpPr>
            <a:spLocks noGrp="1"/>
          </p:cNvSpPr>
          <p:nvPr>
            <p:ph type="title"/>
          </p:nvPr>
        </p:nvSpPr>
        <p:spPr>
          <a:xfrm>
            <a:off x="1097280" y="286603"/>
            <a:ext cx="10058400" cy="1450757"/>
          </a:xfrm>
        </p:spPr>
        <p:txBody>
          <a:bodyPr>
            <a:normAutofit/>
          </a:bodyPr>
          <a:lstStyle/>
          <a:p>
            <a:pPr>
              <a:spcBef>
                <a:spcPts val="0"/>
              </a:spcBef>
            </a:pPr>
            <a:r>
              <a:rPr lang="en-US" dirty="0">
                <a:latin typeface="+mj-lt"/>
              </a:rPr>
              <a:t>Python Casting</a:t>
            </a:r>
          </a:p>
        </p:txBody>
      </p:sp>
      <p:sp>
        <p:nvSpPr>
          <p:cNvPr id="4" name="Content Placeholder 3">
            <a:extLst>
              <a:ext uri="{FF2B5EF4-FFF2-40B4-BE49-F238E27FC236}">
                <a16:creationId xmlns:a16="http://schemas.microsoft.com/office/drawing/2014/main" id="{4CE6BC24-FBFE-0CAA-AC9F-13193EAC04DD}"/>
              </a:ext>
            </a:extLst>
          </p:cNvPr>
          <p:cNvSpPr>
            <a:spLocks noGrp="1"/>
          </p:cNvSpPr>
          <p:nvPr>
            <p:ph idx="1"/>
          </p:nvPr>
        </p:nvSpPr>
        <p:spPr/>
        <p:txBody>
          <a:bodyPr/>
          <a:lstStyle/>
          <a:p>
            <a:r>
              <a:rPr lang="en-US" b="0" i="0" dirty="0">
                <a:solidFill>
                  <a:srgbClr val="282828"/>
                </a:solidFill>
                <a:effectLst/>
                <a:latin typeface="Roboto" panose="02000000000000000000" pitchFamily="2" charset="0"/>
              </a:rPr>
              <a:t>Python casting refers to converting one data type to another. </a:t>
            </a:r>
          </a:p>
          <a:p>
            <a:r>
              <a:rPr lang="en-US" b="0" i="0" dirty="0">
                <a:solidFill>
                  <a:srgbClr val="282828"/>
                </a:solidFill>
                <a:effectLst/>
                <a:latin typeface="Roboto" panose="02000000000000000000" pitchFamily="2" charset="0"/>
              </a:rPr>
              <a:t>Python provides built-in functions for casting.</a:t>
            </a:r>
          </a:p>
          <a:p>
            <a:pPr marL="0" indent="0">
              <a:buNone/>
            </a:pPr>
            <a:endParaRPr lang="en-US" b="1" i="0" dirty="0">
              <a:solidFill>
                <a:srgbClr val="282828"/>
              </a:solidFill>
              <a:effectLst/>
              <a:latin typeface="Roboto" panose="02000000000000000000" pitchFamily="2" charset="0"/>
            </a:endParaRPr>
          </a:p>
          <a:p>
            <a:pPr marL="0" indent="0">
              <a:buNone/>
            </a:pPr>
            <a:r>
              <a:rPr lang="en-US" b="1" i="0" dirty="0">
                <a:solidFill>
                  <a:srgbClr val="282828"/>
                </a:solidFill>
                <a:effectLst/>
                <a:latin typeface="Roboto" panose="02000000000000000000" pitchFamily="2" charset="0"/>
              </a:rPr>
              <a:t>Types of Casting in Python</a:t>
            </a:r>
          </a:p>
          <a:p>
            <a:pPr marL="0" indent="0">
              <a:buNone/>
            </a:pPr>
            <a:r>
              <a:rPr lang="en-US" i="0" dirty="0">
                <a:solidFill>
                  <a:srgbClr val="282828"/>
                </a:solidFill>
                <a:effectLst/>
                <a:latin typeface="Roboto" panose="02000000000000000000" pitchFamily="2" charset="0"/>
              </a:rPr>
              <a:t>Implicit Casting – Automatic conversion               Explicit Casting – Manual Conversion</a:t>
            </a:r>
          </a:p>
          <a:p>
            <a:pPr marL="457200" indent="-457200">
              <a:buFont typeface="+mj-lt"/>
              <a:buAutoNum type="arabicPeriod"/>
            </a:pPr>
            <a:endParaRPr lang="en-US" i="0" dirty="0">
              <a:solidFill>
                <a:srgbClr val="282828"/>
              </a:solidFill>
              <a:effectLst/>
              <a:latin typeface="Roboto" panose="02000000000000000000" pitchFamily="2" charset="0"/>
            </a:endParaRPr>
          </a:p>
          <a:p>
            <a:pPr marL="0" indent="0">
              <a:buNone/>
            </a:pPr>
            <a:endParaRPr lang="en-US" dirty="0"/>
          </a:p>
        </p:txBody>
      </p:sp>
      <p:pic>
        <p:nvPicPr>
          <p:cNvPr id="7" name="Picture 6">
            <a:extLst>
              <a:ext uri="{FF2B5EF4-FFF2-40B4-BE49-F238E27FC236}">
                <a16:creationId xmlns:a16="http://schemas.microsoft.com/office/drawing/2014/main" id="{50100CDF-BFAA-30B4-CBA2-3D22EC2D329D}"/>
              </a:ext>
            </a:extLst>
          </p:cNvPr>
          <p:cNvPicPr>
            <a:picLocks noChangeAspect="1"/>
          </p:cNvPicPr>
          <p:nvPr/>
        </p:nvPicPr>
        <p:blipFill>
          <a:blip r:embed="rId3"/>
          <a:stretch>
            <a:fillRect/>
          </a:stretch>
        </p:blipFill>
        <p:spPr>
          <a:xfrm>
            <a:off x="1465537" y="4537514"/>
            <a:ext cx="3505293" cy="1435903"/>
          </a:xfrm>
          <a:prstGeom prst="rect">
            <a:avLst/>
          </a:prstGeom>
        </p:spPr>
      </p:pic>
      <p:pic>
        <p:nvPicPr>
          <p:cNvPr id="9" name="Picture 8">
            <a:extLst>
              <a:ext uri="{FF2B5EF4-FFF2-40B4-BE49-F238E27FC236}">
                <a16:creationId xmlns:a16="http://schemas.microsoft.com/office/drawing/2014/main" id="{FFA5E988-2802-47B9-823D-8FEF7A053EE1}"/>
              </a:ext>
            </a:extLst>
          </p:cNvPr>
          <p:cNvPicPr>
            <a:picLocks noChangeAspect="1"/>
          </p:cNvPicPr>
          <p:nvPr/>
        </p:nvPicPr>
        <p:blipFill>
          <a:blip r:embed="rId4"/>
          <a:stretch>
            <a:fillRect/>
          </a:stretch>
        </p:blipFill>
        <p:spPr>
          <a:xfrm>
            <a:off x="7221172" y="4537515"/>
            <a:ext cx="3049901" cy="1435902"/>
          </a:xfrm>
          <a:prstGeom prst="rect">
            <a:avLst/>
          </a:prstGeom>
        </p:spPr>
      </p:pic>
    </p:spTree>
    <p:extLst>
      <p:ext uri="{BB962C8B-B14F-4D97-AF65-F5344CB8AC3E}">
        <p14:creationId xmlns:p14="http://schemas.microsoft.com/office/powerpoint/2010/main" val="31066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E42CE7-B6F7-6E40-9CE9-216483260BA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EC01683-8C9D-6CB4-0716-692425F3A7C6}"/>
              </a:ext>
            </a:extLst>
          </p:cNvPr>
          <p:cNvSpPr>
            <a:spLocks noGrp="1"/>
          </p:cNvSpPr>
          <p:nvPr>
            <p:ph type="title"/>
          </p:nvPr>
        </p:nvSpPr>
        <p:spPr>
          <a:xfrm>
            <a:off x="1097280" y="286603"/>
            <a:ext cx="10058400" cy="1450757"/>
          </a:xfrm>
        </p:spPr>
        <p:txBody>
          <a:bodyPr>
            <a:normAutofit/>
          </a:bodyPr>
          <a:lstStyle/>
          <a:p>
            <a:pPr>
              <a:spcBef>
                <a:spcPts val="0"/>
              </a:spcBef>
            </a:pPr>
            <a:r>
              <a:rPr lang="en-US" dirty="0">
                <a:latin typeface="+mj-lt"/>
              </a:rPr>
              <a:t>String Operations</a:t>
            </a:r>
          </a:p>
        </p:txBody>
      </p:sp>
      <p:sp>
        <p:nvSpPr>
          <p:cNvPr id="4" name="Content Placeholder 3">
            <a:extLst>
              <a:ext uri="{FF2B5EF4-FFF2-40B4-BE49-F238E27FC236}">
                <a16:creationId xmlns:a16="http://schemas.microsoft.com/office/drawing/2014/main" id="{ABA28352-2E72-4992-B687-AA67C8CAD257}"/>
              </a:ext>
            </a:extLst>
          </p:cNvPr>
          <p:cNvSpPr>
            <a:spLocks noGrp="1"/>
          </p:cNvSpPr>
          <p:nvPr>
            <p:ph idx="1"/>
          </p:nvPr>
        </p:nvSpPr>
        <p:spPr/>
        <p:txBody>
          <a:bodyPr/>
          <a:lstStyle/>
          <a:p>
            <a:pPr marL="0" indent="0">
              <a:buNone/>
            </a:pPr>
            <a:endParaRPr lang="en-US" i="0" dirty="0">
              <a:solidFill>
                <a:srgbClr val="282828"/>
              </a:solidFill>
              <a:effectLst/>
              <a:latin typeface="Roboto" panose="02000000000000000000" pitchFamily="2" charset="0"/>
            </a:endParaRPr>
          </a:p>
          <a:p>
            <a:pPr marL="0" indent="0">
              <a:buNone/>
            </a:pPr>
            <a:endParaRPr lang="en-US" dirty="0"/>
          </a:p>
        </p:txBody>
      </p:sp>
      <p:graphicFrame>
        <p:nvGraphicFramePr>
          <p:cNvPr id="2" name="Table 1">
            <a:extLst>
              <a:ext uri="{FF2B5EF4-FFF2-40B4-BE49-F238E27FC236}">
                <a16:creationId xmlns:a16="http://schemas.microsoft.com/office/drawing/2014/main" id="{E3234E0B-9D40-AF75-96D8-D34C636A79BD}"/>
              </a:ext>
            </a:extLst>
          </p:cNvPr>
          <p:cNvGraphicFramePr>
            <a:graphicFrameLocks noGrp="1"/>
          </p:cNvGraphicFramePr>
          <p:nvPr>
            <p:extLst>
              <p:ext uri="{D42A27DB-BD31-4B8C-83A1-F6EECF244321}">
                <p14:modId xmlns:p14="http://schemas.microsoft.com/office/powerpoint/2010/main" val="341522774"/>
              </p:ext>
            </p:extLst>
          </p:nvPr>
        </p:nvGraphicFramePr>
        <p:xfrm>
          <a:off x="1212574" y="1737360"/>
          <a:ext cx="9943107" cy="4834037"/>
        </p:xfrm>
        <a:graphic>
          <a:graphicData uri="http://schemas.openxmlformats.org/drawingml/2006/table">
            <a:tbl>
              <a:tblPr firstRow="1">
                <a:tableStyleId>{6E25E649-3F16-4E02-A733-19D2CDBF48F0}</a:tableStyleId>
              </a:tblPr>
              <a:tblGrid>
                <a:gridCol w="1416369">
                  <a:extLst>
                    <a:ext uri="{9D8B030D-6E8A-4147-A177-3AD203B41FA5}">
                      <a16:colId xmlns:a16="http://schemas.microsoft.com/office/drawing/2014/main" val="4231920895"/>
                    </a:ext>
                  </a:extLst>
                </a:gridCol>
                <a:gridCol w="1920699">
                  <a:extLst>
                    <a:ext uri="{9D8B030D-6E8A-4147-A177-3AD203B41FA5}">
                      <a16:colId xmlns:a16="http://schemas.microsoft.com/office/drawing/2014/main" val="457587291"/>
                    </a:ext>
                  </a:extLst>
                </a:gridCol>
                <a:gridCol w="2939250">
                  <a:extLst>
                    <a:ext uri="{9D8B030D-6E8A-4147-A177-3AD203B41FA5}">
                      <a16:colId xmlns:a16="http://schemas.microsoft.com/office/drawing/2014/main" val="1756761141"/>
                    </a:ext>
                  </a:extLst>
                </a:gridCol>
                <a:gridCol w="3666789">
                  <a:extLst>
                    <a:ext uri="{9D8B030D-6E8A-4147-A177-3AD203B41FA5}">
                      <a16:colId xmlns:a16="http://schemas.microsoft.com/office/drawing/2014/main" val="122951688"/>
                    </a:ext>
                  </a:extLst>
                </a:gridCol>
              </a:tblGrid>
              <a:tr h="254423">
                <a:tc>
                  <a:txBody>
                    <a:bodyPr/>
                    <a:lstStyle/>
                    <a:p>
                      <a:r>
                        <a:rPr lang="en-US" sz="1000" b="1" dirty="0">
                          <a:solidFill>
                            <a:srgbClr val="000000"/>
                          </a:solidFill>
                          <a:effectLst/>
                        </a:rPr>
                        <a:t>Category</a:t>
                      </a:r>
                    </a:p>
                  </a:txBody>
                  <a:tcPr marL="34503" marR="34503" marT="17251" marB="17251" anchor="ctr"/>
                </a:tc>
                <a:tc>
                  <a:txBody>
                    <a:bodyPr/>
                    <a:lstStyle/>
                    <a:p>
                      <a:r>
                        <a:rPr lang="en-US" sz="1000" b="1" dirty="0">
                          <a:solidFill>
                            <a:srgbClr val="000000"/>
                          </a:solidFill>
                          <a:effectLst/>
                        </a:rPr>
                        <a:t>Operation</a:t>
                      </a:r>
                    </a:p>
                  </a:txBody>
                  <a:tcPr marL="34503" marR="34503" marT="17251" marB="17251" anchor="ctr"/>
                </a:tc>
                <a:tc>
                  <a:txBody>
                    <a:bodyPr/>
                    <a:lstStyle/>
                    <a:p>
                      <a:r>
                        <a:rPr lang="en-US" sz="1000" b="1" dirty="0">
                          <a:solidFill>
                            <a:srgbClr val="000000"/>
                          </a:solidFill>
                          <a:effectLst/>
                        </a:rPr>
                        <a:t>Method/Example</a:t>
                      </a:r>
                    </a:p>
                  </a:txBody>
                  <a:tcPr marL="34503" marR="34503" marT="17251" marB="17251" anchor="ctr"/>
                </a:tc>
                <a:tc>
                  <a:txBody>
                    <a:bodyPr/>
                    <a:lstStyle/>
                    <a:p>
                      <a:r>
                        <a:rPr lang="en-US" sz="1000" b="1" dirty="0">
                          <a:solidFill>
                            <a:srgbClr val="000000"/>
                          </a:solidFill>
                          <a:effectLst/>
                        </a:rPr>
                        <a:t>Sample Output</a:t>
                      </a:r>
                    </a:p>
                  </a:txBody>
                  <a:tcPr marL="34503" marR="34503" marT="17251" marB="17251" anchor="ctr"/>
                </a:tc>
                <a:extLst>
                  <a:ext uri="{0D108BD9-81ED-4DB2-BD59-A6C34878D82A}">
                    <a16:rowId xmlns:a16="http://schemas.microsoft.com/office/drawing/2014/main" val="4014446556"/>
                  </a:ext>
                </a:extLst>
              </a:tr>
              <a:tr h="254423">
                <a:tc>
                  <a:txBody>
                    <a:bodyPr/>
                    <a:lstStyle/>
                    <a:p>
                      <a:r>
                        <a:rPr lang="en-US" sz="1000" b="1" dirty="0">
                          <a:effectLst/>
                        </a:rPr>
                        <a:t>Basic Operations</a:t>
                      </a:r>
                    </a:p>
                  </a:txBody>
                  <a:tcPr marL="34503" marR="34503" marT="17251" marB="17251" anchor="ctr">
                    <a:solidFill>
                      <a:schemeClr val="accent1">
                        <a:lumMod val="40000"/>
                        <a:lumOff val="60000"/>
                      </a:schemeClr>
                    </a:solidFill>
                  </a:tcPr>
                </a:tc>
                <a:tc>
                  <a:txBody>
                    <a:bodyPr/>
                    <a:lstStyle/>
                    <a:p>
                      <a:r>
                        <a:rPr lang="en-US" sz="1000" b="0">
                          <a:effectLst/>
                        </a:rPr>
                        <a:t>Concatenation</a:t>
                      </a:r>
                    </a:p>
                  </a:txBody>
                  <a:tcPr marL="34503" marR="34503" marT="17251" marB="17251" anchor="ctr"/>
                </a:tc>
                <a:tc>
                  <a:txBody>
                    <a:bodyPr/>
                    <a:lstStyle/>
                    <a:p>
                      <a:r>
                        <a:rPr lang="en-US" sz="1000" b="0">
                          <a:effectLst/>
                        </a:rPr>
                        <a:t>str1 + str2</a:t>
                      </a:r>
                    </a:p>
                  </a:txBody>
                  <a:tcPr marL="34503" marR="34503" marT="17251" marB="17251" anchor="ctr"/>
                </a:tc>
                <a:tc>
                  <a:txBody>
                    <a:bodyPr/>
                    <a:lstStyle/>
                    <a:p>
                      <a:r>
                        <a:rPr lang="en-US" sz="1000" b="0">
                          <a:effectLst/>
                        </a:rPr>
                        <a:t>"Hello" + "World" → "HelloWorld"</a:t>
                      </a:r>
                    </a:p>
                  </a:txBody>
                  <a:tcPr marL="34503" marR="34503" marT="17251" marB="17251" anchor="ctr"/>
                </a:tc>
                <a:extLst>
                  <a:ext uri="{0D108BD9-81ED-4DB2-BD59-A6C34878D82A}">
                    <a16:rowId xmlns:a16="http://schemas.microsoft.com/office/drawing/2014/main" val="3129510623"/>
                  </a:ext>
                </a:extLst>
              </a:tr>
              <a:tr h="254423">
                <a:tc>
                  <a:txBody>
                    <a:bodyPr/>
                    <a:lstStyle/>
                    <a:p>
                      <a:endParaRPr lang="en-US" sz="1000" b="1">
                        <a:effectLst/>
                      </a:endParaRPr>
                    </a:p>
                  </a:txBody>
                  <a:tcPr marL="34503" marR="34503" marT="17251" marB="17251" anchor="ctr">
                    <a:solidFill>
                      <a:schemeClr val="accent1">
                        <a:lumMod val="40000"/>
                        <a:lumOff val="60000"/>
                      </a:schemeClr>
                    </a:solidFill>
                  </a:tcPr>
                </a:tc>
                <a:tc>
                  <a:txBody>
                    <a:bodyPr/>
                    <a:lstStyle/>
                    <a:p>
                      <a:r>
                        <a:rPr lang="en-US" sz="1000" b="0" dirty="0">
                          <a:effectLst/>
                        </a:rPr>
                        <a:t>Repetition</a:t>
                      </a:r>
                    </a:p>
                  </a:txBody>
                  <a:tcPr marL="34503" marR="34503" marT="17251" marB="17251" anchor="ctr"/>
                </a:tc>
                <a:tc>
                  <a:txBody>
                    <a:bodyPr/>
                    <a:lstStyle/>
                    <a:p>
                      <a:r>
                        <a:rPr lang="en-US" sz="1000" b="0">
                          <a:effectLst/>
                        </a:rPr>
                        <a:t>str * n</a:t>
                      </a:r>
                    </a:p>
                  </a:txBody>
                  <a:tcPr marL="34503" marR="34503" marT="17251" marB="17251" anchor="ctr"/>
                </a:tc>
                <a:tc>
                  <a:txBody>
                    <a:bodyPr/>
                    <a:lstStyle/>
                    <a:p>
                      <a:r>
                        <a:rPr lang="en-US" sz="1000" b="0">
                          <a:effectLst/>
                        </a:rPr>
                        <a:t>"Python" * 3 → "PythonPythonPython"</a:t>
                      </a:r>
                    </a:p>
                  </a:txBody>
                  <a:tcPr marL="34503" marR="34503" marT="17251" marB="17251" anchor="ctr"/>
                </a:tc>
                <a:extLst>
                  <a:ext uri="{0D108BD9-81ED-4DB2-BD59-A6C34878D82A}">
                    <a16:rowId xmlns:a16="http://schemas.microsoft.com/office/drawing/2014/main" val="3535082603"/>
                  </a:ext>
                </a:extLst>
              </a:tr>
              <a:tr h="254423">
                <a:tc>
                  <a:txBody>
                    <a:bodyPr/>
                    <a:lstStyle/>
                    <a:p>
                      <a:endParaRPr lang="en-US" sz="1000" b="1">
                        <a:effectLst/>
                      </a:endParaRPr>
                    </a:p>
                  </a:txBody>
                  <a:tcPr marL="34503" marR="34503" marT="17251" marB="17251" anchor="ctr">
                    <a:solidFill>
                      <a:schemeClr val="accent1">
                        <a:lumMod val="40000"/>
                        <a:lumOff val="60000"/>
                      </a:schemeClr>
                    </a:solidFill>
                  </a:tcPr>
                </a:tc>
                <a:tc>
                  <a:txBody>
                    <a:bodyPr/>
                    <a:lstStyle/>
                    <a:p>
                      <a:r>
                        <a:rPr lang="en-US" sz="1000" b="0" dirty="0">
                          <a:effectLst/>
                        </a:rPr>
                        <a:t>Slicing</a:t>
                      </a:r>
                    </a:p>
                  </a:txBody>
                  <a:tcPr marL="34503" marR="34503" marT="17251" marB="17251" anchor="ctr"/>
                </a:tc>
                <a:tc>
                  <a:txBody>
                    <a:bodyPr/>
                    <a:lstStyle/>
                    <a:p>
                      <a:r>
                        <a:rPr lang="en-US" sz="1000" b="0">
                          <a:effectLst/>
                        </a:rPr>
                        <a:t>string[start:end]</a:t>
                      </a:r>
                    </a:p>
                  </a:txBody>
                  <a:tcPr marL="34503" marR="34503" marT="17251" marB="17251" anchor="ctr"/>
                </a:tc>
                <a:tc>
                  <a:txBody>
                    <a:bodyPr/>
                    <a:lstStyle/>
                    <a:p>
                      <a:r>
                        <a:rPr lang="en-US" sz="1000" b="0">
                          <a:effectLst/>
                        </a:rPr>
                        <a:t>"Programming"[0:5] → "Progr"</a:t>
                      </a:r>
                    </a:p>
                  </a:txBody>
                  <a:tcPr marL="34503" marR="34503" marT="17251" marB="17251" anchor="ctr"/>
                </a:tc>
                <a:extLst>
                  <a:ext uri="{0D108BD9-81ED-4DB2-BD59-A6C34878D82A}">
                    <a16:rowId xmlns:a16="http://schemas.microsoft.com/office/drawing/2014/main" val="3955656019"/>
                  </a:ext>
                </a:extLst>
              </a:tr>
              <a:tr h="254423">
                <a:tc>
                  <a:txBody>
                    <a:bodyPr/>
                    <a:lstStyle/>
                    <a:p>
                      <a:endParaRPr lang="en-US" sz="1000" b="1">
                        <a:effectLst/>
                      </a:endParaRPr>
                    </a:p>
                  </a:txBody>
                  <a:tcPr marL="34503" marR="34503" marT="17251" marB="17251" anchor="ctr">
                    <a:solidFill>
                      <a:schemeClr val="accent1">
                        <a:lumMod val="40000"/>
                        <a:lumOff val="60000"/>
                      </a:schemeClr>
                    </a:solidFill>
                  </a:tcPr>
                </a:tc>
                <a:tc>
                  <a:txBody>
                    <a:bodyPr/>
                    <a:lstStyle/>
                    <a:p>
                      <a:r>
                        <a:rPr lang="en-US" sz="1000" b="0" dirty="0">
                          <a:effectLst/>
                        </a:rPr>
                        <a:t>Length</a:t>
                      </a:r>
                    </a:p>
                  </a:txBody>
                  <a:tcPr marL="34503" marR="34503" marT="17251" marB="17251" anchor="ctr"/>
                </a:tc>
                <a:tc>
                  <a:txBody>
                    <a:bodyPr/>
                    <a:lstStyle/>
                    <a:p>
                      <a:r>
                        <a:rPr lang="en-US" sz="1000" b="0">
                          <a:effectLst/>
                        </a:rPr>
                        <a:t>len(string)</a:t>
                      </a:r>
                    </a:p>
                  </a:txBody>
                  <a:tcPr marL="34503" marR="34503" marT="17251" marB="17251" anchor="ctr"/>
                </a:tc>
                <a:tc>
                  <a:txBody>
                    <a:bodyPr/>
                    <a:lstStyle/>
                    <a:p>
                      <a:r>
                        <a:rPr lang="en-US" sz="1000" b="0">
                          <a:effectLst/>
                        </a:rPr>
                        <a:t>len("Python") → 6</a:t>
                      </a:r>
                    </a:p>
                  </a:txBody>
                  <a:tcPr marL="34503" marR="34503" marT="17251" marB="17251" anchor="ctr"/>
                </a:tc>
                <a:extLst>
                  <a:ext uri="{0D108BD9-81ED-4DB2-BD59-A6C34878D82A}">
                    <a16:rowId xmlns:a16="http://schemas.microsoft.com/office/drawing/2014/main" val="3672503999"/>
                  </a:ext>
                </a:extLst>
              </a:tr>
              <a:tr h="254423">
                <a:tc>
                  <a:txBody>
                    <a:bodyPr/>
                    <a:lstStyle/>
                    <a:p>
                      <a:r>
                        <a:rPr lang="en-US" sz="1000" b="1">
                          <a:effectLst/>
                        </a:rPr>
                        <a:t>Case Conversion</a:t>
                      </a:r>
                    </a:p>
                  </a:txBody>
                  <a:tcPr marL="34503" marR="34503" marT="17251" marB="17251" anchor="ctr">
                    <a:solidFill>
                      <a:schemeClr val="accent1">
                        <a:lumMod val="40000"/>
                        <a:lumOff val="60000"/>
                      </a:schemeClr>
                    </a:solidFill>
                  </a:tcPr>
                </a:tc>
                <a:tc>
                  <a:txBody>
                    <a:bodyPr/>
                    <a:lstStyle/>
                    <a:p>
                      <a:r>
                        <a:rPr lang="en-US" sz="1000" b="0" dirty="0">
                          <a:effectLst/>
                        </a:rPr>
                        <a:t>Convert to Uppercase</a:t>
                      </a:r>
                    </a:p>
                  </a:txBody>
                  <a:tcPr marL="34503" marR="34503" marT="17251" marB="17251" anchor="ctr"/>
                </a:tc>
                <a:tc>
                  <a:txBody>
                    <a:bodyPr/>
                    <a:lstStyle/>
                    <a:p>
                      <a:r>
                        <a:rPr lang="en-US" sz="1000" b="0" dirty="0" err="1">
                          <a:effectLst/>
                        </a:rPr>
                        <a:t>string.upper</a:t>
                      </a:r>
                      <a:r>
                        <a:rPr lang="en-US" sz="1000" b="0" dirty="0">
                          <a:effectLst/>
                        </a:rPr>
                        <a:t>()</a:t>
                      </a:r>
                    </a:p>
                  </a:txBody>
                  <a:tcPr marL="34503" marR="34503" marT="17251" marB="17251" anchor="ctr"/>
                </a:tc>
                <a:tc>
                  <a:txBody>
                    <a:bodyPr/>
                    <a:lstStyle/>
                    <a:p>
                      <a:r>
                        <a:rPr lang="en-US" sz="1000" b="0" dirty="0">
                          <a:effectLst/>
                        </a:rPr>
                        <a:t>"</a:t>
                      </a:r>
                      <a:r>
                        <a:rPr lang="en-US" sz="1000" b="0" dirty="0" err="1">
                          <a:effectLst/>
                        </a:rPr>
                        <a:t>hello".upper</a:t>
                      </a:r>
                      <a:r>
                        <a:rPr lang="en-US" sz="1000" b="0" dirty="0">
                          <a:effectLst/>
                        </a:rPr>
                        <a:t>() → "HELLO"</a:t>
                      </a:r>
                    </a:p>
                  </a:txBody>
                  <a:tcPr marL="34503" marR="34503" marT="17251" marB="17251" anchor="ctr"/>
                </a:tc>
                <a:extLst>
                  <a:ext uri="{0D108BD9-81ED-4DB2-BD59-A6C34878D82A}">
                    <a16:rowId xmlns:a16="http://schemas.microsoft.com/office/drawing/2014/main" val="1276370124"/>
                  </a:ext>
                </a:extLst>
              </a:tr>
              <a:tr h="254423">
                <a:tc>
                  <a:txBody>
                    <a:bodyPr/>
                    <a:lstStyle/>
                    <a:p>
                      <a:endParaRPr lang="en-US" sz="1000" b="1">
                        <a:effectLst/>
                      </a:endParaRPr>
                    </a:p>
                  </a:txBody>
                  <a:tcPr marL="34503" marR="34503" marT="17251" marB="17251" anchor="ctr">
                    <a:solidFill>
                      <a:schemeClr val="accent1">
                        <a:lumMod val="40000"/>
                        <a:lumOff val="60000"/>
                      </a:schemeClr>
                    </a:solidFill>
                  </a:tcPr>
                </a:tc>
                <a:tc>
                  <a:txBody>
                    <a:bodyPr/>
                    <a:lstStyle/>
                    <a:p>
                      <a:r>
                        <a:rPr lang="en-US" sz="1000" b="0" dirty="0">
                          <a:effectLst/>
                        </a:rPr>
                        <a:t>Convert to Lowercase</a:t>
                      </a:r>
                    </a:p>
                  </a:txBody>
                  <a:tcPr marL="34503" marR="34503" marT="17251" marB="17251" anchor="ctr"/>
                </a:tc>
                <a:tc>
                  <a:txBody>
                    <a:bodyPr/>
                    <a:lstStyle/>
                    <a:p>
                      <a:r>
                        <a:rPr lang="en-US" sz="1000" b="0">
                          <a:effectLst/>
                        </a:rPr>
                        <a:t>string.lower()</a:t>
                      </a:r>
                    </a:p>
                  </a:txBody>
                  <a:tcPr marL="34503" marR="34503" marT="17251" marB="17251" anchor="ctr"/>
                </a:tc>
                <a:tc>
                  <a:txBody>
                    <a:bodyPr/>
                    <a:lstStyle/>
                    <a:p>
                      <a:r>
                        <a:rPr lang="en-US" sz="1000" b="0">
                          <a:effectLst/>
                        </a:rPr>
                        <a:t>"HELLO".lower() → "hello"</a:t>
                      </a:r>
                    </a:p>
                  </a:txBody>
                  <a:tcPr marL="34503" marR="34503" marT="17251" marB="17251" anchor="ctr"/>
                </a:tc>
                <a:extLst>
                  <a:ext uri="{0D108BD9-81ED-4DB2-BD59-A6C34878D82A}">
                    <a16:rowId xmlns:a16="http://schemas.microsoft.com/office/drawing/2014/main" val="4209325015"/>
                  </a:ext>
                </a:extLst>
              </a:tr>
              <a:tr h="254423">
                <a:tc>
                  <a:txBody>
                    <a:bodyPr/>
                    <a:lstStyle/>
                    <a:p>
                      <a:endParaRPr lang="en-US" sz="1000" b="1">
                        <a:effectLst/>
                      </a:endParaRPr>
                    </a:p>
                  </a:txBody>
                  <a:tcPr marL="34503" marR="34503" marT="17251" marB="17251" anchor="ctr">
                    <a:solidFill>
                      <a:schemeClr val="accent1">
                        <a:lumMod val="40000"/>
                        <a:lumOff val="60000"/>
                      </a:schemeClr>
                    </a:solidFill>
                  </a:tcPr>
                </a:tc>
                <a:tc>
                  <a:txBody>
                    <a:bodyPr/>
                    <a:lstStyle/>
                    <a:p>
                      <a:r>
                        <a:rPr lang="en-US" sz="1000" b="0" dirty="0">
                          <a:effectLst/>
                        </a:rPr>
                        <a:t>Convert to Title Case</a:t>
                      </a:r>
                    </a:p>
                  </a:txBody>
                  <a:tcPr marL="34503" marR="34503" marT="17251" marB="17251" anchor="ctr"/>
                </a:tc>
                <a:tc>
                  <a:txBody>
                    <a:bodyPr/>
                    <a:lstStyle/>
                    <a:p>
                      <a:r>
                        <a:rPr lang="en-US" sz="1000" b="0">
                          <a:effectLst/>
                        </a:rPr>
                        <a:t>string.title()</a:t>
                      </a:r>
                    </a:p>
                  </a:txBody>
                  <a:tcPr marL="34503" marR="34503" marT="17251" marB="17251" anchor="ctr"/>
                </a:tc>
                <a:tc>
                  <a:txBody>
                    <a:bodyPr/>
                    <a:lstStyle/>
                    <a:p>
                      <a:r>
                        <a:rPr lang="en-US" sz="1000" b="0">
                          <a:effectLst/>
                        </a:rPr>
                        <a:t>"hello world".title() → "Hello World"</a:t>
                      </a:r>
                    </a:p>
                  </a:txBody>
                  <a:tcPr marL="34503" marR="34503" marT="17251" marB="17251" anchor="ctr"/>
                </a:tc>
                <a:extLst>
                  <a:ext uri="{0D108BD9-81ED-4DB2-BD59-A6C34878D82A}">
                    <a16:rowId xmlns:a16="http://schemas.microsoft.com/office/drawing/2014/main" val="1923370137"/>
                  </a:ext>
                </a:extLst>
              </a:tr>
              <a:tr h="254423">
                <a:tc>
                  <a:txBody>
                    <a:bodyPr/>
                    <a:lstStyle/>
                    <a:p>
                      <a:r>
                        <a:rPr lang="en-US" sz="1000" b="1">
                          <a:effectLst/>
                        </a:rPr>
                        <a:t>Search and Replace</a:t>
                      </a:r>
                    </a:p>
                  </a:txBody>
                  <a:tcPr marL="34503" marR="34503" marT="17251" marB="17251" anchor="ctr">
                    <a:solidFill>
                      <a:schemeClr val="accent1">
                        <a:lumMod val="40000"/>
                        <a:lumOff val="60000"/>
                      </a:schemeClr>
                    </a:solidFill>
                  </a:tcPr>
                </a:tc>
                <a:tc>
                  <a:txBody>
                    <a:bodyPr/>
                    <a:lstStyle/>
                    <a:p>
                      <a:r>
                        <a:rPr lang="en-US" sz="1000" b="0">
                          <a:effectLst/>
                        </a:rPr>
                        <a:t>Check if Starts/Ends with Substring</a:t>
                      </a:r>
                    </a:p>
                  </a:txBody>
                  <a:tcPr marL="34503" marR="34503" marT="17251" marB="17251" anchor="ctr"/>
                </a:tc>
                <a:tc>
                  <a:txBody>
                    <a:bodyPr/>
                    <a:lstStyle/>
                    <a:p>
                      <a:r>
                        <a:rPr lang="en-US" sz="1000" b="0">
                          <a:effectLst/>
                        </a:rPr>
                        <a:t>string.startswith(substring) / string.endswith(substring)</a:t>
                      </a:r>
                    </a:p>
                  </a:txBody>
                  <a:tcPr marL="34503" marR="34503" marT="17251" marB="17251" anchor="ctr"/>
                </a:tc>
                <a:tc>
                  <a:txBody>
                    <a:bodyPr/>
                    <a:lstStyle/>
                    <a:p>
                      <a:r>
                        <a:rPr lang="en-US" sz="1000" b="0">
                          <a:effectLst/>
                        </a:rPr>
                        <a:t>"Python".startswith("Py") → True</a:t>
                      </a:r>
                    </a:p>
                  </a:txBody>
                  <a:tcPr marL="34503" marR="34503" marT="17251" marB="17251" anchor="ctr"/>
                </a:tc>
                <a:extLst>
                  <a:ext uri="{0D108BD9-81ED-4DB2-BD59-A6C34878D82A}">
                    <a16:rowId xmlns:a16="http://schemas.microsoft.com/office/drawing/2014/main" val="1822722399"/>
                  </a:ext>
                </a:extLst>
              </a:tr>
              <a:tr h="254423">
                <a:tc>
                  <a:txBody>
                    <a:bodyPr/>
                    <a:lstStyle/>
                    <a:p>
                      <a:endParaRPr lang="en-US" sz="1000" b="1">
                        <a:effectLst/>
                      </a:endParaRPr>
                    </a:p>
                  </a:txBody>
                  <a:tcPr marL="34503" marR="34503" marT="17251" marB="17251" anchor="ctr">
                    <a:solidFill>
                      <a:schemeClr val="accent1">
                        <a:lumMod val="40000"/>
                        <a:lumOff val="60000"/>
                      </a:schemeClr>
                    </a:solidFill>
                  </a:tcPr>
                </a:tc>
                <a:tc>
                  <a:txBody>
                    <a:bodyPr/>
                    <a:lstStyle/>
                    <a:p>
                      <a:r>
                        <a:rPr lang="en-US" sz="1000" b="0" dirty="0">
                          <a:effectLst/>
                        </a:rPr>
                        <a:t>Find Substring</a:t>
                      </a:r>
                    </a:p>
                  </a:txBody>
                  <a:tcPr marL="34503" marR="34503" marT="17251" marB="17251" anchor="ctr"/>
                </a:tc>
                <a:tc>
                  <a:txBody>
                    <a:bodyPr/>
                    <a:lstStyle/>
                    <a:p>
                      <a:r>
                        <a:rPr lang="en-US" sz="1000" b="0">
                          <a:effectLst/>
                        </a:rPr>
                        <a:t>string.find(substring)</a:t>
                      </a:r>
                    </a:p>
                  </a:txBody>
                  <a:tcPr marL="34503" marR="34503" marT="17251" marB="17251" anchor="ctr"/>
                </a:tc>
                <a:tc>
                  <a:txBody>
                    <a:bodyPr/>
                    <a:lstStyle/>
                    <a:p>
                      <a:r>
                        <a:rPr lang="en-US" sz="1000" b="0">
                          <a:effectLst/>
                        </a:rPr>
                        <a:t>"Python is fun".find("is") → 7</a:t>
                      </a:r>
                    </a:p>
                  </a:txBody>
                  <a:tcPr marL="34503" marR="34503" marT="17251" marB="17251" anchor="ctr"/>
                </a:tc>
                <a:extLst>
                  <a:ext uri="{0D108BD9-81ED-4DB2-BD59-A6C34878D82A}">
                    <a16:rowId xmlns:a16="http://schemas.microsoft.com/office/drawing/2014/main" val="1393592810"/>
                  </a:ext>
                </a:extLst>
              </a:tr>
              <a:tr h="254423">
                <a:tc>
                  <a:txBody>
                    <a:bodyPr/>
                    <a:lstStyle/>
                    <a:p>
                      <a:endParaRPr lang="en-US" sz="1000" b="1" dirty="0">
                        <a:effectLst/>
                      </a:endParaRPr>
                    </a:p>
                  </a:txBody>
                  <a:tcPr marL="34503" marR="34503" marT="17251" marB="17251" anchor="ctr">
                    <a:solidFill>
                      <a:schemeClr val="accent1">
                        <a:lumMod val="40000"/>
                        <a:lumOff val="60000"/>
                      </a:schemeClr>
                    </a:solidFill>
                  </a:tcPr>
                </a:tc>
                <a:tc>
                  <a:txBody>
                    <a:bodyPr/>
                    <a:lstStyle/>
                    <a:p>
                      <a:r>
                        <a:rPr lang="en-US" sz="1000" b="0" dirty="0">
                          <a:effectLst/>
                        </a:rPr>
                        <a:t>Replace Substring</a:t>
                      </a:r>
                    </a:p>
                  </a:txBody>
                  <a:tcPr marL="34503" marR="34503" marT="17251" marB="17251" anchor="ctr"/>
                </a:tc>
                <a:tc>
                  <a:txBody>
                    <a:bodyPr/>
                    <a:lstStyle/>
                    <a:p>
                      <a:r>
                        <a:rPr lang="en-US" sz="1000" b="0">
                          <a:effectLst/>
                        </a:rPr>
                        <a:t>string.replace(old, new)</a:t>
                      </a:r>
                    </a:p>
                  </a:txBody>
                  <a:tcPr marL="34503" marR="34503" marT="17251" marB="17251" anchor="ctr"/>
                </a:tc>
                <a:tc>
                  <a:txBody>
                    <a:bodyPr/>
                    <a:lstStyle/>
                    <a:p>
                      <a:r>
                        <a:rPr lang="en-US" sz="1000" b="0" dirty="0">
                          <a:effectLst/>
                        </a:rPr>
                        <a:t>"I love </a:t>
                      </a:r>
                      <a:r>
                        <a:rPr lang="en-US" sz="1000" b="0" dirty="0" err="1">
                          <a:effectLst/>
                        </a:rPr>
                        <a:t>Python".replace</a:t>
                      </a:r>
                      <a:r>
                        <a:rPr lang="en-US" sz="1000" b="0" dirty="0">
                          <a:effectLst/>
                        </a:rPr>
                        <a:t>("Python", "coding") → "I love coding"</a:t>
                      </a:r>
                    </a:p>
                  </a:txBody>
                  <a:tcPr marL="34503" marR="34503" marT="17251" marB="17251" anchor="ctr"/>
                </a:tc>
                <a:extLst>
                  <a:ext uri="{0D108BD9-81ED-4DB2-BD59-A6C34878D82A}">
                    <a16:rowId xmlns:a16="http://schemas.microsoft.com/office/drawing/2014/main" val="2767157370"/>
                  </a:ext>
                </a:extLst>
              </a:tr>
              <a:tr h="254423">
                <a:tc>
                  <a:txBody>
                    <a:bodyPr/>
                    <a:lstStyle/>
                    <a:p>
                      <a:r>
                        <a:rPr lang="en-US" sz="1000" b="1" dirty="0">
                          <a:effectLst/>
                        </a:rPr>
                        <a:t>Splitting and Joining</a:t>
                      </a:r>
                    </a:p>
                  </a:txBody>
                  <a:tcPr marL="34503" marR="34503" marT="17251" marB="17251" anchor="ctr">
                    <a:solidFill>
                      <a:schemeClr val="accent1">
                        <a:lumMod val="40000"/>
                        <a:lumOff val="60000"/>
                      </a:schemeClr>
                    </a:solidFill>
                  </a:tcPr>
                </a:tc>
                <a:tc>
                  <a:txBody>
                    <a:bodyPr/>
                    <a:lstStyle/>
                    <a:p>
                      <a:r>
                        <a:rPr lang="en-US" sz="1000" b="0" dirty="0">
                          <a:effectLst/>
                        </a:rPr>
                        <a:t>Split a String</a:t>
                      </a:r>
                    </a:p>
                  </a:txBody>
                  <a:tcPr marL="34503" marR="34503" marT="17251" marB="17251" anchor="ctr"/>
                </a:tc>
                <a:tc>
                  <a:txBody>
                    <a:bodyPr/>
                    <a:lstStyle/>
                    <a:p>
                      <a:r>
                        <a:rPr lang="en-US" sz="1000" b="0" dirty="0" err="1">
                          <a:effectLst/>
                        </a:rPr>
                        <a:t>string.split</a:t>
                      </a:r>
                      <a:r>
                        <a:rPr lang="en-US" sz="1000" b="0" dirty="0">
                          <a:effectLst/>
                        </a:rPr>
                        <a:t>(separator)</a:t>
                      </a:r>
                    </a:p>
                  </a:txBody>
                  <a:tcPr marL="34503" marR="34503" marT="17251" marB="17251" anchor="ctr"/>
                </a:tc>
                <a:tc>
                  <a:txBody>
                    <a:bodyPr/>
                    <a:lstStyle/>
                    <a:p>
                      <a:r>
                        <a:rPr lang="it-IT" sz="1000" b="0">
                          <a:effectLst/>
                        </a:rPr>
                        <a:t>"apple,banana".split(",") → ['apple', 'banana']</a:t>
                      </a:r>
                    </a:p>
                  </a:txBody>
                  <a:tcPr marL="34503" marR="34503" marT="17251" marB="17251" anchor="ctr"/>
                </a:tc>
                <a:extLst>
                  <a:ext uri="{0D108BD9-81ED-4DB2-BD59-A6C34878D82A}">
                    <a16:rowId xmlns:a16="http://schemas.microsoft.com/office/drawing/2014/main" val="3981764949"/>
                  </a:ext>
                </a:extLst>
              </a:tr>
              <a:tr h="254423">
                <a:tc>
                  <a:txBody>
                    <a:bodyPr/>
                    <a:lstStyle/>
                    <a:p>
                      <a:endParaRPr lang="en-US" sz="1000" b="1">
                        <a:effectLst/>
                      </a:endParaRPr>
                    </a:p>
                  </a:txBody>
                  <a:tcPr marL="34503" marR="34503" marT="17251" marB="17251" anchor="ctr">
                    <a:solidFill>
                      <a:schemeClr val="accent1">
                        <a:lumMod val="40000"/>
                        <a:lumOff val="60000"/>
                      </a:schemeClr>
                    </a:solidFill>
                  </a:tcPr>
                </a:tc>
                <a:tc>
                  <a:txBody>
                    <a:bodyPr/>
                    <a:lstStyle/>
                    <a:p>
                      <a:r>
                        <a:rPr lang="en-US" sz="1000" b="0" dirty="0">
                          <a:effectLst/>
                        </a:rPr>
                        <a:t>Join a List of Strings</a:t>
                      </a:r>
                    </a:p>
                  </a:txBody>
                  <a:tcPr marL="34503" marR="34503" marT="17251" marB="17251" anchor="ctr"/>
                </a:tc>
                <a:tc>
                  <a:txBody>
                    <a:bodyPr/>
                    <a:lstStyle/>
                    <a:p>
                      <a:r>
                        <a:rPr lang="en-US" sz="1000" b="0">
                          <a:effectLst/>
                        </a:rPr>
                        <a:t>separator.join(list)</a:t>
                      </a:r>
                    </a:p>
                  </a:txBody>
                  <a:tcPr marL="34503" marR="34503" marT="17251" marB="17251" anchor="ctr"/>
                </a:tc>
                <a:tc>
                  <a:txBody>
                    <a:bodyPr/>
                    <a:lstStyle/>
                    <a:p>
                      <a:r>
                        <a:rPr lang="en-US" sz="1000" b="0" dirty="0">
                          <a:effectLst/>
                        </a:rPr>
                        <a:t>" ".join(["Python", "is", "fun"]) → "Python is fun"</a:t>
                      </a:r>
                    </a:p>
                  </a:txBody>
                  <a:tcPr marL="34503" marR="34503" marT="17251" marB="17251" anchor="ctr"/>
                </a:tc>
                <a:extLst>
                  <a:ext uri="{0D108BD9-81ED-4DB2-BD59-A6C34878D82A}">
                    <a16:rowId xmlns:a16="http://schemas.microsoft.com/office/drawing/2014/main" val="1118318745"/>
                  </a:ext>
                </a:extLst>
              </a:tr>
              <a:tr h="254423">
                <a:tc>
                  <a:txBody>
                    <a:bodyPr/>
                    <a:lstStyle/>
                    <a:p>
                      <a:r>
                        <a:rPr lang="en-US" sz="1000" b="1">
                          <a:effectLst/>
                        </a:rPr>
                        <a:t>Trimming</a:t>
                      </a:r>
                    </a:p>
                  </a:txBody>
                  <a:tcPr marL="34503" marR="34503" marT="17251" marB="17251" anchor="ctr">
                    <a:solidFill>
                      <a:schemeClr val="accent1">
                        <a:lumMod val="40000"/>
                        <a:lumOff val="60000"/>
                      </a:schemeClr>
                    </a:solidFill>
                  </a:tcPr>
                </a:tc>
                <a:tc>
                  <a:txBody>
                    <a:bodyPr/>
                    <a:lstStyle/>
                    <a:p>
                      <a:r>
                        <a:rPr lang="en-US" sz="1000" b="0" dirty="0">
                          <a:effectLst/>
                        </a:rPr>
                        <a:t>Strip Whitespace</a:t>
                      </a:r>
                    </a:p>
                  </a:txBody>
                  <a:tcPr marL="34503" marR="34503" marT="17251" marB="17251" anchor="ctr"/>
                </a:tc>
                <a:tc>
                  <a:txBody>
                    <a:bodyPr/>
                    <a:lstStyle/>
                    <a:p>
                      <a:r>
                        <a:rPr lang="en-US" sz="1000" b="0">
                          <a:effectLst/>
                        </a:rPr>
                        <a:t>string.strip()</a:t>
                      </a:r>
                    </a:p>
                  </a:txBody>
                  <a:tcPr marL="34503" marR="34503" marT="17251" marB="17251" anchor="ctr"/>
                </a:tc>
                <a:tc>
                  <a:txBody>
                    <a:bodyPr/>
                    <a:lstStyle/>
                    <a:p>
                      <a:r>
                        <a:rPr lang="en-US" sz="1000" b="0">
                          <a:effectLst/>
                        </a:rPr>
                        <a:t>" Hello ".strip() → "Hello"</a:t>
                      </a:r>
                    </a:p>
                  </a:txBody>
                  <a:tcPr marL="34503" marR="34503" marT="17251" marB="17251" anchor="ctr"/>
                </a:tc>
                <a:extLst>
                  <a:ext uri="{0D108BD9-81ED-4DB2-BD59-A6C34878D82A}">
                    <a16:rowId xmlns:a16="http://schemas.microsoft.com/office/drawing/2014/main" val="2759114208"/>
                  </a:ext>
                </a:extLst>
              </a:tr>
              <a:tr h="254423">
                <a:tc>
                  <a:txBody>
                    <a:bodyPr/>
                    <a:lstStyle/>
                    <a:p>
                      <a:r>
                        <a:rPr lang="en-US" sz="1000" b="1" dirty="0">
                          <a:effectLst/>
                        </a:rPr>
                        <a:t>Character Checks</a:t>
                      </a:r>
                    </a:p>
                  </a:txBody>
                  <a:tcPr marL="34503" marR="34503" marT="17251" marB="17251" anchor="ctr">
                    <a:solidFill>
                      <a:schemeClr val="accent1">
                        <a:lumMod val="40000"/>
                        <a:lumOff val="60000"/>
                      </a:schemeClr>
                    </a:solidFill>
                  </a:tcPr>
                </a:tc>
                <a:tc>
                  <a:txBody>
                    <a:bodyPr/>
                    <a:lstStyle/>
                    <a:p>
                      <a:r>
                        <a:rPr lang="en-US" sz="1000" b="0" dirty="0">
                          <a:effectLst/>
                        </a:rPr>
                        <a:t>Check Alphanumeric</a:t>
                      </a:r>
                    </a:p>
                  </a:txBody>
                  <a:tcPr marL="34503" marR="34503" marT="17251" marB="17251" anchor="ctr"/>
                </a:tc>
                <a:tc>
                  <a:txBody>
                    <a:bodyPr/>
                    <a:lstStyle/>
                    <a:p>
                      <a:r>
                        <a:rPr lang="en-US" sz="1000" b="0" dirty="0" err="1">
                          <a:effectLst/>
                        </a:rPr>
                        <a:t>string.isalnum</a:t>
                      </a:r>
                      <a:r>
                        <a:rPr lang="en-US" sz="1000" b="0" dirty="0">
                          <a:effectLst/>
                        </a:rPr>
                        <a:t>()</a:t>
                      </a:r>
                    </a:p>
                  </a:txBody>
                  <a:tcPr marL="34503" marR="34503" marT="17251" marB="17251" anchor="ctr"/>
                </a:tc>
                <a:tc>
                  <a:txBody>
                    <a:bodyPr/>
                    <a:lstStyle/>
                    <a:p>
                      <a:r>
                        <a:rPr lang="en-US" sz="1000" b="0" dirty="0">
                          <a:effectLst/>
                        </a:rPr>
                        <a:t>"Python123".isalnum() → True</a:t>
                      </a:r>
                    </a:p>
                  </a:txBody>
                  <a:tcPr marL="34503" marR="34503" marT="17251" marB="17251" anchor="ctr"/>
                </a:tc>
                <a:extLst>
                  <a:ext uri="{0D108BD9-81ED-4DB2-BD59-A6C34878D82A}">
                    <a16:rowId xmlns:a16="http://schemas.microsoft.com/office/drawing/2014/main" val="210102383"/>
                  </a:ext>
                </a:extLst>
              </a:tr>
              <a:tr h="254423">
                <a:tc>
                  <a:txBody>
                    <a:bodyPr/>
                    <a:lstStyle/>
                    <a:p>
                      <a:endParaRPr lang="en-US" sz="1000" b="1">
                        <a:effectLst/>
                      </a:endParaRPr>
                    </a:p>
                  </a:txBody>
                  <a:tcPr marL="34503" marR="34503" marT="17251" marB="17251" anchor="ctr">
                    <a:solidFill>
                      <a:schemeClr val="accent1">
                        <a:lumMod val="40000"/>
                        <a:lumOff val="60000"/>
                      </a:schemeClr>
                    </a:solidFill>
                  </a:tcPr>
                </a:tc>
                <a:tc>
                  <a:txBody>
                    <a:bodyPr/>
                    <a:lstStyle/>
                    <a:p>
                      <a:r>
                        <a:rPr lang="en-US" sz="1000" b="0" dirty="0">
                          <a:effectLst/>
                        </a:rPr>
                        <a:t>Check Alphabetic</a:t>
                      </a:r>
                    </a:p>
                  </a:txBody>
                  <a:tcPr marL="34503" marR="34503" marT="17251" marB="17251" anchor="ctr"/>
                </a:tc>
                <a:tc>
                  <a:txBody>
                    <a:bodyPr/>
                    <a:lstStyle/>
                    <a:p>
                      <a:r>
                        <a:rPr lang="en-US" sz="1000" b="0" dirty="0" err="1">
                          <a:effectLst/>
                        </a:rPr>
                        <a:t>string.isalpha</a:t>
                      </a:r>
                      <a:r>
                        <a:rPr lang="en-US" sz="1000" b="0" dirty="0">
                          <a:effectLst/>
                        </a:rPr>
                        <a:t>()</a:t>
                      </a:r>
                    </a:p>
                  </a:txBody>
                  <a:tcPr marL="34503" marR="34503" marT="17251" marB="17251" anchor="ctr"/>
                </a:tc>
                <a:tc>
                  <a:txBody>
                    <a:bodyPr/>
                    <a:lstStyle/>
                    <a:p>
                      <a:r>
                        <a:rPr lang="en-US" sz="1000" b="0" dirty="0">
                          <a:effectLst/>
                        </a:rPr>
                        <a:t>"Python".</a:t>
                      </a:r>
                      <a:r>
                        <a:rPr lang="en-US" sz="1000" b="0" dirty="0" err="1">
                          <a:effectLst/>
                        </a:rPr>
                        <a:t>isalpha</a:t>
                      </a:r>
                      <a:r>
                        <a:rPr lang="en-US" sz="1000" b="0" dirty="0">
                          <a:effectLst/>
                        </a:rPr>
                        <a:t>() → True</a:t>
                      </a:r>
                    </a:p>
                  </a:txBody>
                  <a:tcPr marL="34503" marR="34503" marT="17251" marB="17251" anchor="ctr"/>
                </a:tc>
                <a:extLst>
                  <a:ext uri="{0D108BD9-81ED-4DB2-BD59-A6C34878D82A}">
                    <a16:rowId xmlns:a16="http://schemas.microsoft.com/office/drawing/2014/main" val="2432096540"/>
                  </a:ext>
                </a:extLst>
              </a:tr>
              <a:tr h="254423">
                <a:tc>
                  <a:txBody>
                    <a:bodyPr/>
                    <a:lstStyle/>
                    <a:p>
                      <a:endParaRPr lang="en-US" sz="1000" b="1">
                        <a:effectLst/>
                      </a:endParaRPr>
                    </a:p>
                  </a:txBody>
                  <a:tcPr marL="34503" marR="34503" marT="17251" marB="17251" anchor="ctr">
                    <a:solidFill>
                      <a:schemeClr val="accent1">
                        <a:lumMod val="40000"/>
                        <a:lumOff val="60000"/>
                      </a:schemeClr>
                    </a:solidFill>
                  </a:tcPr>
                </a:tc>
                <a:tc>
                  <a:txBody>
                    <a:bodyPr/>
                    <a:lstStyle/>
                    <a:p>
                      <a:r>
                        <a:rPr lang="en-US" sz="1000" b="0" dirty="0">
                          <a:effectLst/>
                        </a:rPr>
                        <a:t>Check Digits</a:t>
                      </a:r>
                    </a:p>
                  </a:txBody>
                  <a:tcPr marL="34503" marR="34503" marT="17251" marB="17251" anchor="ctr"/>
                </a:tc>
                <a:tc>
                  <a:txBody>
                    <a:bodyPr/>
                    <a:lstStyle/>
                    <a:p>
                      <a:r>
                        <a:rPr lang="en-US" sz="1000" b="0" dirty="0" err="1">
                          <a:effectLst/>
                        </a:rPr>
                        <a:t>string.isdigit</a:t>
                      </a:r>
                      <a:r>
                        <a:rPr lang="en-US" sz="1000" b="0" dirty="0">
                          <a:effectLst/>
                        </a:rPr>
                        <a:t>()</a:t>
                      </a:r>
                    </a:p>
                  </a:txBody>
                  <a:tcPr marL="34503" marR="34503" marT="17251" marB="17251" anchor="ctr"/>
                </a:tc>
                <a:tc>
                  <a:txBody>
                    <a:bodyPr/>
                    <a:lstStyle/>
                    <a:p>
                      <a:r>
                        <a:rPr lang="en-US" sz="1000" b="0" dirty="0">
                          <a:effectLst/>
                        </a:rPr>
                        <a:t>"12345".isdigit() → True</a:t>
                      </a:r>
                    </a:p>
                  </a:txBody>
                  <a:tcPr marL="34503" marR="34503" marT="17251" marB="17251" anchor="ctr"/>
                </a:tc>
                <a:extLst>
                  <a:ext uri="{0D108BD9-81ED-4DB2-BD59-A6C34878D82A}">
                    <a16:rowId xmlns:a16="http://schemas.microsoft.com/office/drawing/2014/main" val="3440521574"/>
                  </a:ext>
                </a:extLst>
              </a:tr>
              <a:tr h="254423">
                <a:tc>
                  <a:txBody>
                    <a:bodyPr/>
                    <a:lstStyle/>
                    <a:p>
                      <a:r>
                        <a:rPr lang="en-US" sz="1000" b="1">
                          <a:effectLst/>
                        </a:rPr>
                        <a:t>Counting</a:t>
                      </a:r>
                    </a:p>
                  </a:txBody>
                  <a:tcPr marL="34503" marR="34503" marT="17251" marB="17251" anchor="ctr">
                    <a:solidFill>
                      <a:schemeClr val="accent1">
                        <a:lumMod val="40000"/>
                        <a:lumOff val="60000"/>
                      </a:schemeClr>
                    </a:solidFill>
                  </a:tcPr>
                </a:tc>
                <a:tc>
                  <a:txBody>
                    <a:bodyPr/>
                    <a:lstStyle/>
                    <a:p>
                      <a:r>
                        <a:rPr lang="en-US" sz="1000" b="0" dirty="0">
                          <a:effectLst/>
                        </a:rPr>
                        <a:t>Count Occurrences of Substring</a:t>
                      </a:r>
                    </a:p>
                  </a:txBody>
                  <a:tcPr marL="34503" marR="34503" marT="17251" marB="17251" anchor="ctr"/>
                </a:tc>
                <a:tc>
                  <a:txBody>
                    <a:bodyPr/>
                    <a:lstStyle/>
                    <a:p>
                      <a:r>
                        <a:rPr lang="en-US" sz="1000" b="0">
                          <a:effectLst/>
                        </a:rPr>
                        <a:t>string.count(substring)</a:t>
                      </a:r>
                    </a:p>
                  </a:txBody>
                  <a:tcPr marL="34503" marR="34503" marT="17251" marB="17251" anchor="ctr"/>
                </a:tc>
                <a:tc>
                  <a:txBody>
                    <a:bodyPr/>
                    <a:lstStyle/>
                    <a:p>
                      <a:r>
                        <a:rPr lang="en-US" sz="1000" b="0">
                          <a:effectLst/>
                        </a:rPr>
                        <a:t>"Python Python".count("Python") → 2</a:t>
                      </a:r>
                    </a:p>
                  </a:txBody>
                  <a:tcPr marL="34503" marR="34503" marT="17251" marB="17251" anchor="ctr"/>
                </a:tc>
                <a:extLst>
                  <a:ext uri="{0D108BD9-81ED-4DB2-BD59-A6C34878D82A}">
                    <a16:rowId xmlns:a16="http://schemas.microsoft.com/office/drawing/2014/main" val="3439312371"/>
                  </a:ext>
                </a:extLst>
              </a:tr>
              <a:tr h="254423">
                <a:tc>
                  <a:txBody>
                    <a:bodyPr/>
                    <a:lstStyle/>
                    <a:p>
                      <a:r>
                        <a:rPr lang="en-US" sz="1000" b="1" dirty="0">
                          <a:effectLst/>
                        </a:rPr>
                        <a:t>String Formatting</a:t>
                      </a:r>
                    </a:p>
                  </a:txBody>
                  <a:tcPr marL="34503" marR="34503" marT="17251" marB="17251" anchor="ctr">
                    <a:solidFill>
                      <a:schemeClr val="accent1">
                        <a:lumMod val="40000"/>
                        <a:lumOff val="60000"/>
                      </a:schemeClr>
                    </a:solidFill>
                  </a:tcPr>
                </a:tc>
                <a:tc>
                  <a:txBody>
                    <a:bodyPr/>
                    <a:lstStyle/>
                    <a:p>
                      <a:r>
                        <a:rPr lang="en-US" sz="1000" b="0" dirty="0">
                          <a:effectLst/>
                        </a:rPr>
                        <a:t>Format Strings Dynamically</a:t>
                      </a:r>
                    </a:p>
                  </a:txBody>
                  <a:tcPr marL="34503" marR="34503" marT="17251" marB="17251" anchor="ctr"/>
                </a:tc>
                <a:tc>
                  <a:txBody>
                    <a:bodyPr/>
                    <a:lstStyle/>
                    <a:p>
                      <a:r>
                        <a:rPr lang="en-US" sz="1000" b="0" dirty="0" err="1">
                          <a:effectLst/>
                        </a:rPr>
                        <a:t>f"My</a:t>
                      </a:r>
                      <a:r>
                        <a:rPr lang="en-US" sz="1000" b="0" dirty="0">
                          <a:effectLst/>
                        </a:rPr>
                        <a:t> name is {name}" or </a:t>
                      </a:r>
                      <a:r>
                        <a:rPr lang="en-US" sz="1000" b="0" dirty="0" err="1">
                          <a:effectLst/>
                        </a:rPr>
                        <a:t>string.format</a:t>
                      </a:r>
                      <a:r>
                        <a:rPr lang="en-US" sz="1000" b="0" dirty="0">
                          <a:effectLst/>
                        </a:rPr>
                        <a:t>()</a:t>
                      </a:r>
                    </a:p>
                  </a:txBody>
                  <a:tcPr marL="34503" marR="34503" marT="17251" marB="17251" anchor="ctr"/>
                </a:tc>
                <a:tc>
                  <a:txBody>
                    <a:bodyPr/>
                    <a:lstStyle/>
                    <a:p>
                      <a:r>
                        <a:rPr lang="en-US" sz="1000" b="0" dirty="0" err="1">
                          <a:effectLst/>
                        </a:rPr>
                        <a:t>f"My</a:t>
                      </a:r>
                      <a:r>
                        <a:rPr lang="en-US" sz="1000" b="0" dirty="0">
                          <a:effectLst/>
                        </a:rPr>
                        <a:t> name is Alice" → "My name is Alice"</a:t>
                      </a:r>
                    </a:p>
                  </a:txBody>
                  <a:tcPr marL="34503" marR="34503" marT="17251" marB="17251" anchor="ctr"/>
                </a:tc>
                <a:extLst>
                  <a:ext uri="{0D108BD9-81ED-4DB2-BD59-A6C34878D82A}">
                    <a16:rowId xmlns:a16="http://schemas.microsoft.com/office/drawing/2014/main" val="847985589"/>
                  </a:ext>
                </a:extLst>
              </a:tr>
            </a:tbl>
          </a:graphicData>
        </a:graphic>
      </p:graphicFrame>
    </p:spTree>
    <p:extLst>
      <p:ext uri="{BB962C8B-B14F-4D97-AF65-F5344CB8AC3E}">
        <p14:creationId xmlns:p14="http://schemas.microsoft.com/office/powerpoint/2010/main" val="139616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00676E-3216-CCF0-A378-23FDDA6BDD6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05445FE-E229-3E91-D744-42BF50AAA7FF}"/>
              </a:ext>
            </a:extLst>
          </p:cNvPr>
          <p:cNvSpPr>
            <a:spLocks noGrp="1"/>
          </p:cNvSpPr>
          <p:nvPr>
            <p:ph type="title"/>
          </p:nvPr>
        </p:nvSpPr>
        <p:spPr>
          <a:xfrm>
            <a:off x="1097280" y="286603"/>
            <a:ext cx="10058400" cy="1450757"/>
          </a:xfrm>
        </p:spPr>
        <p:txBody>
          <a:bodyPr>
            <a:normAutofit/>
          </a:bodyPr>
          <a:lstStyle/>
          <a:p>
            <a:pPr>
              <a:spcBef>
                <a:spcPts val="0"/>
              </a:spcBef>
            </a:pPr>
            <a:r>
              <a:rPr lang="en-US" dirty="0">
                <a:latin typeface="+mj-lt"/>
              </a:rPr>
              <a:t>Escape Characters</a:t>
            </a:r>
          </a:p>
        </p:txBody>
      </p:sp>
      <p:sp>
        <p:nvSpPr>
          <p:cNvPr id="4" name="Content Placeholder 3">
            <a:extLst>
              <a:ext uri="{FF2B5EF4-FFF2-40B4-BE49-F238E27FC236}">
                <a16:creationId xmlns:a16="http://schemas.microsoft.com/office/drawing/2014/main" id="{B06D9CF8-AC84-6377-4338-C7E97F7D3BF1}"/>
              </a:ext>
            </a:extLst>
          </p:cNvPr>
          <p:cNvSpPr>
            <a:spLocks noGrp="1"/>
          </p:cNvSpPr>
          <p:nvPr>
            <p:ph idx="1"/>
          </p:nvPr>
        </p:nvSpPr>
        <p:spPr/>
        <p:txBody>
          <a:bodyPr/>
          <a:lstStyle/>
          <a:p>
            <a:pPr marL="0" indent="0">
              <a:buNone/>
            </a:pPr>
            <a:endParaRPr lang="en-US" i="0" dirty="0">
              <a:solidFill>
                <a:srgbClr val="282828"/>
              </a:solidFill>
              <a:effectLst/>
              <a:latin typeface="Roboto" panose="02000000000000000000" pitchFamily="2" charset="0"/>
            </a:endParaRPr>
          </a:p>
          <a:p>
            <a:pPr marL="0" indent="0">
              <a:buNone/>
            </a:pPr>
            <a:endParaRPr lang="en-US" dirty="0"/>
          </a:p>
        </p:txBody>
      </p:sp>
      <p:sp>
        <p:nvSpPr>
          <p:cNvPr id="7" name="Content Placeholder 2">
            <a:extLst>
              <a:ext uri="{FF2B5EF4-FFF2-40B4-BE49-F238E27FC236}">
                <a16:creationId xmlns:a16="http://schemas.microsoft.com/office/drawing/2014/main" id="{F6BFE35C-8BD1-E3FF-AC64-F711A4370A95}"/>
              </a:ext>
            </a:extLst>
          </p:cNvPr>
          <p:cNvSpPr txBox="1">
            <a:spLocks/>
          </p:cNvSpPr>
          <p:nvPr/>
        </p:nvSpPr>
        <p:spPr>
          <a:xfrm>
            <a:off x="1216548" y="2108201"/>
            <a:ext cx="8891548"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Format strings for better readability.</a:t>
            </a:r>
          </a:p>
          <a:p>
            <a:r>
              <a:rPr lang="en-US" dirty="0"/>
              <a:t>Include special characters like quotes within strings.</a:t>
            </a:r>
          </a:p>
          <a:p>
            <a:r>
              <a:rPr lang="en-US" dirty="0"/>
              <a:t>Add whitespace (e.g., tabs, newlines) for structured output.</a:t>
            </a:r>
          </a:p>
        </p:txBody>
      </p:sp>
      <p:graphicFrame>
        <p:nvGraphicFramePr>
          <p:cNvPr id="8" name="Table 7">
            <a:extLst>
              <a:ext uri="{FF2B5EF4-FFF2-40B4-BE49-F238E27FC236}">
                <a16:creationId xmlns:a16="http://schemas.microsoft.com/office/drawing/2014/main" id="{AC6FE965-99EF-C45A-BF87-4F1237DE9CE2}"/>
              </a:ext>
            </a:extLst>
          </p:cNvPr>
          <p:cNvGraphicFramePr>
            <a:graphicFrameLocks noGrp="1"/>
          </p:cNvGraphicFramePr>
          <p:nvPr>
            <p:extLst>
              <p:ext uri="{D42A27DB-BD31-4B8C-83A1-F6EECF244321}">
                <p14:modId xmlns:p14="http://schemas.microsoft.com/office/powerpoint/2010/main" val="1444878104"/>
              </p:ext>
            </p:extLst>
          </p:nvPr>
        </p:nvGraphicFramePr>
        <p:xfrm>
          <a:off x="1066800" y="3610507"/>
          <a:ext cx="10058400" cy="2960890"/>
        </p:xfrm>
        <a:graphic>
          <a:graphicData uri="http://schemas.openxmlformats.org/drawingml/2006/table">
            <a:tbl>
              <a:tblPr firstRow="1">
                <a:tableStyleId>{6E25E649-3F16-4E02-A733-19D2CDBF48F0}</a:tableStyleId>
              </a:tblPr>
              <a:tblGrid>
                <a:gridCol w="2514600">
                  <a:extLst>
                    <a:ext uri="{9D8B030D-6E8A-4147-A177-3AD203B41FA5}">
                      <a16:colId xmlns:a16="http://schemas.microsoft.com/office/drawing/2014/main" val="2103911915"/>
                    </a:ext>
                  </a:extLst>
                </a:gridCol>
                <a:gridCol w="2514600">
                  <a:extLst>
                    <a:ext uri="{9D8B030D-6E8A-4147-A177-3AD203B41FA5}">
                      <a16:colId xmlns:a16="http://schemas.microsoft.com/office/drawing/2014/main" val="1543463776"/>
                    </a:ext>
                  </a:extLst>
                </a:gridCol>
                <a:gridCol w="2514600">
                  <a:extLst>
                    <a:ext uri="{9D8B030D-6E8A-4147-A177-3AD203B41FA5}">
                      <a16:colId xmlns:a16="http://schemas.microsoft.com/office/drawing/2014/main" val="511621678"/>
                    </a:ext>
                  </a:extLst>
                </a:gridCol>
                <a:gridCol w="2514600">
                  <a:extLst>
                    <a:ext uri="{9D8B030D-6E8A-4147-A177-3AD203B41FA5}">
                      <a16:colId xmlns:a16="http://schemas.microsoft.com/office/drawing/2014/main" val="493897155"/>
                    </a:ext>
                  </a:extLst>
                </a:gridCol>
              </a:tblGrid>
              <a:tr h="296089">
                <a:tc>
                  <a:txBody>
                    <a:bodyPr/>
                    <a:lstStyle/>
                    <a:p>
                      <a:r>
                        <a:rPr lang="en-US" sz="1000" b="1" dirty="0">
                          <a:solidFill>
                            <a:srgbClr val="000000"/>
                          </a:solidFill>
                          <a:effectLst/>
                        </a:rPr>
                        <a:t>Escape Character</a:t>
                      </a:r>
                      <a:endParaRPr lang="en-US" sz="1000" dirty="0">
                        <a:solidFill>
                          <a:srgbClr val="000000"/>
                        </a:solidFill>
                        <a:effectLst/>
                      </a:endParaRPr>
                    </a:p>
                  </a:txBody>
                  <a:tcPr marL="74022" marR="74022" marT="37011" marB="37011" anchor="ctr"/>
                </a:tc>
                <a:tc>
                  <a:txBody>
                    <a:bodyPr/>
                    <a:lstStyle/>
                    <a:p>
                      <a:r>
                        <a:rPr lang="en-US" sz="1000" b="1" dirty="0">
                          <a:solidFill>
                            <a:srgbClr val="000000"/>
                          </a:solidFill>
                          <a:effectLst/>
                        </a:rPr>
                        <a:t>Description</a:t>
                      </a:r>
                      <a:endParaRPr lang="en-US" sz="1000" dirty="0">
                        <a:solidFill>
                          <a:srgbClr val="000000"/>
                        </a:solidFill>
                        <a:effectLst/>
                      </a:endParaRPr>
                    </a:p>
                  </a:txBody>
                  <a:tcPr marL="74022" marR="74022" marT="37011" marB="37011" anchor="ctr"/>
                </a:tc>
                <a:tc>
                  <a:txBody>
                    <a:bodyPr/>
                    <a:lstStyle/>
                    <a:p>
                      <a:r>
                        <a:rPr lang="en-US" sz="1000" b="1">
                          <a:solidFill>
                            <a:srgbClr val="000000"/>
                          </a:solidFill>
                          <a:effectLst/>
                        </a:rPr>
                        <a:t>Example Code</a:t>
                      </a:r>
                      <a:endParaRPr lang="en-US" sz="1000">
                        <a:solidFill>
                          <a:srgbClr val="000000"/>
                        </a:solidFill>
                        <a:effectLst/>
                      </a:endParaRPr>
                    </a:p>
                  </a:txBody>
                  <a:tcPr marL="74022" marR="74022" marT="37011" marB="37011" anchor="ctr"/>
                </a:tc>
                <a:tc>
                  <a:txBody>
                    <a:bodyPr/>
                    <a:lstStyle/>
                    <a:p>
                      <a:r>
                        <a:rPr lang="en-US" sz="1000" b="1">
                          <a:solidFill>
                            <a:srgbClr val="000000"/>
                          </a:solidFill>
                          <a:effectLst/>
                        </a:rPr>
                        <a:t>Output</a:t>
                      </a:r>
                      <a:endParaRPr lang="en-US" sz="1000">
                        <a:solidFill>
                          <a:srgbClr val="000000"/>
                        </a:solidFill>
                        <a:effectLst/>
                      </a:endParaRPr>
                    </a:p>
                  </a:txBody>
                  <a:tcPr marL="74022" marR="74022" marT="37011" marB="37011" anchor="ctr"/>
                </a:tc>
                <a:extLst>
                  <a:ext uri="{0D108BD9-81ED-4DB2-BD59-A6C34878D82A}">
                    <a16:rowId xmlns:a16="http://schemas.microsoft.com/office/drawing/2014/main" val="3491742821"/>
                  </a:ext>
                </a:extLst>
              </a:tr>
              <a:tr h="296089">
                <a:tc>
                  <a:txBody>
                    <a:bodyPr/>
                    <a:lstStyle/>
                    <a:p>
                      <a:r>
                        <a:rPr lang="en-US" sz="1000" b="1" dirty="0">
                          <a:effectLst/>
                        </a:rPr>
                        <a:t>\n</a:t>
                      </a:r>
                      <a:endParaRPr lang="en-US" sz="1000" dirty="0">
                        <a:effectLst/>
                      </a:endParaRPr>
                    </a:p>
                  </a:txBody>
                  <a:tcPr marL="74022" marR="74022" marT="37011" marB="37011" anchor="ctr"/>
                </a:tc>
                <a:tc>
                  <a:txBody>
                    <a:bodyPr/>
                    <a:lstStyle/>
                    <a:p>
                      <a:r>
                        <a:rPr lang="en-US" sz="1000">
                          <a:effectLst/>
                        </a:rPr>
                        <a:t>Newline</a:t>
                      </a:r>
                    </a:p>
                  </a:txBody>
                  <a:tcPr marL="74022" marR="74022" marT="37011" marB="37011" anchor="ctr"/>
                </a:tc>
                <a:tc>
                  <a:txBody>
                    <a:bodyPr/>
                    <a:lstStyle/>
                    <a:p>
                      <a:r>
                        <a:rPr lang="en-US" sz="1000" b="1">
                          <a:effectLst/>
                        </a:rPr>
                        <a:t>print("Hello\nWorld")</a:t>
                      </a:r>
                      <a:endParaRPr lang="en-US" sz="1000">
                        <a:effectLst/>
                      </a:endParaRPr>
                    </a:p>
                  </a:txBody>
                  <a:tcPr marL="74022" marR="74022" marT="37011" marB="37011" anchor="ctr"/>
                </a:tc>
                <a:tc>
                  <a:txBody>
                    <a:bodyPr/>
                    <a:lstStyle/>
                    <a:p>
                      <a:r>
                        <a:rPr lang="en-US" sz="1000">
                          <a:effectLst/>
                        </a:rPr>
                        <a:t>Hello&lt;br&gt;World</a:t>
                      </a:r>
                    </a:p>
                  </a:txBody>
                  <a:tcPr marL="74022" marR="74022" marT="37011" marB="37011" anchor="ctr"/>
                </a:tc>
                <a:extLst>
                  <a:ext uri="{0D108BD9-81ED-4DB2-BD59-A6C34878D82A}">
                    <a16:rowId xmlns:a16="http://schemas.microsoft.com/office/drawing/2014/main" val="2042122862"/>
                  </a:ext>
                </a:extLst>
              </a:tr>
              <a:tr h="296089">
                <a:tc>
                  <a:txBody>
                    <a:bodyPr/>
                    <a:lstStyle/>
                    <a:p>
                      <a:r>
                        <a:rPr lang="en-US" sz="1000" b="1" dirty="0">
                          <a:effectLst/>
                        </a:rPr>
                        <a:t>\t</a:t>
                      </a:r>
                      <a:endParaRPr lang="en-US" sz="1000" dirty="0">
                        <a:effectLst/>
                      </a:endParaRPr>
                    </a:p>
                  </a:txBody>
                  <a:tcPr marL="74022" marR="74022" marT="37011" marB="37011" anchor="ctr"/>
                </a:tc>
                <a:tc>
                  <a:txBody>
                    <a:bodyPr/>
                    <a:lstStyle/>
                    <a:p>
                      <a:r>
                        <a:rPr lang="en-US" sz="1000">
                          <a:effectLst/>
                        </a:rPr>
                        <a:t>Tab</a:t>
                      </a:r>
                    </a:p>
                  </a:txBody>
                  <a:tcPr marL="74022" marR="74022" marT="37011" marB="37011" anchor="ctr"/>
                </a:tc>
                <a:tc>
                  <a:txBody>
                    <a:bodyPr/>
                    <a:lstStyle/>
                    <a:p>
                      <a:r>
                        <a:rPr lang="en-US" sz="1000" b="1">
                          <a:effectLst/>
                        </a:rPr>
                        <a:t>print("Hello\tWorld")</a:t>
                      </a:r>
                      <a:endParaRPr lang="en-US" sz="1000">
                        <a:effectLst/>
                      </a:endParaRPr>
                    </a:p>
                  </a:txBody>
                  <a:tcPr marL="74022" marR="74022" marT="37011" marB="37011" anchor="ctr"/>
                </a:tc>
                <a:tc>
                  <a:txBody>
                    <a:bodyPr/>
                    <a:lstStyle/>
                    <a:p>
                      <a:r>
                        <a:rPr lang="en-US" sz="1000">
                          <a:effectLst/>
                        </a:rPr>
                        <a:t>Hello World</a:t>
                      </a:r>
                    </a:p>
                  </a:txBody>
                  <a:tcPr marL="74022" marR="74022" marT="37011" marB="37011" anchor="ctr"/>
                </a:tc>
                <a:extLst>
                  <a:ext uri="{0D108BD9-81ED-4DB2-BD59-A6C34878D82A}">
                    <a16:rowId xmlns:a16="http://schemas.microsoft.com/office/drawing/2014/main" val="2737963057"/>
                  </a:ext>
                </a:extLst>
              </a:tr>
              <a:tr h="296089">
                <a:tc>
                  <a:txBody>
                    <a:bodyPr/>
                    <a:lstStyle/>
                    <a:p>
                      <a:r>
                        <a:rPr lang="en-US" sz="1000" b="1" dirty="0">
                          <a:effectLst/>
                        </a:rPr>
                        <a:t>\\</a:t>
                      </a:r>
                      <a:endParaRPr lang="en-US" sz="1000" dirty="0">
                        <a:effectLst/>
                      </a:endParaRPr>
                    </a:p>
                  </a:txBody>
                  <a:tcPr marL="74022" marR="74022" marT="37011" marB="37011" anchor="ctr"/>
                </a:tc>
                <a:tc>
                  <a:txBody>
                    <a:bodyPr/>
                    <a:lstStyle/>
                    <a:p>
                      <a:r>
                        <a:rPr lang="en-US" sz="1000">
                          <a:effectLst/>
                        </a:rPr>
                        <a:t>Backslash</a:t>
                      </a:r>
                    </a:p>
                  </a:txBody>
                  <a:tcPr marL="74022" marR="74022" marT="37011" marB="37011" anchor="ctr"/>
                </a:tc>
                <a:tc>
                  <a:txBody>
                    <a:bodyPr/>
                    <a:lstStyle/>
                    <a:p>
                      <a:r>
                        <a:rPr lang="en-US" sz="1000" b="1">
                          <a:effectLst/>
                        </a:rPr>
                        <a:t>print("This is a backslash: \\")</a:t>
                      </a:r>
                      <a:endParaRPr lang="en-US" sz="1000">
                        <a:effectLst/>
                      </a:endParaRPr>
                    </a:p>
                  </a:txBody>
                  <a:tcPr marL="74022" marR="74022" marT="37011" marB="37011" anchor="ctr"/>
                </a:tc>
                <a:tc>
                  <a:txBody>
                    <a:bodyPr/>
                    <a:lstStyle/>
                    <a:p>
                      <a:r>
                        <a:rPr lang="en-US" sz="1000">
                          <a:effectLst/>
                        </a:rPr>
                        <a:t>This is a backslash: \</a:t>
                      </a:r>
                    </a:p>
                  </a:txBody>
                  <a:tcPr marL="74022" marR="74022" marT="37011" marB="37011" anchor="ctr"/>
                </a:tc>
                <a:extLst>
                  <a:ext uri="{0D108BD9-81ED-4DB2-BD59-A6C34878D82A}">
                    <a16:rowId xmlns:a16="http://schemas.microsoft.com/office/drawing/2014/main" val="1978796532"/>
                  </a:ext>
                </a:extLst>
              </a:tr>
              <a:tr h="296089">
                <a:tc>
                  <a:txBody>
                    <a:bodyPr/>
                    <a:lstStyle/>
                    <a:p>
                      <a:r>
                        <a:rPr lang="en-US" sz="1000" b="1" dirty="0">
                          <a:effectLst/>
                        </a:rPr>
                        <a:t>\'</a:t>
                      </a:r>
                      <a:endParaRPr lang="en-US" sz="1000" dirty="0">
                        <a:effectLst/>
                      </a:endParaRPr>
                    </a:p>
                  </a:txBody>
                  <a:tcPr marL="74022" marR="74022" marT="37011" marB="37011" anchor="ctr"/>
                </a:tc>
                <a:tc>
                  <a:txBody>
                    <a:bodyPr/>
                    <a:lstStyle/>
                    <a:p>
                      <a:r>
                        <a:rPr lang="en-US" sz="1000">
                          <a:effectLst/>
                        </a:rPr>
                        <a:t>Single Quote</a:t>
                      </a:r>
                    </a:p>
                  </a:txBody>
                  <a:tcPr marL="74022" marR="74022" marT="37011" marB="37011" anchor="ctr"/>
                </a:tc>
                <a:tc>
                  <a:txBody>
                    <a:bodyPr/>
                    <a:lstStyle/>
                    <a:p>
                      <a:r>
                        <a:rPr lang="en-US" sz="1000" b="1">
                          <a:effectLst/>
                        </a:rPr>
                        <a:t>print('It\'s Python')</a:t>
                      </a:r>
                      <a:endParaRPr lang="en-US" sz="1000">
                        <a:effectLst/>
                      </a:endParaRPr>
                    </a:p>
                  </a:txBody>
                  <a:tcPr marL="74022" marR="74022" marT="37011" marB="37011" anchor="ctr"/>
                </a:tc>
                <a:tc>
                  <a:txBody>
                    <a:bodyPr/>
                    <a:lstStyle/>
                    <a:p>
                      <a:r>
                        <a:rPr lang="en-US" sz="1000">
                          <a:effectLst/>
                        </a:rPr>
                        <a:t>It's Python</a:t>
                      </a:r>
                    </a:p>
                  </a:txBody>
                  <a:tcPr marL="74022" marR="74022" marT="37011" marB="37011" anchor="ctr"/>
                </a:tc>
                <a:extLst>
                  <a:ext uri="{0D108BD9-81ED-4DB2-BD59-A6C34878D82A}">
                    <a16:rowId xmlns:a16="http://schemas.microsoft.com/office/drawing/2014/main" val="4085425242"/>
                  </a:ext>
                </a:extLst>
              </a:tr>
              <a:tr h="296089">
                <a:tc>
                  <a:txBody>
                    <a:bodyPr/>
                    <a:lstStyle/>
                    <a:p>
                      <a:r>
                        <a:rPr lang="en-US" sz="1000" b="1" dirty="0">
                          <a:effectLst/>
                        </a:rPr>
                        <a:t>\"</a:t>
                      </a:r>
                      <a:endParaRPr lang="en-US" sz="1000" dirty="0">
                        <a:effectLst/>
                      </a:endParaRPr>
                    </a:p>
                  </a:txBody>
                  <a:tcPr marL="74022" marR="74022" marT="37011" marB="37011" anchor="ctr"/>
                </a:tc>
                <a:tc>
                  <a:txBody>
                    <a:bodyPr/>
                    <a:lstStyle/>
                    <a:p>
                      <a:r>
                        <a:rPr lang="en-US" sz="1000">
                          <a:effectLst/>
                        </a:rPr>
                        <a:t>Double Quote</a:t>
                      </a:r>
                    </a:p>
                  </a:txBody>
                  <a:tcPr marL="74022" marR="74022" marT="37011" marB="37011" anchor="ctr"/>
                </a:tc>
                <a:tc>
                  <a:txBody>
                    <a:bodyPr/>
                    <a:lstStyle/>
                    <a:p>
                      <a:r>
                        <a:rPr lang="en-US" sz="1000" b="1" dirty="0">
                          <a:effectLst/>
                        </a:rPr>
                        <a:t>print("He said \"Hello\"")</a:t>
                      </a:r>
                      <a:endParaRPr lang="en-US" sz="1000" dirty="0">
                        <a:effectLst/>
                      </a:endParaRPr>
                    </a:p>
                  </a:txBody>
                  <a:tcPr marL="74022" marR="74022" marT="37011" marB="37011" anchor="ctr"/>
                </a:tc>
                <a:tc>
                  <a:txBody>
                    <a:bodyPr/>
                    <a:lstStyle/>
                    <a:p>
                      <a:r>
                        <a:rPr lang="en-US" sz="1000" dirty="0">
                          <a:effectLst/>
                        </a:rPr>
                        <a:t>He said "Hello"</a:t>
                      </a:r>
                    </a:p>
                  </a:txBody>
                  <a:tcPr marL="74022" marR="74022" marT="37011" marB="37011" anchor="ctr"/>
                </a:tc>
                <a:extLst>
                  <a:ext uri="{0D108BD9-81ED-4DB2-BD59-A6C34878D82A}">
                    <a16:rowId xmlns:a16="http://schemas.microsoft.com/office/drawing/2014/main" val="668019126"/>
                  </a:ext>
                </a:extLst>
              </a:tr>
              <a:tr h="296089">
                <a:tc>
                  <a:txBody>
                    <a:bodyPr/>
                    <a:lstStyle/>
                    <a:p>
                      <a:r>
                        <a:rPr lang="en-US" sz="1000" b="1" dirty="0">
                          <a:effectLst/>
                        </a:rPr>
                        <a:t>\r</a:t>
                      </a:r>
                      <a:endParaRPr lang="en-US" sz="1000" dirty="0">
                        <a:effectLst/>
                      </a:endParaRPr>
                    </a:p>
                  </a:txBody>
                  <a:tcPr marL="74022" marR="74022" marT="37011" marB="37011" anchor="ctr"/>
                </a:tc>
                <a:tc>
                  <a:txBody>
                    <a:bodyPr/>
                    <a:lstStyle/>
                    <a:p>
                      <a:r>
                        <a:rPr lang="en-US" sz="1000" dirty="0">
                          <a:effectLst/>
                        </a:rPr>
                        <a:t>Carriage Return</a:t>
                      </a:r>
                    </a:p>
                  </a:txBody>
                  <a:tcPr marL="74022" marR="74022" marT="37011" marB="37011" anchor="ctr"/>
                </a:tc>
                <a:tc>
                  <a:txBody>
                    <a:bodyPr/>
                    <a:lstStyle/>
                    <a:p>
                      <a:r>
                        <a:rPr lang="en-US" sz="1000" b="1">
                          <a:effectLst/>
                        </a:rPr>
                        <a:t>print("Hello\rWorld")</a:t>
                      </a:r>
                      <a:endParaRPr lang="en-US" sz="1000">
                        <a:effectLst/>
                      </a:endParaRPr>
                    </a:p>
                  </a:txBody>
                  <a:tcPr marL="74022" marR="74022" marT="37011" marB="37011" anchor="ctr"/>
                </a:tc>
                <a:tc>
                  <a:txBody>
                    <a:bodyPr/>
                    <a:lstStyle/>
                    <a:p>
                      <a:r>
                        <a:rPr lang="en-US" sz="1000" dirty="0">
                          <a:effectLst/>
                        </a:rPr>
                        <a:t>World</a:t>
                      </a:r>
                    </a:p>
                  </a:txBody>
                  <a:tcPr marL="74022" marR="74022" marT="37011" marB="37011" anchor="ctr"/>
                </a:tc>
                <a:extLst>
                  <a:ext uri="{0D108BD9-81ED-4DB2-BD59-A6C34878D82A}">
                    <a16:rowId xmlns:a16="http://schemas.microsoft.com/office/drawing/2014/main" val="1872044736"/>
                  </a:ext>
                </a:extLst>
              </a:tr>
              <a:tr h="296089">
                <a:tc>
                  <a:txBody>
                    <a:bodyPr/>
                    <a:lstStyle/>
                    <a:p>
                      <a:r>
                        <a:rPr lang="en-US" sz="1000" b="1" dirty="0">
                          <a:effectLst/>
                        </a:rPr>
                        <a:t>\b</a:t>
                      </a:r>
                      <a:endParaRPr lang="en-US" sz="1000" dirty="0">
                        <a:effectLst/>
                      </a:endParaRPr>
                    </a:p>
                  </a:txBody>
                  <a:tcPr marL="74022" marR="74022" marT="37011" marB="37011" anchor="ctr"/>
                </a:tc>
                <a:tc>
                  <a:txBody>
                    <a:bodyPr/>
                    <a:lstStyle/>
                    <a:p>
                      <a:r>
                        <a:rPr lang="en-US" sz="1000" dirty="0">
                          <a:effectLst/>
                        </a:rPr>
                        <a:t>Backspace</a:t>
                      </a:r>
                    </a:p>
                  </a:txBody>
                  <a:tcPr marL="74022" marR="74022" marT="37011" marB="37011" anchor="ctr"/>
                </a:tc>
                <a:tc>
                  <a:txBody>
                    <a:bodyPr/>
                    <a:lstStyle/>
                    <a:p>
                      <a:r>
                        <a:rPr lang="en-US" sz="1000" b="1">
                          <a:effectLst/>
                        </a:rPr>
                        <a:t>print("Hello\bWorld")</a:t>
                      </a:r>
                      <a:endParaRPr lang="en-US" sz="1000">
                        <a:effectLst/>
                      </a:endParaRPr>
                    </a:p>
                  </a:txBody>
                  <a:tcPr marL="74022" marR="74022" marT="37011" marB="37011" anchor="ctr"/>
                </a:tc>
                <a:tc>
                  <a:txBody>
                    <a:bodyPr/>
                    <a:lstStyle/>
                    <a:p>
                      <a:r>
                        <a:rPr lang="en-US" sz="1000" dirty="0" err="1">
                          <a:effectLst/>
                        </a:rPr>
                        <a:t>HellWorld</a:t>
                      </a:r>
                      <a:endParaRPr lang="en-US" sz="1000" dirty="0">
                        <a:effectLst/>
                      </a:endParaRPr>
                    </a:p>
                  </a:txBody>
                  <a:tcPr marL="74022" marR="74022" marT="37011" marB="37011" anchor="ctr"/>
                </a:tc>
                <a:extLst>
                  <a:ext uri="{0D108BD9-81ED-4DB2-BD59-A6C34878D82A}">
                    <a16:rowId xmlns:a16="http://schemas.microsoft.com/office/drawing/2014/main" val="3839856513"/>
                  </a:ext>
                </a:extLst>
              </a:tr>
              <a:tr h="296089">
                <a:tc>
                  <a:txBody>
                    <a:bodyPr/>
                    <a:lstStyle/>
                    <a:p>
                      <a:r>
                        <a:rPr lang="en-US" sz="1000" b="1">
                          <a:effectLst/>
                        </a:rPr>
                        <a:t>\f</a:t>
                      </a:r>
                      <a:endParaRPr lang="en-US" sz="1000">
                        <a:effectLst/>
                      </a:endParaRPr>
                    </a:p>
                  </a:txBody>
                  <a:tcPr marL="74022" marR="74022" marT="37011" marB="37011" anchor="ctr"/>
                </a:tc>
                <a:tc>
                  <a:txBody>
                    <a:bodyPr/>
                    <a:lstStyle/>
                    <a:p>
                      <a:r>
                        <a:rPr lang="en-US" sz="1000" dirty="0">
                          <a:effectLst/>
                        </a:rPr>
                        <a:t>Form Feed</a:t>
                      </a:r>
                    </a:p>
                  </a:txBody>
                  <a:tcPr marL="74022" marR="74022" marT="37011" marB="37011" anchor="ctr"/>
                </a:tc>
                <a:tc>
                  <a:txBody>
                    <a:bodyPr/>
                    <a:lstStyle/>
                    <a:p>
                      <a:r>
                        <a:rPr lang="en-US" sz="1000" b="1">
                          <a:effectLst/>
                        </a:rPr>
                        <a:t>print("Hello\fWorld")</a:t>
                      </a:r>
                      <a:endParaRPr lang="en-US" sz="1000">
                        <a:effectLst/>
                      </a:endParaRPr>
                    </a:p>
                  </a:txBody>
                  <a:tcPr marL="74022" marR="74022" marT="37011" marB="37011" anchor="ctr"/>
                </a:tc>
                <a:tc>
                  <a:txBody>
                    <a:bodyPr/>
                    <a:lstStyle/>
                    <a:p>
                      <a:r>
                        <a:rPr lang="en-US" sz="1000" dirty="0">
                          <a:effectLst/>
                        </a:rPr>
                        <a:t>Hello (form feed) World</a:t>
                      </a:r>
                    </a:p>
                  </a:txBody>
                  <a:tcPr marL="74022" marR="74022" marT="37011" marB="37011" anchor="ctr"/>
                </a:tc>
                <a:extLst>
                  <a:ext uri="{0D108BD9-81ED-4DB2-BD59-A6C34878D82A}">
                    <a16:rowId xmlns:a16="http://schemas.microsoft.com/office/drawing/2014/main" val="290736016"/>
                  </a:ext>
                </a:extLst>
              </a:tr>
              <a:tr h="296089">
                <a:tc>
                  <a:txBody>
                    <a:bodyPr/>
                    <a:lstStyle/>
                    <a:p>
                      <a:r>
                        <a:rPr lang="en-US" sz="1000" b="1">
                          <a:effectLst/>
                        </a:rPr>
                        <a:t>\v</a:t>
                      </a:r>
                      <a:endParaRPr lang="en-US" sz="1000">
                        <a:effectLst/>
                      </a:endParaRPr>
                    </a:p>
                  </a:txBody>
                  <a:tcPr marL="74022" marR="74022" marT="37011" marB="37011" anchor="ctr"/>
                </a:tc>
                <a:tc>
                  <a:txBody>
                    <a:bodyPr/>
                    <a:lstStyle/>
                    <a:p>
                      <a:r>
                        <a:rPr lang="en-US" sz="1000" dirty="0">
                          <a:effectLst/>
                        </a:rPr>
                        <a:t>Vertical Tab</a:t>
                      </a:r>
                    </a:p>
                  </a:txBody>
                  <a:tcPr marL="74022" marR="74022" marT="37011" marB="37011" anchor="ctr"/>
                </a:tc>
                <a:tc>
                  <a:txBody>
                    <a:bodyPr/>
                    <a:lstStyle/>
                    <a:p>
                      <a:r>
                        <a:rPr lang="en-US" sz="1000" b="1">
                          <a:effectLst/>
                        </a:rPr>
                        <a:t>print("Hello\vWorld")</a:t>
                      </a:r>
                      <a:endParaRPr lang="en-US" sz="1000">
                        <a:effectLst/>
                      </a:endParaRPr>
                    </a:p>
                  </a:txBody>
                  <a:tcPr marL="74022" marR="74022" marT="37011" marB="37011" anchor="ctr"/>
                </a:tc>
                <a:tc>
                  <a:txBody>
                    <a:bodyPr/>
                    <a:lstStyle/>
                    <a:p>
                      <a:r>
                        <a:rPr lang="en-US" sz="1000" dirty="0">
                          <a:effectLst/>
                        </a:rPr>
                        <a:t>Hello (vertical tab) World</a:t>
                      </a:r>
                    </a:p>
                  </a:txBody>
                  <a:tcPr marL="74022" marR="74022" marT="37011" marB="37011" anchor="ctr"/>
                </a:tc>
                <a:extLst>
                  <a:ext uri="{0D108BD9-81ED-4DB2-BD59-A6C34878D82A}">
                    <a16:rowId xmlns:a16="http://schemas.microsoft.com/office/drawing/2014/main" val="883693104"/>
                  </a:ext>
                </a:extLst>
              </a:tr>
            </a:tbl>
          </a:graphicData>
        </a:graphic>
      </p:graphicFrame>
    </p:spTree>
    <p:extLst>
      <p:ext uri="{BB962C8B-B14F-4D97-AF65-F5344CB8AC3E}">
        <p14:creationId xmlns:p14="http://schemas.microsoft.com/office/powerpoint/2010/main" val="207675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9F1998-A01E-2853-EBF0-F021705B690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ECA871E-DF44-C150-CD18-71B91C9E9A77}"/>
              </a:ext>
            </a:extLst>
          </p:cNvPr>
          <p:cNvSpPr>
            <a:spLocks noGrp="1"/>
          </p:cNvSpPr>
          <p:nvPr>
            <p:ph type="title"/>
          </p:nvPr>
        </p:nvSpPr>
        <p:spPr>
          <a:xfrm>
            <a:off x="1097280" y="286603"/>
            <a:ext cx="10058400" cy="1450757"/>
          </a:xfrm>
        </p:spPr>
        <p:txBody>
          <a:bodyPr>
            <a:normAutofit/>
          </a:bodyPr>
          <a:lstStyle/>
          <a:p>
            <a:pPr>
              <a:spcBef>
                <a:spcPts val="0"/>
              </a:spcBef>
            </a:pPr>
            <a:r>
              <a:rPr lang="en-US" dirty="0">
                <a:latin typeface="+mj-lt"/>
              </a:rPr>
              <a:t>Python Operators</a:t>
            </a:r>
          </a:p>
        </p:txBody>
      </p:sp>
      <p:sp>
        <p:nvSpPr>
          <p:cNvPr id="4" name="Content Placeholder 3">
            <a:extLst>
              <a:ext uri="{FF2B5EF4-FFF2-40B4-BE49-F238E27FC236}">
                <a16:creationId xmlns:a16="http://schemas.microsoft.com/office/drawing/2014/main" id="{589E8BE7-6195-3FD7-7C86-F722BFD34D42}"/>
              </a:ext>
            </a:extLst>
          </p:cNvPr>
          <p:cNvSpPr>
            <a:spLocks noGrp="1"/>
          </p:cNvSpPr>
          <p:nvPr>
            <p:ph idx="1"/>
          </p:nvPr>
        </p:nvSpPr>
        <p:spPr/>
        <p:txBody>
          <a:bodyPr/>
          <a:lstStyle/>
          <a:p>
            <a:pPr marL="0" indent="0">
              <a:buNone/>
            </a:pPr>
            <a:endParaRPr lang="en-US" i="0" dirty="0">
              <a:solidFill>
                <a:srgbClr val="282828"/>
              </a:solidFill>
              <a:effectLst/>
              <a:latin typeface="Roboto" panose="02000000000000000000" pitchFamily="2" charset="0"/>
            </a:endParaRPr>
          </a:p>
          <a:p>
            <a:pPr marL="0" indent="0">
              <a:buNone/>
            </a:pPr>
            <a:endParaRPr lang="en-US" dirty="0"/>
          </a:p>
        </p:txBody>
      </p:sp>
      <p:sp>
        <p:nvSpPr>
          <p:cNvPr id="7" name="Content Placeholder 2">
            <a:extLst>
              <a:ext uri="{FF2B5EF4-FFF2-40B4-BE49-F238E27FC236}">
                <a16:creationId xmlns:a16="http://schemas.microsoft.com/office/drawing/2014/main" id="{A4D1D0B9-D77A-C993-2F2B-2C5BA8B69AC3}"/>
              </a:ext>
            </a:extLst>
          </p:cNvPr>
          <p:cNvSpPr txBox="1">
            <a:spLocks/>
          </p:cNvSpPr>
          <p:nvPr/>
        </p:nvSpPr>
        <p:spPr>
          <a:xfrm>
            <a:off x="1216548" y="2108201"/>
            <a:ext cx="8891548"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rgbClr val="282828"/>
                </a:solidFill>
                <a:latin typeface="Roboto" panose="02000000000000000000" pitchFamily="2" charset="0"/>
              </a:rPr>
              <a:t>Python operators are special symbols or keywords. </a:t>
            </a:r>
          </a:p>
          <a:p>
            <a:r>
              <a:rPr lang="en-US" dirty="0">
                <a:solidFill>
                  <a:srgbClr val="282828"/>
                </a:solidFill>
                <a:latin typeface="Roboto" panose="02000000000000000000" pitchFamily="2" charset="0"/>
              </a:rPr>
              <a:t>Perform operations on variables and values.</a:t>
            </a:r>
          </a:p>
          <a:p>
            <a:pPr marL="0" indent="0">
              <a:buNone/>
            </a:pPr>
            <a:endParaRPr lang="en-US" dirty="0">
              <a:solidFill>
                <a:srgbClr val="282828"/>
              </a:solidFill>
              <a:latin typeface="Roboto" panose="02000000000000000000" pitchFamily="2" charset="0"/>
            </a:endParaRPr>
          </a:p>
          <a:p>
            <a:pPr marL="0" indent="0">
              <a:buNone/>
            </a:pPr>
            <a:r>
              <a:rPr lang="en-US" b="1" dirty="0">
                <a:solidFill>
                  <a:srgbClr val="282828"/>
                </a:solidFill>
                <a:latin typeface="Roboto" panose="02000000000000000000" pitchFamily="2" charset="0"/>
              </a:rPr>
              <a:t>Basic Python Operators</a:t>
            </a:r>
          </a:p>
          <a:p>
            <a:r>
              <a:rPr lang="en-US" sz="2000" dirty="0">
                <a:solidFill>
                  <a:srgbClr val="282828"/>
                </a:solidFill>
                <a:latin typeface="Roboto" panose="02000000000000000000" pitchFamily="2" charset="0"/>
              </a:rPr>
              <a:t>Arithmetic Operators</a:t>
            </a:r>
          </a:p>
          <a:p>
            <a:r>
              <a:rPr lang="en-US" sz="2000" dirty="0">
                <a:solidFill>
                  <a:srgbClr val="282828"/>
                </a:solidFill>
                <a:latin typeface="Roboto" panose="02000000000000000000" pitchFamily="2" charset="0"/>
              </a:rPr>
              <a:t>Comparison Operators</a:t>
            </a:r>
          </a:p>
          <a:p>
            <a:r>
              <a:rPr lang="en-US" sz="2000" dirty="0">
                <a:solidFill>
                  <a:srgbClr val="282828"/>
                </a:solidFill>
                <a:latin typeface="Roboto" panose="02000000000000000000" pitchFamily="2" charset="0"/>
              </a:rPr>
              <a:t>Logical Operators</a:t>
            </a:r>
          </a:p>
          <a:p>
            <a:endParaRPr lang="en-US" dirty="0"/>
          </a:p>
        </p:txBody>
      </p:sp>
    </p:spTree>
    <p:extLst>
      <p:ext uri="{BB962C8B-B14F-4D97-AF65-F5344CB8AC3E}">
        <p14:creationId xmlns:p14="http://schemas.microsoft.com/office/powerpoint/2010/main" val="8535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D9001F-3936-18D1-EFEA-BD38C35376C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C6E845A-5CEF-BDD2-3CD2-1BEEFBB9DA5B}"/>
              </a:ext>
            </a:extLst>
          </p:cNvPr>
          <p:cNvSpPr>
            <a:spLocks noGrp="1"/>
          </p:cNvSpPr>
          <p:nvPr>
            <p:ph type="title"/>
          </p:nvPr>
        </p:nvSpPr>
        <p:spPr>
          <a:xfrm>
            <a:off x="1097280" y="286603"/>
            <a:ext cx="10058400" cy="1450757"/>
          </a:xfrm>
        </p:spPr>
        <p:txBody>
          <a:bodyPr>
            <a:normAutofit/>
          </a:bodyPr>
          <a:lstStyle/>
          <a:p>
            <a:pPr>
              <a:spcBef>
                <a:spcPts val="0"/>
              </a:spcBef>
            </a:pPr>
            <a:r>
              <a:rPr lang="en-US" dirty="0">
                <a:latin typeface="+mj-lt"/>
              </a:rPr>
              <a:t>Arithmetic Operations</a:t>
            </a:r>
          </a:p>
        </p:txBody>
      </p:sp>
      <p:sp>
        <p:nvSpPr>
          <p:cNvPr id="4" name="Content Placeholder 3">
            <a:extLst>
              <a:ext uri="{FF2B5EF4-FFF2-40B4-BE49-F238E27FC236}">
                <a16:creationId xmlns:a16="http://schemas.microsoft.com/office/drawing/2014/main" id="{2BFD56C6-25F1-E244-9770-305E6DEBE402}"/>
              </a:ext>
            </a:extLst>
          </p:cNvPr>
          <p:cNvSpPr>
            <a:spLocks noGrp="1"/>
          </p:cNvSpPr>
          <p:nvPr>
            <p:ph idx="1"/>
          </p:nvPr>
        </p:nvSpPr>
        <p:spPr/>
        <p:txBody>
          <a:bodyPr/>
          <a:lstStyle/>
          <a:p>
            <a:pPr marL="0" indent="0">
              <a:buNone/>
            </a:pPr>
            <a:endParaRPr lang="en-US" i="0" dirty="0">
              <a:solidFill>
                <a:srgbClr val="282828"/>
              </a:solidFill>
              <a:effectLst/>
              <a:latin typeface="Roboto" panose="02000000000000000000" pitchFamily="2" charset="0"/>
            </a:endParaRPr>
          </a:p>
          <a:p>
            <a:pPr marL="0" indent="0">
              <a:buNone/>
            </a:pPr>
            <a:endParaRPr lang="en-US" dirty="0"/>
          </a:p>
        </p:txBody>
      </p:sp>
      <p:sp>
        <p:nvSpPr>
          <p:cNvPr id="7" name="Content Placeholder 2">
            <a:extLst>
              <a:ext uri="{FF2B5EF4-FFF2-40B4-BE49-F238E27FC236}">
                <a16:creationId xmlns:a16="http://schemas.microsoft.com/office/drawing/2014/main" id="{A246026D-7223-66C4-DAB3-FEAA310EFDA6}"/>
              </a:ext>
            </a:extLst>
          </p:cNvPr>
          <p:cNvSpPr txBox="1">
            <a:spLocks/>
          </p:cNvSpPr>
          <p:nvPr/>
        </p:nvSpPr>
        <p:spPr>
          <a:xfrm>
            <a:off x="1216548" y="2108201"/>
            <a:ext cx="8891548"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Used to perform mathematical operations.</a:t>
            </a:r>
          </a:p>
        </p:txBody>
      </p:sp>
      <p:graphicFrame>
        <p:nvGraphicFramePr>
          <p:cNvPr id="5" name="Table 4">
            <a:extLst>
              <a:ext uri="{FF2B5EF4-FFF2-40B4-BE49-F238E27FC236}">
                <a16:creationId xmlns:a16="http://schemas.microsoft.com/office/drawing/2014/main" id="{E55F0412-92DB-5960-A55C-83FAC1A9E420}"/>
              </a:ext>
            </a:extLst>
          </p:cNvPr>
          <p:cNvGraphicFramePr>
            <a:graphicFrameLocks noGrp="1"/>
          </p:cNvGraphicFramePr>
          <p:nvPr>
            <p:extLst>
              <p:ext uri="{D42A27DB-BD31-4B8C-83A1-F6EECF244321}">
                <p14:modId xmlns:p14="http://schemas.microsoft.com/office/powerpoint/2010/main" val="265880408"/>
              </p:ext>
            </p:extLst>
          </p:nvPr>
        </p:nvGraphicFramePr>
        <p:xfrm>
          <a:off x="1216025" y="2778106"/>
          <a:ext cx="10058400" cy="2420976"/>
        </p:xfrm>
        <a:graphic>
          <a:graphicData uri="http://schemas.openxmlformats.org/drawingml/2006/table">
            <a:tbl>
              <a:tblPr firstRow="1">
                <a:tableStyleId>{6E25E649-3F16-4E02-A733-19D2CDBF48F0}</a:tableStyleId>
              </a:tblPr>
              <a:tblGrid>
                <a:gridCol w="2514600">
                  <a:extLst>
                    <a:ext uri="{9D8B030D-6E8A-4147-A177-3AD203B41FA5}">
                      <a16:colId xmlns:a16="http://schemas.microsoft.com/office/drawing/2014/main" val="525343930"/>
                    </a:ext>
                  </a:extLst>
                </a:gridCol>
                <a:gridCol w="2514600">
                  <a:extLst>
                    <a:ext uri="{9D8B030D-6E8A-4147-A177-3AD203B41FA5}">
                      <a16:colId xmlns:a16="http://schemas.microsoft.com/office/drawing/2014/main" val="610984339"/>
                    </a:ext>
                  </a:extLst>
                </a:gridCol>
                <a:gridCol w="2514600">
                  <a:extLst>
                    <a:ext uri="{9D8B030D-6E8A-4147-A177-3AD203B41FA5}">
                      <a16:colId xmlns:a16="http://schemas.microsoft.com/office/drawing/2014/main" val="4258371804"/>
                    </a:ext>
                  </a:extLst>
                </a:gridCol>
                <a:gridCol w="2514600">
                  <a:extLst>
                    <a:ext uri="{9D8B030D-6E8A-4147-A177-3AD203B41FA5}">
                      <a16:colId xmlns:a16="http://schemas.microsoft.com/office/drawing/2014/main" val="3440164724"/>
                    </a:ext>
                  </a:extLst>
                </a:gridCol>
              </a:tblGrid>
              <a:tr h="296089">
                <a:tc>
                  <a:txBody>
                    <a:bodyPr/>
                    <a:lstStyle/>
                    <a:p>
                      <a:r>
                        <a:rPr lang="en-US" sz="1500" b="1" dirty="0">
                          <a:solidFill>
                            <a:srgbClr val="000000"/>
                          </a:solidFill>
                          <a:effectLst/>
                        </a:rPr>
                        <a:t>Operator</a:t>
                      </a:r>
                      <a:endParaRPr lang="en-US" sz="1500" dirty="0">
                        <a:solidFill>
                          <a:srgbClr val="000000"/>
                        </a:solidFill>
                        <a:effectLst/>
                      </a:endParaRPr>
                    </a:p>
                  </a:txBody>
                  <a:tcPr marL="74022" marR="74022" marT="37011" marB="37011" anchor="ctr"/>
                </a:tc>
                <a:tc>
                  <a:txBody>
                    <a:bodyPr/>
                    <a:lstStyle/>
                    <a:p>
                      <a:r>
                        <a:rPr lang="en-US" sz="1500" b="1">
                          <a:solidFill>
                            <a:srgbClr val="000000"/>
                          </a:solidFill>
                          <a:effectLst/>
                        </a:rPr>
                        <a:t>Description</a:t>
                      </a:r>
                      <a:endParaRPr lang="en-US" sz="1500">
                        <a:solidFill>
                          <a:srgbClr val="000000"/>
                        </a:solidFill>
                        <a:effectLst/>
                      </a:endParaRPr>
                    </a:p>
                  </a:txBody>
                  <a:tcPr marL="74022" marR="74022" marT="37011" marB="37011" anchor="ctr"/>
                </a:tc>
                <a:tc>
                  <a:txBody>
                    <a:bodyPr/>
                    <a:lstStyle/>
                    <a:p>
                      <a:r>
                        <a:rPr lang="en-US" sz="1500" b="1">
                          <a:solidFill>
                            <a:srgbClr val="000000"/>
                          </a:solidFill>
                          <a:effectLst/>
                        </a:rPr>
                        <a:t>Example Code</a:t>
                      </a:r>
                      <a:endParaRPr lang="en-US" sz="1500">
                        <a:solidFill>
                          <a:srgbClr val="000000"/>
                        </a:solidFill>
                        <a:effectLst/>
                      </a:endParaRPr>
                    </a:p>
                  </a:txBody>
                  <a:tcPr marL="74022" marR="74022" marT="37011" marB="37011" anchor="ctr"/>
                </a:tc>
                <a:tc>
                  <a:txBody>
                    <a:bodyPr/>
                    <a:lstStyle/>
                    <a:p>
                      <a:r>
                        <a:rPr lang="en-US" sz="1500" b="1">
                          <a:solidFill>
                            <a:srgbClr val="000000"/>
                          </a:solidFill>
                          <a:effectLst/>
                        </a:rPr>
                        <a:t>Output</a:t>
                      </a:r>
                      <a:endParaRPr lang="en-US" sz="1500">
                        <a:solidFill>
                          <a:srgbClr val="000000"/>
                        </a:solidFill>
                        <a:effectLst/>
                      </a:endParaRPr>
                    </a:p>
                  </a:txBody>
                  <a:tcPr marL="74022" marR="74022" marT="37011" marB="37011" anchor="ctr"/>
                </a:tc>
                <a:extLst>
                  <a:ext uri="{0D108BD9-81ED-4DB2-BD59-A6C34878D82A}">
                    <a16:rowId xmlns:a16="http://schemas.microsoft.com/office/drawing/2014/main" val="1917140845"/>
                  </a:ext>
                </a:extLst>
              </a:tr>
              <a:tr h="296089">
                <a:tc>
                  <a:txBody>
                    <a:bodyPr/>
                    <a:lstStyle/>
                    <a:p>
                      <a:r>
                        <a:rPr lang="en-US" sz="1500" b="1">
                          <a:effectLst/>
                        </a:rPr>
                        <a:t>+</a:t>
                      </a:r>
                      <a:endParaRPr lang="en-US" sz="1500">
                        <a:effectLst/>
                      </a:endParaRPr>
                    </a:p>
                  </a:txBody>
                  <a:tcPr marL="74022" marR="74022" marT="37011" marB="37011" anchor="ctr"/>
                </a:tc>
                <a:tc>
                  <a:txBody>
                    <a:bodyPr/>
                    <a:lstStyle/>
                    <a:p>
                      <a:r>
                        <a:rPr lang="en-US" sz="1500">
                          <a:effectLst/>
                        </a:rPr>
                        <a:t>Addition</a:t>
                      </a:r>
                    </a:p>
                  </a:txBody>
                  <a:tcPr marL="74022" marR="74022" marT="37011" marB="37011" anchor="ctr"/>
                </a:tc>
                <a:tc>
                  <a:txBody>
                    <a:bodyPr/>
                    <a:lstStyle/>
                    <a:p>
                      <a:r>
                        <a:rPr lang="en-US" sz="1500" b="1">
                          <a:effectLst/>
                        </a:rPr>
                        <a:t>print(5 + 3)</a:t>
                      </a:r>
                      <a:endParaRPr lang="en-US" sz="1500">
                        <a:effectLst/>
                      </a:endParaRPr>
                    </a:p>
                  </a:txBody>
                  <a:tcPr marL="74022" marR="74022" marT="37011" marB="37011" anchor="ctr"/>
                </a:tc>
                <a:tc>
                  <a:txBody>
                    <a:bodyPr/>
                    <a:lstStyle/>
                    <a:p>
                      <a:r>
                        <a:rPr lang="en-US" sz="1500" b="1">
                          <a:effectLst/>
                        </a:rPr>
                        <a:t>8</a:t>
                      </a:r>
                      <a:endParaRPr lang="en-US" sz="1500">
                        <a:effectLst/>
                      </a:endParaRPr>
                    </a:p>
                  </a:txBody>
                  <a:tcPr marL="74022" marR="74022" marT="37011" marB="37011" anchor="ctr"/>
                </a:tc>
                <a:extLst>
                  <a:ext uri="{0D108BD9-81ED-4DB2-BD59-A6C34878D82A}">
                    <a16:rowId xmlns:a16="http://schemas.microsoft.com/office/drawing/2014/main" val="3342186333"/>
                  </a:ext>
                </a:extLst>
              </a:tr>
              <a:tr h="296089">
                <a:tc>
                  <a:txBody>
                    <a:bodyPr/>
                    <a:lstStyle/>
                    <a:p>
                      <a:r>
                        <a:rPr lang="en-US" sz="1500" b="1">
                          <a:effectLst/>
                        </a:rPr>
                        <a:t>-</a:t>
                      </a:r>
                      <a:endParaRPr lang="en-US" sz="1500">
                        <a:effectLst/>
                      </a:endParaRPr>
                    </a:p>
                  </a:txBody>
                  <a:tcPr marL="74022" marR="74022" marT="37011" marB="37011" anchor="ctr"/>
                </a:tc>
                <a:tc>
                  <a:txBody>
                    <a:bodyPr/>
                    <a:lstStyle/>
                    <a:p>
                      <a:r>
                        <a:rPr lang="en-US" sz="1500">
                          <a:effectLst/>
                        </a:rPr>
                        <a:t>Subtraction</a:t>
                      </a:r>
                    </a:p>
                  </a:txBody>
                  <a:tcPr marL="74022" marR="74022" marT="37011" marB="37011" anchor="ctr"/>
                </a:tc>
                <a:tc>
                  <a:txBody>
                    <a:bodyPr/>
                    <a:lstStyle/>
                    <a:p>
                      <a:r>
                        <a:rPr lang="en-US" sz="1500" b="1">
                          <a:effectLst/>
                        </a:rPr>
                        <a:t>print(5 - 3)</a:t>
                      </a:r>
                      <a:endParaRPr lang="en-US" sz="1500">
                        <a:effectLst/>
                      </a:endParaRPr>
                    </a:p>
                  </a:txBody>
                  <a:tcPr marL="74022" marR="74022" marT="37011" marB="37011" anchor="ctr"/>
                </a:tc>
                <a:tc>
                  <a:txBody>
                    <a:bodyPr/>
                    <a:lstStyle/>
                    <a:p>
                      <a:r>
                        <a:rPr lang="en-US" sz="1500" b="1">
                          <a:effectLst/>
                        </a:rPr>
                        <a:t>2</a:t>
                      </a:r>
                      <a:endParaRPr lang="en-US" sz="1500">
                        <a:effectLst/>
                      </a:endParaRPr>
                    </a:p>
                  </a:txBody>
                  <a:tcPr marL="74022" marR="74022" marT="37011" marB="37011" anchor="ctr"/>
                </a:tc>
                <a:extLst>
                  <a:ext uri="{0D108BD9-81ED-4DB2-BD59-A6C34878D82A}">
                    <a16:rowId xmlns:a16="http://schemas.microsoft.com/office/drawing/2014/main" val="2142419660"/>
                  </a:ext>
                </a:extLst>
              </a:tr>
              <a:tr h="296089">
                <a:tc>
                  <a:txBody>
                    <a:bodyPr/>
                    <a:lstStyle/>
                    <a:p>
                      <a:r>
                        <a:rPr lang="en-US" sz="1500" b="1">
                          <a:effectLst/>
                        </a:rPr>
                        <a:t>*</a:t>
                      </a:r>
                      <a:endParaRPr lang="en-US" sz="1500">
                        <a:effectLst/>
                      </a:endParaRPr>
                    </a:p>
                  </a:txBody>
                  <a:tcPr marL="74022" marR="74022" marT="37011" marB="37011" anchor="ctr"/>
                </a:tc>
                <a:tc>
                  <a:txBody>
                    <a:bodyPr/>
                    <a:lstStyle/>
                    <a:p>
                      <a:r>
                        <a:rPr lang="en-US" sz="1500">
                          <a:effectLst/>
                        </a:rPr>
                        <a:t>Multiplication</a:t>
                      </a:r>
                    </a:p>
                  </a:txBody>
                  <a:tcPr marL="74022" marR="74022" marT="37011" marB="37011" anchor="ctr"/>
                </a:tc>
                <a:tc>
                  <a:txBody>
                    <a:bodyPr/>
                    <a:lstStyle/>
                    <a:p>
                      <a:r>
                        <a:rPr lang="en-US" sz="1500" b="1">
                          <a:effectLst/>
                        </a:rPr>
                        <a:t>print(5 * 3)</a:t>
                      </a:r>
                      <a:endParaRPr lang="en-US" sz="1500">
                        <a:effectLst/>
                      </a:endParaRPr>
                    </a:p>
                  </a:txBody>
                  <a:tcPr marL="74022" marR="74022" marT="37011" marB="37011" anchor="ctr"/>
                </a:tc>
                <a:tc>
                  <a:txBody>
                    <a:bodyPr/>
                    <a:lstStyle/>
                    <a:p>
                      <a:r>
                        <a:rPr lang="en-US" sz="1500" b="1">
                          <a:effectLst/>
                        </a:rPr>
                        <a:t>15</a:t>
                      </a:r>
                      <a:endParaRPr lang="en-US" sz="1500">
                        <a:effectLst/>
                      </a:endParaRPr>
                    </a:p>
                  </a:txBody>
                  <a:tcPr marL="74022" marR="74022" marT="37011" marB="37011" anchor="ctr"/>
                </a:tc>
                <a:extLst>
                  <a:ext uri="{0D108BD9-81ED-4DB2-BD59-A6C34878D82A}">
                    <a16:rowId xmlns:a16="http://schemas.microsoft.com/office/drawing/2014/main" val="2075056581"/>
                  </a:ext>
                </a:extLst>
              </a:tr>
              <a:tr h="296089">
                <a:tc>
                  <a:txBody>
                    <a:bodyPr/>
                    <a:lstStyle/>
                    <a:p>
                      <a:r>
                        <a:rPr lang="en-US" sz="1500" b="1">
                          <a:effectLst/>
                        </a:rPr>
                        <a:t>/</a:t>
                      </a:r>
                      <a:endParaRPr lang="en-US" sz="1500">
                        <a:effectLst/>
                      </a:endParaRPr>
                    </a:p>
                  </a:txBody>
                  <a:tcPr marL="74022" marR="74022" marT="37011" marB="37011" anchor="ctr"/>
                </a:tc>
                <a:tc>
                  <a:txBody>
                    <a:bodyPr/>
                    <a:lstStyle/>
                    <a:p>
                      <a:r>
                        <a:rPr lang="en-US" sz="1500">
                          <a:effectLst/>
                        </a:rPr>
                        <a:t>Division</a:t>
                      </a:r>
                    </a:p>
                  </a:txBody>
                  <a:tcPr marL="74022" marR="74022" marT="37011" marB="37011" anchor="ctr"/>
                </a:tc>
                <a:tc>
                  <a:txBody>
                    <a:bodyPr/>
                    <a:lstStyle/>
                    <a:p>
                      <a:r>
                        <a:rPr lang="en-US" sz="1500" b="1">
                          <a:effectLst/>
                        </a:rPr>
                        <a:t>print(5 / 3)</a:t>
                      </a:r>
                      <a:endParaRPr lang="en-US" sz="1500">
                        <a:effectLst/>
                      </a:endParaRPr>
                    </a:p>
                  </a:txBody>
                  <a:tcPr marL="74022" marR="74022" marT="37011" marB="37011" anchor="ctr"/>
                </a:tc>
                <a:tc>
                  <a:txBody>
                    <a:bodyPr/>
                    <a:lstStyle/>
                    <a:p>
                      <a:r>
                        <a:rPr lang="en-US" sz="1500" b="1">
                          <a:effectLst/>
                        </a:rPr>
                        <a:t>1.6667</a:t>
                      </a:r>
                      <a:endParaRPr lang="en-US" sz="1500">
                        <a:effectLst/>
                      </a:endParaRPr>
                    </a:p>
                  </a:txBody>
                  <a:tcPr marL="74022" marR="74022" marT="37011" marB="37011" anchor="ctr"/>
                </a:tc>
                <a:extLst>
                  <a:ext uri="{0D108BD9-81ED-4DB2-BD59-A6C34878D82A}">
                    <a16:rowId xmlns:a16="http://schemas.microsoft.com/office/drawing/2014/main" val="2910969328"/>
                  </a:ext>
                </a:extLst>
              </a:tr>
              <a:tr h="296089">
                <a:tc>
                  <a:txBody>
                    <a:bodyPr/>
                    <a:lstStyle/>
                    <a:p>
                      <a:r>
                        <a:rPr lang="en-US" sz="1500" b="1">
                          <a:effectLst/>
                        </a:rPr>
                        <a:t>%</a:t>
                      </a:r>
                      <a:endParaRPr lang="en-US" sz="1500">
                        <a:effectLst/>
                      </a:endParaRPr>
                    </a:p>
                  </a:txBody>
                  <a:tcPr marL="74022" marR="74022" marT="37011" marB="37011" anchor="ctr"/>
                </a:tc>
                <a:tc>
                  <a:txBody>
                    <a:bodyPr/>
                    <a:lstStyle/>
                    <a:p>
                      <a:r>
                        <a:rPr lang="en-US" sz="1500">
                          <a:effectLst/>
                        </a:rPr>
                        <a:t>Modulus (Remainder)</a:t>
                      </a:r>
                    </a:p>
                  </a:txBody>
                  <a:tcPr marL="74022" marR="74022" marT="37011" marB="37011" anchor="ctr"/>
                </a:tc>
                <a:tc>
                  <a:txBody>
                    <a:bodyPr/>
                    <a:lstStyle/>
                    <a:p>
                      <a:r>
                        <a:rPr lang="en-US" sz="1500" b="1">
                          <a:effectLst/>
                        </a:rPr>
                        <a:t>print(5 % 3)</a:t>
                      </a:r>
                      <a:endParaRPr lang="en-US" sz="1500">
                        <a:effectLst/>
                      </a:endParaRPr>
                    </a:p>
                  </a:txBody>
                  <a:tcPr marL="74022" marR="74022" marT="37011" marB="37011" anchor="ctr"/>
                </a:tc>
                <a:tc>
                  <a:txBody>
                    <a:bodyPr/>
                    <a:lstStyle/>
                    <a:p>
                      <a:r>
                        <a:rPr lang="en-US" sz="1500" b="1">
                          <a:effectLst/>
                        </a:rPr>
                        <a:t>2</a:t>
                      </a:r>
                      <a:endParaRPr lang="en-US" sz="1500">
                        <a:effectLst/>
                      </a:endParaRPr>
                    </a:p>
                  </a:txBody>
                  <a:tcPr marL="74022" marR="74022" marT="37011" marB="37011" anchor="ctr"/>
                </a:tc>
                <a:extLst>
                  <a:ext uri="{0D108BD9-81ED-4DB2-BD59-A6C34878D82A}">
                    <a16:rowId xmlns:a16="http://schemas.microsoft.com/office/drawing/2014/main" val="1346870035"/>
                  </a:ext>
                </a:extLst>
              </a:tr>
              <a:tr h="296089">
                <a:tc>
                  <a:txBody>
                    <a:bodyPr/>
                    <a:lstStyle/>
                    <a:p>
                      <a:r>
                        <a:rPr lang="en-US" sz="1500" b="1">
                          <a:effectLst/>
                        </a:rPr>
                        <a:t>**</a:t>
                      </a:r>
                      <a:endParaRPr lang="en-US" sz="1500">
                        <a:effectLst/>
                      </a:endParaRPr>
                    </a:p>
                  </a:txBody>
                  <a:tcPr marL="74022" marR="74022" marT="37011" marB="37011" anchor="ctr"/>
                </a:tc>
                <a:tc>
                  <a:txBody>
                    <a:bodyPr/>
                    <a:lstStyle/>
                    <a:p>
                      <a:r>
                        <a:rPr lang="en-US" sz="1500">
                          <a:effectLst/>
                        </a:rPr>
                        <a:t>Exponentiation</a:t>
                      </a:r>
                    </a:p>
                  </a:txBody>
                  <a:tcPr marL="74022" marR="74022" marT="37011" marB="37011" anchor="ctr"/>
                </a:tc>
                <a:tc>
                  <a:txBody>
                    <a:bodyPr/>
                    <a:lstStyle/>
                    <a:p>
                      <a:r>
                        <a:rPr lang="en-US" sz="1500" b="1">
                          <a:effectLst/>
                        </a:rPr>
                        <a:t>print(5 ** 3)</a:t>
                      </a:r>
                      <a:endParaRPr lang="en-US" sz="1500">
                        <a:effectLst/>
                      </a:endParaRPr>
                    </a:p>
                  </a:txBody>
                  <a:tcPr marL="74022" marR="74022" marT="37011" marB="37011" anchor="ctr"/>
                </a:tc>
                <a:tc>
                  <a:txBody>
                    <a:bodyPr/>
                    <a:lstStyle/>
                    <a:p>
                      <a:r>
                        <a:rPr lang="en-US" sz="1500" b="1">
                          <a:effectLst/>
                        </a:rPr>
                        <a:t>125</a:t>
                      </a:r>
                      <a:endParaRPr lang="en-US" sz="1500">
                        <a:effectLst/>
                      </a:endParaRPr>
                    </a:p>
                  </a:txBody>
                  <a:tcPr marL="74022" marR="74022" marT="37011" marB="37011" anchor="ctr"/>
                </a:tc>
                <a:extLst>
                  <a:ext uri="{0D108BD9-81ED-4DB2-BD59-A6C34878D82A}">
                    <a16:rowId xmlns:a16="http://schemas.microsoft.com/office/drawing/2014/main" val="427698638"/>
                  </a:ext>
                </a:extLst>
              </a:tr>
              <a:tr h="296089">
                <a:tc>
                  <a:txBody>
                    <a:bodyPr/>
                    <a:lstStyle/>
                    <a:p>
                      <a:r>
                        <a:rPr lang="en-US" sz="1500" b="1">
                          <a:effectLst/>
                        </a:rPr>
                        <a:t>//</a:t>
                      </a:r>
                      <a:endParaRPr lang="en-US" sz="1500">
                        <a:effectLst/>
                      </a:endParaRPr>
                    </a:p>
                  </a:txBody>
                  <a:tcPr marL="74022" marR="74022" marT="37011" marB="37011" anchor="ctr"/>
                </a:tc>
                <a:tc>
                  <a:txBody>
                    <a:bodyPr/>
                    <a:lstStyle/>
                    <a:p>
                      <a:r>
                        <a:rPr lang="en-US" sz="1500">
                          <a:effectLst/>
                        </a:rPr>
                        <a:t>Floor Division</a:t>
                      </a:r>
                    </a:p>
                  </a:txBody>
                  <a:tcPr marL="74022" marR="74022" marT="37011" marB="37011" anchor="ctr"/>
                </a:tc>
                <a:tc>
                  <a:txBody>
                    <a:bodyPr/>
                    <a:lstStyle/>
                    <a:p>
                      <a:r>
                        <a:rPr lang="en-US" sz="1500" b="1">
                          <a:effectLst/>
                        </a:rPr>
                        <a:t>print(5 // 3)</a:t>
                      </a:r>
                      <a:endParaRPr lang="en-US" sz="1500">
                        <a:effectLst/>
                      </a:endParaRPr>
                    </a:p>
                  </a:txBody>
                  <a:tcPr marL="74022" marR="74022" marT="37011" marB="37011" anchor="ctr"/>
                </a:tc>
                <a:tc>
                  <a:txBody>
                    <a:bodyPr/>
                    <a:lstStyle/>
                    <a:p>
                      <a:r>
                        <a:rPr lang="en-US" sz="1500" b="1" dirty="0">
                          <a:effectLst/>
                        </a:rPr>
                        <a:t>1</a:t>
                      </a:r>
                      <a:endParaRPr lang="en-US" sz="1500" dirty="0">
                        <a:effectLst/>
                      </a:endParaRPr>
                    </a:p>
                  </a:txBody>
                  <a:tcPr marL="74022" marR="74022" marT="37011" marB="37011" anchor="ctr"/>
                </a:tc>
                <a:extLst>
                  <a:ext uri="{0D108BD9-81ED-4DB2-BD59-A6C34878D82A}">
                    <a16:rowId xmlns:a16="http://schemas.microsoft.com/office/drawing/2014/main" val="304852386"/>
                  </a:ext>
                </a:extLst>
              </a:tr>
            </a:tbl>
          </a:graphicData>
        </a:graphic>
      </p:graphicFrame>
    </p:spTree>
    <p:extLst>
      <p:ext uri="{BB962C8B-B14F-4D97-AF65-F5344CB8AC3E}">
        <p14:creationId xmlns:p14="http://schemas.microsoft.com/office/powerpoint/2010/main" val="64090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A41DC5-778B-E73D-509F-868A20082FD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96002E3-4EF6-5241-6CD6-17B6655DD6DE}"/>
              </a:ext>
            </a:extLst>
          </p:cNvPr>
          <p:cNvSpPr>
            <a:spLocks noGrp="1"/>
          </p:cNvSpPr>
          <p:nvPr>
            <p:ph type="title"/>
          </p:nvPr>
        </p:nvSpPr>
        <p:spPr>
          <a:xfrm>
            <a:off x="1097280" y="286603"/>
            <a:ext cx="10058400" cy="1450757"/>
          </a:xfrm>
        </p:spPr>
        <p:txBody>
          <a:bodyPr>
            <a:normAutofit/>
          </a:bodyPr>
          <a:lstStyle/>
          <a:p>
            <a:pPr>
              <a:spcBef>
                <a:spcPts val="0"/>
              </a:spcBef>
            </a:pPr>
            <a:r>
              <a:rPr lang="en-US" dirty="0">
                <a:latin typeface="+mj-lt"/>
              </a:rPr>
              <a:t>Comparison Operators</a:t>
            </a:r>
          </a:p>
        </p:txBody>
      </p:sp>
      <p:sp>
        <p:nvSpPr>
          <p:cNvPr id="4" name="Content Placeholder 3">
            <a:extLst>
              <a:ext uri="{FF2B5EF4-FFF2-40B4-BE49-F238E27FC236}">
                <a16:creationId xmlns:a16="http://schemas.microsoft.com/office/drawing/2014/main" id="{063AD168-08DD-3EA4-A146-B1D6985141B8}"/>
              </a:ext>
            </a:extLst>
          </p:cNvPr>
          <p:cNvSpPr>
            <a:spLocks noGrp="1"/>
          </p:cNvSpPr>
          <p:nvPr>
            <p:ph idx="1"/>
          </p:nvPr>
        </p:nvSpPr>
        <p:spPr/>
        <p:txBody>
          <a:bodyPr/>
          <a:lstStyle/>
          <a:p>
            <a:pPr marL="0" indent="0">
              <a:buNone/>
            </a:pPr>
            <a:endParaRPr lang="en-US" i="0" dirty="0">
              <a:solidFill>
                <a:srgbClr val="282828"/>
              </a:solidFill>
              <a:effectLst/>
              <a:latin typeface="Roboto" panose="02000000000000000000" pitchFamily="2" charset="0"/>
            </a:endParaRPr>
          </a:p>
          <a:p>
            <a:pPr marL="0" indent="0">
              <a:buNone/>
            </a:pPr>
            <a:endParaRPr lang="en-US" dirty="0"/>
          </a:p>
        </p:txBody>
      </p:sp>
      <p:sp>
        <p:nvSpPr>
          <p:cNvPr id="7" name="Content Placeholder 2">
            <a:extLst>
              <a:ext uri="{FF2B5EF4-FFF2-40B4-BE49-F238E27FC236}">
                <a16:creationId xmlns:a16="http://schemas.microsoft.com/office/drawing/2014/main" id="{50B52402-DC00-5627-6F1C-98C1EF675EA3}"/>
              </a:ext>
            </a:extLst>
          </p:cNvPr>
          <p:cNvSpPr txBox="1">
            <a:spLocks/>
          </p:cNvSpPr>
          <p:nvPr/>
        </p:nvSpPr>
        <p:spPr>
          <a:xfrm>
            <a:off x="1216548" y="2108201"/>
            <a:ext cx="8891548"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Used to compare two values and return a Boolean result.</a:t>
            </a:r>
          </a:p>
        </p:txBody>
      </p:sp>
      <p:graphicFrame>
        <p:nvGraphicFramePr>
          <p:cNvPr id="2" name="Table 1">
            <a:extLst>
              <a:ext uri="{FF2B5EF4-FFF2-40B4-BE49-F238E27FC236}">
                <a16:creationId xmlns:a16="http://schemas.microsoft.com/office/drawing/2014/main" id="{77731741-74DC-DE77-6F7D-2DD435F9108E}"/>
              </a:ext>
            </a:extLst>
          </p:cNvPr>
          <p:cNvGraphicFramePr>
            <a:graphicFrameLocks noGrp="1"/>
          </p:cNvGraphicFramePr>
          <p:nvPr>
            <p:extLst>
              <p:ext uri="{D42A27DB-BD31-4B8C-83A1-F6EECF244321}">
                <p14:modId xmlns:p14="http://schemas.microsoft.com/office/powerpoint/2010/main" val="1231588244"/>
              </p:ext>
            </p:extLst>
          </p:nvPr>
        </p:nvGraphicFramePr>
        <p:xfrm>
          <a:off x="1216025" y="2929417"/>
          <a:ext cx="10058400" cy="2118354"/>
        </p:xfrm>
        <a:graphic>
          <a:graphicData uri="http://schemas.openxmlformats.org/drawingml/2006/table">
            <a:tbl>
              <a:tblPr firstRow="1">
                <a:tableStyleId>{6E25E649-3F16-4E02-A733-19D2CDBF48F0}</a:tableStyleId>
              </a:tblPr>
              <a:tblGrid>
                <a:gridCol w="2514600">
                  <a:extLst>
                    <a:ext uri="{9D8B030D-6E8A-4147-A177-3AD203B41FA5}">
                      <a16:colId xmlns:a16="http://schemas.microsoft.com/office/drawing/2014/main" val="2043711795"/>
                    </a:ext>
                  </a:extLst>
                </a:gridCol>
                <a:gridCol w="2514600">
                  <a:extLst>
                    <a:ext uri="{9D8B030D-6E8A-4147-A177-3AD203B41FA5}">
                      <a16:colId xmlns:a16="http://schemas.microsoft.com/office/drawing/2014/main" val="4110491525"/>
                    </a:ext>
                  </a:extLst>
                </a:gridCol>
                <a:gridCol w="2514600">
                  <a:extLst>
                    <a:ext uri="{9D8B030D-6E8A-4147-A177-3AD203B41FA5}">
                      <a16:colId xmlns:a16="http://schemas.microsoft.com/office/drawing/2014/main" val="202248894"/>
                    </a:ext>
                  </a:extLst>
                </a:gridCol>
                <a:gridCol w="2514600">
                  <a:extLst>
                    <a:ext uri="{9D8B030D-6E8A-4147-A177-3AD203B41FA5}">
                      <a16:colId xmlns:a16="http://schemas.microsoft.com/office/drawing/2014/main" val="1145084471"/>
                    </a:ext>
                  </a:extLst>
                </a:gridCol>
              </a:tblGrid>
              <a:tr h="296089">
                <a:tc>
                  <a:txBody>
                    <a:bodyPr/>
                    <a:lstStyle/>
                    <a:p>
                      <a:r>
                        <a:rPr lang="en-US" sz="1500" b="1">
                          <a:solidFill>
                            <a:srgbClr val="000000"/>
                          </a:solidFill>
                          <a:effectLst/>
                        </a:rPr>
                        <a:t>Operator</a:t>
                      </a:r>
                      <a:endParaRPr lang="en-US" sz="1500">
                        <a:solidFill>
                          <a:srgbClr val="000000"/>
                        </a:solidFill>
                        <a:effectLst/>
                      </a:endParaRPr>
                    </a:p>
                  </a:txBody>
                  <a:tcPr marL="74022" marR="74022" marT="37011" marB="37011" anchor="ctr"/>
                </a:tc>
                <a:tc>
                  <a:txBody>
                    <a:bodyPr/>
                    <a:lstStyle/>
                    <a:p>
                      <a:r>
                        <a:rPr lang="en-US" sz="1500" b="1">
                          <a:solidFill>
                            <a:srgbClr val="000000"/>
                          </a:solidFill>
                          <a:effectLst/>
                        </a:rPr>
                        <a:t>Description</a:t>
                      </a:r>
                      <a:endParaRPr lang="en-US" sz="1500">
                        <a:solidFill>
                          <a:srgbClr val="000000"/>
                        </a:solidFill>
                        <a:effectLst/>
                      </a:endParaRPr>
                    </a:p>
                  </a:txBody>
                  <a:tcPr marL="74022" marR="74022" marT="37011" marB="37011" anchor="ctr"/>
                </a:tc>
                <a:tc>
                  <a:txBody>
                    <a:bodyPr/>
                    <a:lstStyle/>
                    <a:p>
                      <a:r>
                        <a:rPr lang="en-US" sz="1500" b="1">
                          <a:solidFill>
                            <a:srgbClr val="000000"/>
                          </a:solidFill>
                          <a:effectLst/>
                        </a:rPr>
                        <a:t>Example Code</a:t>
                      </a:r>
                      <a:endParaRPr lang="en-US" sz="1500">
                        <a:solidFill>
                          <a:srgbClr val="000000"/>
                        </a:solidFill>
                        <a:effectLst/>
                      </a:endParaRPr>
                    </a:p>
                  </a:txBody>
                  <a:tcPr marL="74022" marR="74022" marT="37011" marB="37011" anchor="ctr"/>
                </a:tc>
                <a:tc>
                  <a:txBody>
                    <a:bodyPr/>
                    <a:lstStyle/>
                    <a:p>
                      <a:r>
                        <a:rPr lang="en-US" sz="1500" b="1">
                          <a:solidFill>
                            <a:srgbClr val="000000"/>
                          </a:solidFill>
                          <a:effectLst/>
                        </a:rPr>
                        <a:t>Output</a:t>
                      </a:r>
                      <a:endParaRPr lang="en-US" sz="1500">
                        <a:solidFill>
                          <a:srgbClr val="000000"/>
                        </a:solidFill>
                        <a:effectLst/>
                      </a:endParaRPr>
                    </a:p>
                  </a:txBody>
                  <a:tcPr marL="74022" marR="74022" marT="37011" marB="37011" anchor="ctr"/>
                </a:tc>
                <a:extLst>
                  <a:ext uri="{0D108BD9-81ED-4DB2-BD59-A6C34878D82A}">
                    <a16:rowId xmlns:a16="http://schemas.microsoft.com/office/drawing/2014/main" val="2821528544"/>
                  </a:ext>
                </a:extLst>
              </a:tr>
              <a:tr h="296089">
                <a:tc>
                  <a:txBody>
                    <a:bodyPr/>
                    <a:lstStyle/>
                    <a:p>
                      <a:r>
                        <a:rPr lang="en-US" sz="1500" b="1">
                          <a:effectLst/>
                        </a:rPr>
                        <a:t>==</a:t>
                      </a:r>
                      <a:endParaRPr lang="en-US" sz="1500">
                        <a:effectLst/>
                      </a:endParaRPr>
                    </a:p>
                  </a:txBody>
                  <a:tcPr marL="74022" marR="74022" marT="37011" marB="37011" anchor="ctr"/>
                </a:tc>
                <a:tc>
                  <a:txBody>
                    <a:bodyPr/>
                    <a:lstStyle/>
                    <a:p>
                      <a:r>
                        <a:rPr lang="en-US" sz="1500">
                          <a:effectLst/>
                        </a:rPr>
                        <a:t>Equal to</a:t>
                      </a:r>
                    </a:p>
                  </a:txBody>
                  <a:tcPr marL="74022" marR="74022" marT="37011" marB="37011" anchor="ctr"/>
                </a:tc>
                <a:tc>
                  <a:txBody>
                    <a:bodyPr/>
                    <a:lstStyle/>
                    <a:p>
                      <a:r>
                        <a:rPr lang="en-US" sz="1500" b="1">
                          <a:effectLst/>
                        </a:rPr>
                        <a:t>print(5 == 3)</a:t>
                      </a:r>
                      <a:endParaRPr lang="en-US" sz="1500">
                        <a:effectLst/>
                      </a:endParaRPr>
                    </a:p>
                  </a:txBody>
                  <a:tcPr marL="74022" marR="74022" marT="37011" marB="37011" anchor="ctr"/>
                </a:tc>
                <a:tc>
                  <a:txBody>
                    <a:bodyPr/>
                    <a:lstStyle/>
                    <a:p>
                      <a:r>
                        <a:rPr lang="en-US" sz="1500" b="1">
                          <a:effectLst/>
                        </a:rPr>
                        <a:t>False</a:t>
                      </a:r>
                      <a:endParaRPr lang="en-US" sz="1500">
                        <a:effectLst/>
                      </a:endParaRPr>
                    </a:p>
                  </a:txBody>
                  <a:tcPr marL="74022" marR="74022" marT="37011" marB="37011" anchor="ctr"/>
                </a:tc>
                <a:extLst>
                  <a:ext uri="{0D108BD9-81ED-4DB2-BD59-A6C34878D82A}">
                    <a16:rowId xmlns:a16="http://schemas.microsoft.com/office/drawing/2014/main" val="712762660"/>
                  </a:ext>
                </a:extLst>
              </a:tr>
              <a:tr h="296089">
                <a:tc>
                  <a:txBody>
                    <a:bodyPr/>
                    <a:lstStyle/>
                    <a:p>
                      <a:r>
                        <a:rPr lang="en-US" sz="1500" b="1">
                          <a:effectLst/>
                        </a:rPr>
                        <a:t>!=</a:t>
                      </a:r>
                      <a:endParaRPr lang="en-US" sz="1500">
                        <a:effectLst/>
                      </a:endParaRPr>
                    </a:p>
                  </a:txBody>
                  <a:tcPr marL="74022" marR="74022" marT="37011" marB="37011" anchor="ctr"/>
                </a:tc>
                <a:tc>
                  <a:txBody>
                    <a:bodyPr/>
                    <a:lstStyle/>
                    <a:p>
                      <a:r>
                        <a:rPr lang="en-US" sz="1500">
                          <a:effectLst/>
                        </a:rPr>
                        <a:t>Not equal to</a:t>
                      </a:r>
                    </a:p>
                  </a:txBody>
                  <a:tcPr marL="74022" marR="74022" marT="37011" marB="37011" anchor="ctr"/>
                </a:tc>
                <a:tc>
                  <a:txBody>
                    <a:bodyPr/>
                    <a:lstStyle/>
                    <a:p>
                      <a:r>
                        <a:rPr lang="en-US" sz="1500" b="1">
                          <a:effectLst/>
                        </a:rPr>
                        <a:t>print(5 != 3)</a:t>
                      </a:r>
                      <a:endParaRPr lang="en-US" sz="1500">
                        <a:effectLst/>
                      </a:endParaRPr>
                    </a:p>
                  </a:txBody>
                  <a:tcPr marL="74022" marR="74022" marT="37011" marB="37011" anchor="ctr"/>
                </a:tc>
                <a:tc>
                  <a:txBody>
                    <a:bodyPr/>
                    <a:lstStyle/>
                    <a:p>
                      <a:r>
                        <a:rPr lang="en-US" sz="1500" b="1">
                          <a:effectLst/>
                        </a:rPr>
                        <a:t>True</a:t>
                      </a:r>
                      <a:endParaRPr lang="en-US" sz="1500">
                        <a:effectLst/>
                      </a:endParaRPr>
                    </a:p>
                  </a:txBody>
                  <a:tcPr marL="74022" marR="74022" marT="37011" marB="37011" anchor="ctr"/>
                </a:tc>
                <a:extLst>
                  <a:ext uri="{0D108BD9-81ED-4DB2-BD59-A6C34878D82A}">
                    <a16:rowId xmlns:a16="http://schemas.microsoft.com/office/drawing/2014/main" val="3970706952"/>
                  </a:ext>
                </a:extLst>
              </a:tr>
              <a:tr h="296089">
                <a:tc>
                  <a:txBody>
                    <a:bodyPr/>
                    <a:lstStyle/>
                    <a:p>
                      <a:r>
                        <a:rPr lang="en-US" sz="1500" b="1">
                          <a:effectLst/>
                        </a:rPr>
                        <a:t>&gt;</a:t>
                      </a:r>
                      <a:endParaRPr lang="en-US" sz="1500">
                        <a:effectLst/>
                      </a:endParaRPr>
                    </a:p>
                  </a:txBody>
                  <a:tcPr marL="74022" marR="74022" marT="37011" marB="37011" anchor="ctr"/>
                </a:tc>
                <a:tc>
                  <a:txBody>
                    <a:bodyPr/>
                    <a:lstStyle/>
                    <a:p>
                      <a:r>
                        <a:rPr lang="en-US" sz="1500">
                          <a:effectLst/>
                        </a:rPr>
                        <a:t>Greater than</a:t>
                      </a:r>
                    </a:p>
                  </a:txBody>
                  <a:tcPr marL="74022" marR="74022" marT="37011" marB="37011" anchor="ctr"/>
                </a:tc>
                <a:tc>
                  <a:txBody>
                    <a:bodyPr/>
                    <a:lstStyle/>
                    <a:p>
                      <a:r>
                        <a:rPr lang="en-US" sz="1500" b="1">
                          <a:effectLst/>
                        </a:rPr>
                        <a:t>print(5 &gt; 3)</a:t>
                      </a:r>
                      <a:endParaRPr lang="en-US" sz="1500">
                        <a:effectLst/>
                      </a:endParaRPr>
                    </a:p>
                  </a:txBody>
                  <a:tcPr marL="74022" marR="74022" marT="37011" marB="37011" anchor="ctr"/>
                </a:tc>
                <a:tc>
                  <a:txBody>
                    <a:bodyPr/>
                    <a:lstStyle/>
                    <a:p>
                      <a:r>
                        <a:rPr lang="en-US" sz="1500" b="1">
                          <a:effectLst/>
                        </a:rPr>
                        <a:t>True</a:t>
                      </a:r>
                      <a:endParaRPr lang="en-US" sz="1500">
                        <a:effectLst/>
                      </a:endParaRPr>
                    </a:p>
                  </a:txBody>
                  <a:tcPr marL="74022" marR="74022" marT="37011" marB="37011" anchor="ctr"/>
                </a:tc>
                <a:extLst>
                  <a:ext uri="{0D108BD9-81ED-4DB2-BD59-A6C34878D82A}">
                    <a16:rowId xmlns:a16="http://schemas.microsoft.com/office/drawing/2014/main" val="1546356222"/>
                  </a:ext>
                </a:extLst>
              </a:tr>
              <a:tr h="296089">
                <a:tc>
                  <a:txBody>
                    <a:bodyPr/>
                    <a:lstStyle/>
                    <a:p>
                      <a:r>
                        <a:rPr lang="en-US" sz="1500" b="1">
                          <a:effectLst/>
                        </a:rPr>
                        <a:t>&lt;</a:t>
                      </a:r>
                      <a:endParaRPr lang="en-US" sz="1500">
                        <a:effectLst/>
                      </a:endParaRPr>
                    </a:p>
                  </a:txBody>
                  <a:tcPr marL="74022" marR="74022" marT="37011" marB="37011" anchor="ctr"/>
                </a:tc>
                <a:tc>
                  <a:txBody>
                    <a:bodyPr/>
                    <a:lstStyle/>
                    <a:p>
                      <a:r>
                        <a:rPr lang="en-US" sz="1500">
                          <a:effectLst/>
                        </a:rPr>
                        <a:t>Less than</a:t>
                      </a:r>
                    </a:p>
                  </a:txBody>
                  <a:tcPr marL="74022" marR="74022" marT="37011" marB="37011" anchor="ctr"/>
                </a:tc>
                <a:tc>
                  <a:txBody>
                    <a:bodyPr/>
                    <a:lstStyle/>
                    <a:p>
                      <a:r>
                        <a:rPr lang="en-US" sz="1500" b="1">
                          <a:effectLst/>
                        </a:rPr>
                        <a:t>print(5 &lt; 3)</a:t>
                      </a:r>
                      <a:endParaRPr lang="en-US" sz="1500">
                        <a:effectLst/>
                      </a:endParaRPr>
                    </a:p>
                  </a:txBody>
                  <a:tcPr marL="74022" marR="74022" marT="37011" marB="37011" anchor="ctr"/>
                </a:tc>
                <a:tc>
                  <a:txBody>
                    <a:bodyPr/>
                    <a:lstStyle/>
                    <a:p>
                      <a:r>
                        <a:rPr lang="en-US" sz="1500" b="1">
                          <a:effectLst/>
                        </a:rPr>
                        <a:t>False</a:t>
                      </a:r>
                      <a:endParaRPr lang="en-US" sz="1500">
                        <a:effectLst/>
                      </a:endParaRPr>
                    </a:p>
                  </a:txBody>
                  <a:tcPr marL="74022" marR="74022" marT="37011" marB="37011" anchor="ctr"/>
                </a:tc>
                <a:extLst>
                  <a:ext uri="{0D108BD9-81ED-4DB2-BD59-A6C34878D82A}">
                    <a16:rowId xmlns:a16="http://schemas.microsoft.com/office/drawing/2014/main" val="282116248"/>
                  </a:ext>
                </a:extLst>
              </a:tr>
              <a:tr h="296089">
                <a:tc>
                  <a:txBody>
                    <a:bodyPr/>
                    <a:lstStyle/>
                    <a:p>
                      <a:r>
                        <a:rPr lang="en-US" sz="1500" b="1">
                          <a:effectLst/>
                        </a:rPr>
                        <a:t>&gt;=</a:t>
                      </a:r>
                      <a:endParaRPr lang="en-US" sz="1500">
                        <a:effectLst/>
                      </a:endParaRPr>
                    </a:p>
                  </a:txBody>
                  <a:tcPr marL="74022" marR="74022" marT="37011" marB="37011" anchor="ctr"/>
                </a:tc>
                <a:tc>
                  <a:txBody>
                    <a:bodyPr/>
                    <a:lstStyle/>
                    <a:p>
                      <a:r>
                        <a:rPr lang="en-US" sz="1500">
                          <a:effectLst/>
                        </a:rPr>
                        <a:t>Greater than or equal</a:t>
                      </a:r>
                    </a:p>
                  </a:txBody>
                  <a:tcPr marL="74022" marR="74022" marT="37011" marB="37011" anchor="ctr"/>
                </a:tc>
                <a:tc>
                  <a:txBody>
                    <a:bodyPr/>
                    <a:lstStyle/>
                    <a:p>
                      <a:r>
                        <a:rPr lang="en-US" sz="1500" b="1">
                          <a:effectLst/>
                        </a:rPr>
                        <a:t>print(5 &gt;= 3)</a:t>
                      </a:r>
                      <a:endParaRPr lang="en-US" sz="1500">
                        <a:effectLst/>
                      </a:endParaRPr>
                    </a:p>
                  </a:txBody>
                  <a:tcPr marL="74022" marR="74022" marT="37011" marB="37011" anchor="ctr"/>
                </a:tc>
                <a:tc>
                  <a:txBody>
                    <a:bodyPr/>
                    <a:lstStyle/>
                    <a:p>
                      <a:r>
                        <a:rPr lang="en-US" sz="1500" b="1">
                          <a:effectLst/>
                        </a:rPr>
                        <a:t>True</a:t>
                      </a:r>
                      <a:endParaRPr lang="en-US" sz="1500">
                        <a:effectLst/>
                      </a:endParaRPr>
                    </a:p>
                  </a:txBody>
                  <a:tcPr marL="74022" marR="74022" marT="37011" marB="37011" anchor="ctr"/>
                </a:tc>
                <a:extLst>
                  <a:ext uri="{0D108BD9-81ED-4DB2-BD59-A6C34878D82A}">
                    <a16:rowId xmlns:a16="http://schemas.microsoft.com/office/drawing/2014/main" val="338708423"/>
                  </a:ext>
                </a:extLst>
              </a:tr>
              <a:tr h="296089">
                <a:tc>
                  <a:txBody>
                    <a:bodyPr/>
                    <a:lstStyle/>
                    <a:p>
                      <a:r>
                        <a:rPr lang="en-US" sz="1500" b="1">
                          <a:effectLst/>
                        </a:rPr>
                        <a:t>&lt;=</a:t>
                      </a:r>
                      <a:endParaRPr lang="en-US" sz="1500">
                        <a:effectLst/>
                      </a:endParaRPr>
                    </a:p>
                  </a:txBody>
                  <a:tcPr marL="74022" marR="74022" marT="37011" marB="37011" anchor="ctr"/>
                </a:tc>
                <a:tc>
                  <a:txBody>
                    <a:bodyPr/>
                    <a:lstStyle/>
                    <a:p>
                      <a:r>
                        <a:rPr lang="en-US" sz="1500">
                          <a:effectLst/>
                        </a:rPr>
                        <a:t>Less than or equal</a:t>
                      </a:r>
                    </a:p>
                  </a:txBody>
                  <a:tcPr marL="74022" marR="74022" marT="37011" marB="37011" anchor="ctr"/>
                </a:tc>
                <a:tc>
                  <a:txBody>
                    <a:bodyPr/>
                    <a:lstStyle/>
                    <a:p>
                      <a:r>
                        <a:rPr lang="en-US" sz="1500" b="1">
                          <a:effectLst/>
                        </a:rPr>
                        <a:t>print(5 &lt;= 3)</a:t>
                      </a:r>
                      <a:endParaRPr lang="en-US" sz="1500">
                        <a:effectLst/>
                      </a:endParaRPr>
                    </a:p>
                  </a:txBody>
                  <a:tcPr marL="74022" marR="74022" marT="37011" marB="37011" anchor="ctr"/>
                </a:tc>
                <a:tc>
                  <a:txBody>
                    <a:bodyPr/>
                    <a:lstStyle/>
                    <a:p>
                      <a:r>
                        <a:rPr lang="en-US" sz="1500" b="1" dirty="0">
                          <a:effectLst/>
                        </a:rPr>
                        <a:t>False</a:t>
                      </a:r>
                      <a:endParaRPr lang="en-US" sz="1500" dirty="0">
                        <a:effectLst/>
                      </a:endParaRPr>
                    </a:p>
                  </a:txBody>
                  <a:tcPr marL="74022" marR="74022" marT="37011" marB="37011" anchor="ctr"/>
                </a:tc>
                <a:extLst>
                  <a:ext uri="{0D108BD9-81ED-4DB2-BD59-A6C34878D82A}">
                    <a16:rowId xmlns:a16="http://schemas.microsoft.com/office/drawing/2014/main" val="2943595213"/>
                  </a:ext>
                </a:extLst>
              </a:tr>
            </a:tbl>
          </a:graphicData>
        </a:graphic>
      </p:graphicFrame>
    </p:spTree>
    <p:extLst>
      <p:ext uri="{BB962C8B-B14F-4D97-AF65-F5344CB8AC3E}">
        <p14:creationId xmlns:p14="http://schemas.microsoft.com/office/powerpoint/2010/main" val="71521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1B1EF8-B697-07AC-9B6E-CD1218EC920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0C84FEC-23F2-F79A-3ADC-86E3C8EBDD2E}"/>
              </a:ext>
            </a:extLst>
          </p:cNvPr>
          <p:cNvSpPr>
            <a:spLocks noGrp="1"/>
          </p:cNvSpPr>
          <p:nvPr>
            <p:ph type="title"/>
          </p:nvPr>
        </p:nvSpPr>
        <p:spPr>
          <a:xfrm>
            <a:off x="1097280" y="286603"/>
            <a:ext cx="10058400" cy="1450757"/>
          </a:xfrm>
        </p:spPr>
        <p:txBody>
          <a:bodyPr>
            <a:normAutofit/>
          </a:bodyPr>
          <a:lstStyle/>
          <a:p>
            <a:pPr>
              <a:spcBef>
                <a:spcPts val="0"/>
              </a:spcBef>
            </a:pPr>
            <a:r>
              <a:rPr lang="en-US" dirty="0">
                <a:latin typeface="+mj-lt"/>
              </a:rPr>
              <a:t>Logical Operators</a:t>
            </a:r>
          </a:p>
        </p:txBody>
      </p:sp>
      <p:sp>
        <p:nvSpPr>
          <p:cNvPr id="4" name="Content Placeholder 3">
            <a:extLst>
              <a:ext uri="{FF2B5EF4-FFF2-40B4-BE49-F238E27FC236}">
                <a16:creationId xmlns:a16="http://schemas.microsoft.com/office/drawing/2014/main" id="{CE784C9B-1A13-AC78-0910-7E56F1827265}"/>
              </a:ext>
            </a:extLst>
          </p:cNvPr>
          <p:cNvSpPr>
            <a:spLocks noGrp="1"/>
          </p:cNvSpPr>
          <p:nvPr>
            <p:ph idx="1"/>
          </p:nvPr>
        </p:nvSpPr>
        <p:spPr/>
        <p:txBody>
          <a:bodyPr/>
          <a:lstStyle/>
          <a:p>
            <a:pPr marL="0" indent="0">
              <a:buNone/>
            </a:pPr>
            <a:endParaRPr lang="en-US" i="0" dirty="0">
              <a:solidFill>
                <a:srgbClr val="282828"/>
              </a:solidFill>
              <a:effectLst/>
              <a:latin typeface="Roboto" panose="02000000000000000000" pitchFamily="2" charset="0"/>
            </a:endParaRPr>
          </a:p>
          <a:p>
            <a:pPr marL="0" indent="0">
              <a:buNone/>
            </a:pPr>
            <a:endParaRPr lang="en-US" dirty="0"/>
          </a:p>
        </p:txBody>
      </p:sp>
      <p:sp>
        <p:nvSpPr>
          <p:cNvPr id="7" name="Content Placeholder 2">
            <a:extLst>
              <a:ext uri="{FF2B5EF4-FFF2-40B4-BE49-F238E27FC236}">
                <a16:creationId xmlns:a16="http://schemas.microsoft.com/office/drawing/2014/main" id="{9A3BBE05-A0F5-ED2C-CA8C-FE7EE06B1864}"/>
              </a:ext>
            </a:extLst>
          </p:cNvPr>
          <p:cNvSpPr txBox="1">
            <a:spLocks/>
          </p:cNvSpPr>
          <p:nvPr/>
        </p:nvSpPr>
        <p:spPr>
          <a:xfrm>
            <a:off x="1216548" y="2108201"/>
            <a:ext cx="8891548"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Used to combine conditional statements.</a:t>
            </a:r>
          </a:p>
        </p:txBody>
      </p:sp>
      <p:graphicFrame>
        <p:nvGraphicFramePr>
          <p:cNvPr id="2" name="Table 1">
            <a:extLst>
              <a:ext uri="{FF2B5EF4-FFF2-40B4-BE49-F238E27FC236}">
                <a16:creationId xmlns:a16="http://schemas.microsoft.com/office/drawing/2014/main" id="{E69AD978-D2EA-9BD1-C192-C5BDBB53FB36}"/>
              </a:ext>
            </a:extLst>
          </p:cNvPr>
          <p:cNvGraphicFramePr>
            <a:graphicFrameLocks noGrp="1"/>
          </p:cNvGraphicFramePr>
          <p:nvPr>
            <p:extLst>
              <p:ext uri="{D42A27DB-BD31-4B8C-83A1-F6EECF244321}">
                <p14:modId xmlns:p14="http://schemas.microsoft.com/office/powerpoint/2010/main" val="1562236362"/>
              </p:ext>
            </p:extLst>
          </p:nvPr>
        </p:nvGraphicFramePr>
        <p:xfrm>
          <a:off x="1216548" y="2926150"/>
          <a:ext cx="10058400" cy="1210488"/>
        </p:xfrm>
        <a:graphic>
          <a:graphicData uri="http://schemas.openxmlformats.org/drawingml/2006/table">
            <a:tbl>
              <a:tblPr firstRow="1">
                <a:tableStyleId>{6E25E649-3F16-4E02-A733-19D2CDBF48F0}</a:tableStyleId>
              </a:tblPr>
              <a:tblGrid>
                <a:gridCol w="2514600">
                  <a:extLst>
                    <a:ext uri="{9D8B030D-6E8A-4147-A177-3AD203B41FA5}">
                      <a16:colId xmlns:a16="http://schemas.microsoft.com/office/drawing/2014/main" val="2912784465"/>
                    </a:ext>
                  </a:extLst>
                </a:gridCol>
                <a:gridCol w="2514600">
                  <a:extLst>
                    <a:ext uri="{9D8B030D-6E8A-4147-A177-3AD203B41FA5}">
                      <a16:colId xmlns:a16="http://schemas.microsoft.com/office/drawing/2014/main" val="163697968"/>
                    </a:ext>
                  </a:extLst>
                </a:gridCol>
                <a:gridCol w="2514600">
                  <a:extLst>
                    <a:ext uri="{9D8B030D-6E8A-4147-A177-3AD203B41FA5}">
                      <a16:colId xmlns:a16="http://schemas.microsoft.com/office/drawing/2014/main" val="4000899471"/>
                    </a:ext>
                  </a:extLst>
                </a:gridCol>
                <a:gridCol w="2514600">
                  <a:extLst>
                    <a:ext uri="{9D8B030D-6E8A-4147-A177-3AD203B41FA5}">
                      <a16:colId xmlns:a16="http://schemas.microsoft.com/office/drawing/2014/main" val="1270769906"/>
                    </a:ext>
                  </a:extLst>
                </a:gridCol>
              </a:tblGrid>
              <a:tr h="296089">
                <a:tc>
                  <a:txBody>
                    <a:bodyPr/>
                    <a:lstStyle/>
                    <a:p>
                      <a:r>
                        <a:rPr lang="en-US" sz="1500" b="1">
                          <a:solidFill>
                            <a:srgbClr val="000000"/>
                          </a:solidFill>
                          <a:effectLst/>
                        </a:rPr>
                        <a:t>Operator</a:t>
                      </a:r>
                      <a:endParaRPr lang="en-US" sz="1500">
                        <a:solidFill>
                          <a:srgbClr val="000000"/>
                        </a:solidFill>
                        <a:effectLst/>
                      </a:endParaRPr>
                    </a:p>
                  </a:txBody>
                  <a:tcPr marL="74022" marR="74022" marT="37011" marB="37011" anchor="ctr"/>
                </a:tc>
                <a:tc>
                  <a:txBody>
                    <a:bodyPr/>
                    <a:lstStyle/>
                    <a:p>
                      <a:r>
                        <a:rPr lang="en-US" sz="1500" b="1">
                          <a:solidFill>
                            <a:srgbClr val="000000"/>
                          </a:solidFill>
                          <a:effectLst/>
                        </a:rPr>
                        <a:t>Description</a:t>
                      </a:r>
                      <a:endParaRPr lang="en-US" sz="1500">
                        <a:solidFill>
                          <a:srgbClr val="000000"/>
                        </a:solidFill>
                        <a:effectLst/>
                      </a:endParaRPr>
                    </a:p>
                  </a:txBody>
                  <a:tcPr marL="74022" marR="74022" marT="37011" marB="37011" anchor="ctr"/>
                </a:tc>
                <a:tc>
                  <a:txBody>
                    <a:bodyPr/>
                    <a:lstStyle/>
                    <a:p>
                      <a:r>
                        <a:rPr lang="en-US" sz="1500" b="1">
                          <a:solidFill>
                            <a:srgbClr val="000000"/>
                          </a:solidFill>
                          <a:effectLst/>
                        </a:rPr>
                        <a:t>Example Code</a:t>
                      </a:r>
                      <a:endParaRPr lang="en-US" sz="1500">
                        <a:solidFill>
                          <a:srgbClr val="000000"/>
                        </a:solidFill>
                        <a:effectLst/>
                      </a:endParaRPr>
                    </a:p>
                  </a:txBody>
                  <a:tcPr marL="74022" marR="74022" marT="37011" marB="37011" anchor="ctr"/>
                </a:tc>
                <a:tc>
                  <a:txBody>
                    <a:bodyPr/>
                    <a:lstStyle/>
                    <a:p>
                      <a:r>
                        <a:rPr lang="en-US" sz="1500" b="1">
                          <a:solidFill>
                            <a:srgbClr val="000000"/>
                          </a:solidFill>
                          <a:effectLst/>
                        </a:rPr>
                        <a:t>Output</a:t>
                      </a:r>
                      <a:endParaRPr lang="en-US" sz="1500">
                        <a:solidFill>
                          <a:srgbClr val="000000"/>
                        </a:solidFill>
                        <a:effectLst/>
                      </a:endParaRPr>
                    </a:p>
                  </a:txBody>
                  <a:tcPr marL="74022" marR="74022" marT="37011" marB="37011" anchor="ctr"/>
                </a:tc>
                <a:extLst>
                  <a:ext uri="{0D108BD9-81ED-4DB2-BD59-A6C34878D82A}">
                    <a16:rowId xmlns:a16="http://schemas.microsoft.com/office/drawing/2014/main" val="988354128"/>
                  </a:ext>
                </a:extLst>
              </a:tr>
              <a:tr h="296089">
                <a:tc>
                  <a:txBody>
                    <a:bodyPr/>
                    <a:lstStyle/>
                    <a:p>
                      <a:r>
                        <a:rPr lang="en-US" sz="1500" b="1">
                          <a:effectLst/>
                        </a:rPr>
                        <a:t>and</a:t>
                      </a:r>
                      <a:endParaRPr lang="en-US" sz="1500">
                        <a:effectLst/>
                      </a:endParaRPr>
                    </a:p>
                  </a:txBody>
                  <a:tcPr marL="74022" marR="74022" marT="37011" marB="37011" anchor="ctr"/>
                </a:tc>
                <a:tc>
                  <a:txBody>
                    <a:bodyPr/>
                    <a:lstStyle/>
                    <a:p>
                      <a:r>
                        <a:rPr lang="en-US" sz="1500">
                          <a:effectLst/>
                        </a:rPr>
                        <a:t>Logical AND</a:t>
                      </a:r>
                    </a:p>
                  </a:txBody>
                  <a:tcPr marL="74022" marR="74022" marT="37011" marB="37011" anchor="ctr"/>
                </a:tc>
                <a:tc>
                  <a:txBody>
                    <a:bodyPr/>
                    <a:lstStyle/>
                    <a:p>
                      <a:r>
                        <a:rPr lang="en-US" sz="1500" b="1">
                          <a:effectLst/>
                        </a:rPr>
                        <a:t>print(True and False)</a:t>
                      </a:r>
                      <a:endParaRPr lang="en-US" sz="1500">
                        <a:effectLst/>
                      </a:endParaRPr>
                    </a:p>
                  </a:txBody>
                  <a:tcPr marL="74022" marR="74022" marT="37011" marB="37011" anchor="ctr"/>
                </a:tc>
                <a:tc>
                  <a:txBody>
                    <a:bodyPr/>
                    <a:lstStyle/>
                    <a:p>
                      <a:r>
                        <a:rPr lang="en-US" sz="1500" b="1">
                          <a:effectLst/>
                        </a:rPr>
                        <a:t>False</a:t>
                      </a:r>
                      <a:endParaRPr lang="en-US" sz="1500">
                        <a:effectLst/>
                      </a:endParaRPr>
                    </a:p>
                  </a:txBody>
                  <a:tcPr marL="74022" marR="74022" marT="37011" marB="37011" anchor="ctr"/>
                </a:tc>
                <a:extLst>
                  <a:ext uri="{0D108BD9-81ED-4DB2-BD59-A6C34878D82A}">
                    <a16:rowId xmlns:a16="http://schemas.microsoft.com/office/drawing/2014/main" val="2418075330"/>
                  </a:ext>
                </a:extLst>
              </a:tr>
              <a:tr h="296089">
                <a:tc>
                  <a:txBody>
                    <a:bodyPr/>
                    <a:lstStyle/>
                    <a:p>
                      <a:r>
                        <a:rPr lang="en-US" sz="1500" b="1">
                          <a:effectLst/>
                        </a:rPr>
                        <a:t>or</a:t>
                      </a:r>
                      <a:endParaRPr lang="en-US" sz="1500">
                        <a:effectLst/>
                      </a:endParaRPr>
                    </a:p>
                  </a:txBody>
                  <a:tcPr marL="74022" marR="74022" marT="37011" marB="37011" anchor="ctr"/>
                </a:tc>
                <a:tc>
                  <a:txBody>
                    <a:bodyPr/>
                    <a:lstStyle/>
                    <a:p>
                      <a:r>
                        <a:rPr lang="en-US" sz="1500">
                          <a:effectLst/>
                        </a:rPr>
                        <a:t>Logical OR</a:t>
                      </a:r>
                    </a:p>
                  </a:txBody>
                  <a:tcPr marL="74022" marR="74022" marT="37011" marB="37011" anchor="ctr"/>
                </a:tc>
                <a:tc>
                  <a:txBody>
                    <a:bodyPr/>
                    <a:lstStyle/>
                    <a:p>
                      <a:r>
                        <a:rPr lang="en-US" sz="1500" b="1">
                          <a:effectLst/>
                        </a:rPr>
                        <a:t>print(True or False)</a:t>
                      </a:r>
                      <a:endParaRPr lang="en-US" sz="1500">
                        <a:effectLst/>
                      </a:endParaRPr>
                    </a:p>
                  </a:txBody>
                  <a:tcPr marL="74022" marR="74022" marT="37011" marB="37011" anchor="ctr"/>
                </a:tc>
                <a:tc>
                  <a:txBody>
                    <a:bodyPr/>
                    <a:lstStyle/>
                    <a:p>
                      <a:r>
                        <a:rPr lang="en-US" sz="1500" b="1">
                          <a:effectLst/>
                        </a:rPr>
                        <a:t>True</a:t>
                      </a:r>
                      <a:endParaRPr lang="en-US" sz="1500">
                        <a:effectLst/>
                      </a:endParaRPr>
                    </a:p>
                  </a:txBody>
                  <a:tcPr marL="74022" marR="74022" marT="37011" marB="37011" anchor="ctr"/>
                </a:tc>
                <a:extLst>
                  <a:ext uri="{0D108BD9-81ED-4DB2-BD59-A6C34878D82A}">
                    <a16:rowId xmlns:a16="http://schemas.microsoft.com/office/drawing/2014/main" val="3823028170"/>
                  </a:ext>
                </a:extLst>
              </a:tr>
              <a:tr h="296089">
                <a:tc>
                  <a:txBody>
                    <a:bodyPr/>
                    <a:lstStyle/>
                    <a:p>
                      <a:r>
                        <a:rPr lang="en-US" sz="1500" b="1">
                          <a:effectLst/>
                        </a:rPr>
                        <a:t>not</a:t>
                      </a:r>
                      <a:endParaRPr lang="en-US" sz="1500">
                        <a:effectLst/>
                      </a:endParaRPr>
                    </a:p>
                  </a:txBody>
                  <a:tcPr marL="74022" marR="74022" marT="37011" marB="37011" anchor="ctr"/>
                </a:tc>
                <a:tc>
                  <a:txBody>
                    <a:bodyPr/>
                    <a:lstStyle/>
                    <a:p>
                      <a:r>
                        <a:rPr lang="en-US" sz="1500">
                          <a:effectLst/>
                        </a:rPr>
                        <a:t>Logical NOT</a:t>
                      </a:r>
                    </a:p>
                  </a:txBody>
                  <a:tcPr marL="74022" marR="74022" marT="37011" marB="37011" anchor="ctr"/>
                </a:tc>
                <a:tc>
                  <a:txBody>
                    <a:bodyPr/>
                    <a:lstStyle/>
                    <a:p>
                      <a:r>
                        <a:rPr lang="en-US" sz="1500" b="1">
                          <a:effectLst/>
                        </a:rPr>
                        <a:t>print(not True)</a:t>
                      </a:r>
                      <a:endParaRPr lang="en-US" sz="1500">
                        <a:effectLst/>
                      </a:endParaRPr>
                    </a:p>
                  </a:txBody>
                  <a:tcPr marL="74022" marR="74022" marT="37011" marB="37011" anchor="ctr"/>
                </a:tc>
                <a:tc>
                  <a:txBody>
                    <a:bodyPr/>
                    <a:lstStyle/>
                    <a:p>
                      <a:r>
                        <a:rPr lang="en-US" sz="1500" b="1" dirty="0">
                          <a:effectLst/>
                        </a:rPr>
                        <a:t>False</a:t>
                      </a:r>
                      <a:endParaRPr lang="en-US" sz="1500" dirty="0">
                        <a:effectLst/>
                      </a:endParaRPr>
                    </a:p>
                  </a:txBody>
                  <a:tcPr marL="74022" marR="74022" marT="37011" marB="37011" anchor="ctr"/>
                </a:tc>
                <a:extLst>
                  <a:ext uri="{0D108BD9-81ED-4DB2-BD59-A6C34878D82A}">
                    <a16:rowId xmlns:a16="http://schemas.microsoft.com/office/drawing/2014/main" val="1741378292"/>
                  </a:ext>
                </a:extLst>
              </a:tr>
            </a:tbl>
          </a:graphicData>
        </a:graphic>
      </p:graphicFrame>
    </p:spTree>
    <p:extLst>
      <p:ext uri="{BB962C8B-B14F-4D97-AF65-F5344CB8AC3E}">
        <p14:creationId xmlns:p14="http://schemas.microsoft.com/office/powerpoint/2010/main" val="178520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p:txBody>
          <a:bodyPr>
            <a:normAutofit/>
          </a:bodyPr>
          <a:lstStyle/>
          <a:p>
            <a:r>
              <a:rPr lang="en-US" dirty="0"/>
              <a:t>About Complete Course</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p:txBody>
          <a:bodyPr/>
          <a:lstStyle/>
          <a:p>
            <a:r>
              <a:rPr lang="en-US" dirty="0"/>
              <a:t>Beginners Level</a:t>
            </a:r>
          </a:p>
          <a:p>
            <a:r>
              <a:rPr lang="en-US" dirty="0"/>
              <a:t>Intermediate Level</a:t>
            </a:r>
          </a:p>
          <a:p>
            <a:r>
              <a:rPr lang="en-US" dirty="0"/>
              <a:t>Advanced Level</a:t>
            </a:r>
          </a:p>
          <a:p>
            <a:r>
              <a:rPr lang="en-US" dirty="0"/>
              <a:t>6 Hands-On Project (2 per level)</a:t>
            </a:r>
          </a:p>
          <a:p>
            <a:r>
              <a:rPr lang="en-US" dirty="0"/>
              <a:t>2 Capstone Project</a:t>
            </a:r>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
        <p:nvSpPr>
          <p:cNvPr id="3" name="TextBox 2">
            <a:extLst>
              <a:ext uri="{FF2B5EF4-FFF2-40B4-BE49-F238E27FC236}">
                <a16:creationId xmlns:a16="http://schemas.microsoft.com/office/drawing/2014/main" id="{54EB38FD-4EAD-BD1F-0C0E-0F4E4E64A8FC}"/>
              </a:ext>
            </a:extLst>
          </p:cNvPr>
          <p:cNvSpPr txBox="1"/>
          <p:nvPr/>
        </p:nvSpPr>
        <p:spPr>
          <a:xfrm>
            <a:off x="397565" y="4179252"/>
            <a:ext cx="366753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Target Audience Group:  13+ years</a:t>
            </a:r>
          </a:p>
        </p:txBody>
      </p:sp>
    </p:spTree>
    <p:extLst>
      <p:ext uri="{BB962C8B-B14F-4D97-AF65-F5344CB8AC3E}">
        <p14:creationId xmlns:p14="http://schemas.microsoft.com/office/powerpoint/2010/main" val="105670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234482" y="2220283"/>
            <a:ext cx="3100136" cy="1960234"/>
          </a:xfrm>
        </p:spPr>
        <p:txBody>
          <a:bodyPr vert="horz" lIns="91440" tIns="45720" rIns="91440" bIns="45720" rtlCol="0" anchor="b">
            <a:normAutofit/>
          </a:bodyPr>
          <a:lstStyle/>
          <a:p>
            <a:r>
              <a:rPr lang="en-US" sz="4800" dirty="0">
                <a:solidFill>
                  <a:schemeClr val="tx1"/>
                </a:solidFill>
              </a:rPr>
              <a:t>Day 1 Summary</a:t>
            </a:r>
          </a:p>
        </p:txBody>
      </p:sp>
      <p:cxnSp>
        <p:nvCxnSpPr>
          <p:cNvPr id="31" name="Straight Connector 3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95E572E2-4310-59DE-DCFD-03BBD0DBD414}"/>
              </a:ext>
            </a:extLst>
          </p:cNvPr>
          <p:cNvGraphicFramePr/>
          <p:nvPr>
            <p:extLst>
              <p:ext uri="{D42A27DB-BD31-4B8C-83A1-F6EECF244321}">
                <p14:modId xmlns:p14="http://schemas.microsoft.com/office/powerpoint/2010/main" val="2908881295"/>
              </p:ext>
            </p:extLst>
          </p:nvPr>
        </p:nvGraphicFramePr>
        <p:xfrm>
          <a:off x="3334618"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3224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209E-2DA4-E002-8EDC-368D03F1A25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5347035-B66F-9DE5-AFD5-9284F965BAF7}"/>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Beginners Course - Day Planner</a:t>
            </a:r>
          </a:p>
        </p:txBody>
      </p:sp>
      <p:graphicFrame>
        <p:nvGraphicFramePr>
          <p:cNvPr id="4" name="Diagram 3">
            <a:extLst>
              <a:ext uri="{FF2B5EF4-FFF2-40B4-BE49-F238E27FC236}">
                <a16:creationId xmlns:a16="http://schemas.microsoft.com/office/drawing/2014/main" id="{40C8CAD0-E46C-296E-FE7F-1B3239ED7DE5}"/>
              </a:ext>
            </a:extLst>
          </p:cNvPr>
          <p:cNvGraphicFramePr/>
          <p:nvPr>
            <p:extLst>
              <p:ext uri="{D42A27DB-BD31-4B8C-83A1-F6EECF244321}">
                <p14:modId xmlns:p14="http://schemas.microsoft.com/office/powerpoint/2010/main" val="2155175719"/>
              </p:ext>
            </p:extLst>
          </p:nvPr>
        </p:nvGraphicFramePr>
        <p:xfrm>
          <a:off x="129311" y="1902691"/>
          <a:ext cx="11841016" cy="4668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060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What is Python?</a:t>
            </a:r>
          </a:p>
        </p:txBody>
      </p:sp>
      <p:pic>
        <p:nvPicPr>
          <p:cNvPr id="1026" name="Picture 2" descr="Image result for Python">
            <a:extLst>
              <a:ext uri="{FF2B5EF4-FFF2-40B4-BE49-F238E27FC236}">
                <a16:creationId xmlns:a16="http://schemas.microsoft.com/office/drawing/2014/main" id="{86A15AB2-ABEC-F4CA-3986-C6E7B23A9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666" r="16230" b="-2"/>
          <a:stretch/>
        </p:blipFill>
        <p:spPr bwMode="auto">
          <a:xfrm>
            <a:off x="1097280" y="2120900"/>
            <a:ext cx="4639736" cy="3748193"/>
          </a:xfrm>
          <a:prstGeom prst="rect">
            <a:avLst/>
          </a:prstGeom>
          <a:solidFill>
            <a:srgbClr val="FFFFFF"/>
          </a:solidFill>
        </p:spPr>
      </p:pic>
      <p:sp>
        <p:nvSpPr>
          <p:cNvPr id="7" name="Content Placeholder 6">
            <a:extLst>
              <a:ext uri="{FF2B5EF4-FFF2-40B4-BE49-F238E27FC236}">
                <a16:creationId xmlns:a16="http://schemas.microsoft.com/office/drawing/2014/main" id="{F3D22D53-586E-4F80-B549-03B4A942D854}"/>
              </a:ext>
            </a:extLst>
          </p:cNvPr>
          <p:cNvSpPr>
            <a:spLocks noGrp="1"/>
          </p:cNvSpPr>
          <p:nvPr>
            <p:ph sz="half" idx="2"/>
          </p:nvPr>
        </p:nvSpPr>
        <p:spPr>
          <a:xfrm>
            <a:off x="6515944" y="2120900"/>
            <a:ext cx="4639736" cy="3748194"/>
          </a:xfrm>
        </p:spPr>
        <p:txBody>
          <a:bodyPr vert="horz" lIns="0" tIns="45720" rIns="0" bIns="45720" rtlCol="0">
            <a:normAutofit fontScale="92500" lnSpcReduction="20000"/>
          </a:bodyPr>
          <a:lstStyle/>
          <a:p>
            <a:r>
              <a:rPr lang="en-US" dirty="0"/>
              <a:t>Python is a friendly programming language</a:t>
            </a:r>
          </a:p>
          <a:p>
            <a:r>
              <a:rPr lang="en-US" dirty="0"/>
              <a:t>Open source</a:t>
            </a:r>
          </a:p>
          <a:p>
            <a:r>
              <a:rPr lang="en-US" dirty="0"/>
              <a:t>Highly interpreted</a:t>
            </a:r>
          </a:p>
          <a:p>
            <a:r>
              <a:rPr lang="en-US" dirty="0"/>
              <a:t>Easy to code and understand</a:t>
            </a:r>
          </a:p>
          <a:p>
            <a:pPr>
              <a:buFont typeface="Arial" panose="020B0604020202020204" pitchFamily="34" charset="0"/>
              <a:buChar char="•"/>
            </a:pPr>
            <a:r>
              <a:rPr lang="en-US" dirty="0"/>
              <a:t>Think of Python like a magic pen. You write instructions, and the computer follows them to do cool things like solving puzzles, drawing pictures, or even making games!</a:t>
            </a:r>
          </a:p>
          <a:p>
            <a:pPr>
              <a:buFont typeface="Arial" panose="020B0604020202020204" pitchFamily="34" charset="0"/>
              <a:buChar char="•"/>
            </a:pPr>
            <a:r>
              <a:rPr lang="en-US" sz="2100" dirty="0"/>
              <a:t>Python-like programming languages include C, C++, Ruby, Java, JavaScript, R, PHP, Go, Perl etc..</a:t>
            </a:r>
          </a:p>
        </p:txBody>
      </p:sp>
    </p:spTree>
    <p:extLst>
      <p:ext uri="{BB962C8B-B14F-4D97-AF65-F5344CB8AC3E}">
        <p14:creationId xmlns:p14="http://schemas.microsoft.com/office/powerpoint/2010/main" val="180767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CC3EF0-F13E-468D-8198-2FFABAAB8360}"/>
              </a:ext>
            </a:extLst>
          </p:cNvPr>
          <p:cNvSpPr>
            <a:spLocks noGrp="1"/>
          </p:cNvSpPr>
          <p:nvPr>
            <p:ph type="title"/>
          </p:nvPr>
        </p:nvSpPr>
        <p:spPr/>
        <p:txBody>
          <a:bodyPr/>
          <a:lstStyle/>
          <a:p>
            <a:pPr marL="0" indent="0">
              <a:spcBef>
                <a:spcPts val="0"/>
              </a:spcBef>
              <a:spcAft>
                <a:spcPts val="0"/>
              </a:spcAft>
              <a:buNone/>
            </a:pPr>
            <a:r>
              <a:rPr lang="en-US" sz="4800" dirty="0">
                <a:latin typeface="+mj-lt"/>
              </a:rPr>
              <a:t>Installation &amp; Environmental Setup</a:t>
            </a:r>
          </a:p>
        </p:txBody>
      </p:sp>
      <p:sp>
        <p:nvSpPr>
          <p:cNvPr id="8" name="Text Placeholder 7">
            <a:extLst>
              <a:ext uri="{FF2B5EF4-FFF2-40B4-BE49-F238E27FC236}">
                <a16:creationId xmlns:a16="http://schemas.microsoft.com/office/drawing/2014/main" id="{E22A3650-CE74-4B2A-A714-A99CA1898897}"/>
              </a:ext>
            </a:extLst>
          </p:cNvPr>
          <p:cNvSpPr>
            <a:spLocks noGrp="1"/>
          </p:cNvSpPr>
          <p:nvPr>
            <p:ph type="body" idx="1"/>
          </p:nvPr>
        </p:nvSpPr>
        <p:spPr>
          <a:xfrm>
            <a:off x="1097280" y="1885384"/>
            <a:ext cx="4639736" cy="736282"/>
          </a:xfrm>
        </p:spPr>
        <p:txBody>
          <a:bodyPr/>
          <a:lstStyle/>
          <a:p>
            <a:r>
              <a:rPr lang="en-US" dirty="0"/>
              <a:t>Installation</a:t>
            </a:r>
          </a:p>
        </p:txBody>
      </p:sp>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1186731" y="2786259"/>
            <a:ext cx="4639736" cy="2256522"/>
          </a:xfrm>
        </p:spPr>
        <p:txBody>
          <a:bodyPr>
            <a:normAutofit/>
          </a:bodyPr>
          <a:lstStyle/>
          <a:p>
            <a:pPr algn="l">
              <a:buFont typeface="Arial" panose="020B0604020202020204" pitchFamily="34" charset="0"/>
              <a:buChar char="•"/>
            </a:pPr>
            <a:r>
              <a:rPr lang="en-US" sz="1800" dirty="0">
                <a:latin typeface="+mj-lt"/>
              </a:rPr>
              <a:t>Visit the official Python website: </a:t>
            </a:r>
            <a:r>
              <a:rPr lang="en-US" sz="1600" b="0" i="0" dirty="0">
                <a:solidFill>
                  <a:srgbClr val="282828"/>
                </a:solidFill>
                <a:effectLst/>
                <a:latin typeface="Roboto" panose="02000000000000000000" pitchFamily="2" charset="0"/>
                <a:hlinkClick r:id="rId3"/>
              </a:rPr>
              <a:t>https://www.python.org/</a:t>
            </a:r>
            <a:endParaRPr lang="en-US" sz="1600" b="0" i="0" dirty="0">
              <a:solidFill>
                <a:srgbClr val="282828"/>
              </a:solidFill>
              <a:effectLst/>
              <a:latin typeface="Roboto" panose="02000000000000000000" pitchFamily="2" charset="0"/>
            </a:endParaRPr>
          </a:p>
          <a:p>
            <a:pPr algn="l">
              <a:buFont typeface="Arial" panose="020B0604020202020204" pitchFamily="34" charset="0"/>
              <a:buChar char="•"/>
            </a:pPr>
            <a:r>
              <a:rPr lang="en-US" sz="1800" dirty="0">
                <a:latin typeface="+mj-lt"/>
              </a:rPr>
              <a:t>Download the latest version of Python for your operating system.</a:t>
            </a:r>
          </a:p>
          <a:p>
            <a:pPr algn="l">
              <a:buFont typeface="Arial" panose="020B0604020202020204" pitchFamily="34" charset="0"/>
              <a:buChar char="•"/>
            </a:pPr>
            <a:r>
              <a:rPr lang="en-US" sz="1800" dirty="0">
                <a:latin typeface="+mj-lt"/>
              </a:rPr>
              <a:t>Run the installer and ensure you check the box to "Add Python to PATH".</a:t>
            </a:r>
          </a:p>
        </p:txBody>
      </p:sp>
      <p:sp>
        <p:nvSpPr>
          <p:cNvPr id="10" name="Text Placeholder 9">
            <a:extLst>
              <a:ext uri="{FF2B5EF4-FFF2-40B4-BE49-F238E27FC236}">
                <a16:creationId xmlns:a16="http://schemas.microsoft.com/office/drawing/2014/main" id="{97F6AE95-B6EE-4C2B-8982-2E15916B0281}"/>
              </a:ext>
            </a:extLst>
          </p:cNvPr>
          <p:cNvSpPr>
            <a:spLocks noGrp="1"/>
          </p:cNvSpPr>
          <p:nvPr>
            <p:ph type="body" sz="quarter" idx="3"/>
          </p:nvPr>
        </p:nvSpPr>
        <p:spPr>
          <a:xfrm>
            <a:off x="6515944" y="1885384"/>
            <a:ext cx="4639736" cy="736282"/>
          </a:xfrm>
        </p:spPr>
        <p:txBody>
          <a:bodyPr/>
          <a:lstStyle/>
          <a:p>
            <a:r>
              <a:rPr lang="en-US" dirty="0"/>
              <a:t>Setting up the environment</a:t>
            </a:r>
          </a:p>
        </p:txBody>
      </p:sp>
      <p:sp>
        <p:nvSpPr>
          <p:cNvPr id="11" name="Content Placeholder 10">
            <a:extLst>
              <a:ext uri="{FF2B5EF4-FFF2-40B4-BE49-F238E27FC236}">
                <a16:creationId xmlns:a16="http://schemas.microsoft.com/office/drawing/2014/main" id="{5F5CF3C2-A35B-4374-871A-C68ACFAD473F}"/>
              </a:ext>
            </a:extLst>
          </p:cNvPr>
          <p:cNvSpPr>
            <a:spLocks noGrp="1"/>
          </p:cNvSpPr>
          <p:nvPr>
            <p:ph sz="quarter" idx="4"/>
          </p:nvPr>
        </p:nvSpPr>
        <p:spPr>
          <a:xfrm>
            <a:off x="6605395" y="2786258"/>
            <a:ext cx="4639736" cy="2066400"/>
          </a:xfrm>
        </p:spPr>
        <p:txBody>
          <a:bodyPr>
            <a:normAutofit/>
          </a:bodyPr>
          <a:lstStyle/>
          <a:p>
            <a:pPr algn="l">
              <a:buFont typeface="Arial" panose="020B0604020202020204" pitchFamily="34" charset="0"/>
              <a:buChar char="•"/>
            </a:pPr>
            <a:r>
              <a:rPr lang="en-US" sz="1800" dirty="0">
                <a:latin typeface="+mj-lt"/>
              </a:rPr>
              <a:t>Use an Integrated Development Environment (IDE) like PyCharm, VS Code, or IDLE.</a:t>
            </a:r>
          </a:p>
          <a:p>
            <a:pPr algn="l">
              <a:buFont typeface="Arial" panose="020B0604020202020204" pitchFamily="34" charset="0"/>
              <a:buChar char="•"/>
            </a:pPr>
            <a:r>
              <a:rPr lang="en-US" sz="1800" dirty="0">
                <a:latin typeface="+mj-lt"/>
              </a:rPr>
              <a:t>Alternatively, use an online platform like Google Colab or Jupyter Notebook.</a:t>
            </a:r>
          </a:p>
        </p:txBody>
      </p:sp>
      <p:sp>
        <p:nvSpPr>
          <p:cNvPr id="3" name="TextBox 2">
            <a:extLst>
              <a:ext uri="{FF2B5EF4-FFF2-40B4-BE49-F238E27FC236}">
                <a16:creationId xmlns:a16="http://schemas.microsoft.com/office/drawing/2014/main" id="{2FC9B1F3-6187-4597-B4D5-A5B42288A85D}"/>
              </a:ext>
            </a:extLst>
          </p:cNvPr>
          <p:cNvSpPr txBox="1"/>
          <p:nvPr/>
        </p:nvSpPr>
        <p:spPr>
          <a:xfrm>
            <a:off x="1186731" y="5215338"/>
            <a:ext cx="10058399" cy="923330"/>
          </a:xfrm>
          <a:prstGeom prst="rect">
            <a:avLst/>
          </a:prstGeom>
          <a:solidFill>
            <a:schemeClr val="accent3">
              <a:lumMod val="40000"/>
              <a:lumOff val="60000"/>
            </a:schemeClr>
          </a:solidFill>
        </p:spPr>
        <p:txBody>
          <a:bodyPr wrap="square">
            <a:spAutoFit/>
          </a:bodyPr>
          <a:lstStyle/>
          <a:p>
            <a:pPr algn="ctr"/>
            <a:r>
              <a:rPr lang="en-US" sz="1800" b="1" dirty="0">
                <a:latin typeface="+mj-lt"/>
              </a:rPr>
              <a:t>For this program, Ignore all -we will use the </a:t>
            </a:r>
            <a:r>
              <a:rPr lang="en-US" sz="1800" b="1" dirty="0">
                <a:solidFill>
                  <a:schemeClr val="accent1"/>
                </a:solidFill>
                <a:latin typeface="+mj-lt"/>
              </a:rPr>
              <a:t>free online platform </a:t>
            </a:r>
            <a:r>
              <a:rPr lang="en-US" sz="1800" b="1" dirty="0">
                <a:latin typeface="+mj-lt"/>
              </a:rPr>
              <a:t>– </a:t>
            </a:r>
            <a:r>
              <a:rPr lang="en-US" sz="1800" b="1" dirty="0">
                <a:latin typeface="+mj-lt"/>
                <a:hlinkClick r:id="rId4"/>
              </a:rPr>
              <a:t>Google Colab</a:t>
            </a:r>
            <a:r>
              <a:rPr lang="en-US" sz="1800" b="1" dirty="0">
                <a:latin typeface="+mj-lt"/>
              </a:rPr>
              <a:t>, </a:t>
            </a:r>
          </a:p>
          <a:p>
            <a:pPr algn="ctr"/>
            <a:r>
              <a:rPr lang="en-US" sz="1800" b="1" dirty="0">
                <a:latin typeface="+mj-lt"/>
              </a:rPr>
              <a:t>All you need is a Gmail Account for Sign In</a:t>
            </a:r>
          </a:p>
          <a:p>
            <a:pPr algn="ctr"/>
            <a:r>
              <a:rPr lang="en-US" sz="1800" b="1" dirty="0">
                <a:latin typeface="+mj-lt"/>
              </a:rPr>
              <a:t> </a:t>
            </a:r>
            <a:endParaRPr lang="en-US" b="1" dirty="0"/>
          </a:p>
        </p:txBody>
      </p:sp>
    </p:spTree>
    <p:extLst>
      <p:ext uri="{BB962C8B-B14F-4D97-AF65-F5344CB8AC3E}">
        <p14:creationId xmlns:p14="http://schemas.microsoft.com/office/powerpoint/2010/main" val="15114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10512F-1481-379B-9616-700E9808A40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5A36845-094F-2FF8-C7FC-79073EF4B285}"/>
              </a:ext>
            </a:extLst>
          </p:cNvPr>
          <p:cNvSpPr>
            <a:spLocks noGrp="1"/>
          </p:cNvSpPr>
          <p:nvPr>
            <p:ph type="title"/>
          </p:nvPr>
        </p:nvSpPr>
        <p:spPr>
          <a:xfrm>
            <a:off x="1097280" y="286603"/>
            <a:ext cx="10058400" cy="1450757"/>
          </a:xfrm>
        </p:spPr>
        <p:txBody>
          <a:bodyPr>
            <a:normAutofit/>
          </a:bodyPr>
          <a:lstStyle/>
          <a:p>
            <a:pPr marL="0" indent="0">
              <a:spcBef>
                <a:spcPts val="0"/>
              </a:spcBef>
              <a:spcAft>
                <a:spcPts val="0"/>
              </a:spcAft>
              <a:buNone/>
            </a:pPr>
            <a:r>
              <a:rPr lang="en-US" dirty="0">
                <a:latin typeface="+mj-lt"/>
              </a:rPr>
              <a:t>Sample Hello World Program</a:t>
            </a:r>
          </a:p>
        </p:txBody>
      </p:sp>
      <p:sp>
        <p:nvSpPr>
          <p:cNvPr id="3" name="Content Placeholder 2">
            <a:extLst>
              <a:ext uri="{FF2B5EF4-FFF2-40B4-BE49-F238E27FC236}">
                <a16:creationId xmlns:a16="http://schemas.microsoft.com/office/drawing/2014/main" id="{FE33E650-47EE-6503-50B1-AFFF5ECF2928}"/>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82828"/>
                </a:solidFill>
                <a:effectLst/>
                <a:latin typeface="Roboto" panose="02000000000000000000" pitchFamily="2" charset="0"/>
              </a:rPr>
              <a:t>Open your </a:t>
            </a:r>
            <a:r>
              <a:rPr lang="en-US" b="0" i="0" dirty="0">
                <a:solidFill>
                  <a:srgbClr val="282828"/>
                </a:solidFill>
                <a:effectLst/>
                <a:latin typeface="Roboto" panose="02000000000000000000" pitchFamily="2" charset="0"/>
                <a:hlinkClick r:id="rId3"/>
              </a:rPr>
              <a:t>Google Colab</a:t>
            </a:r>
            <a:endParaRPr lang="en-US" b="0" i="0" dirty="0">
              <a:solidFill>
                <a:srgbClr val="282828"/>
              </a:solidFill>
              <a:effectLst/>
              <a:latin typeface="Roboto" panose="02000000000000000000" pitchFamily="2" charset="0"/>
            </a:endParaRPr>
          </a:p>
          <a:p>
            <a:pPr algn="l">
              <a:buFont typeface="Arial" panose="020B0604020202020204" pitchFamily="34" charset="0"/>
              <a:buChar char="•"/>
            </a:pPr>
            <a:r>
              <a:rPr lang="en-US" dirty="0">
                <a:solidFill>
                  <a:srgbClr val="282828"/>
                </a:solidFill>
                <a:latin typeface="Roboto" panose="02000000000000000000" pitchFamily="2" charset="0"/>
              </a:rPr>
              <a:t>Sign in with your Gmail Account</a:t>
            </a:r>
          </a:p>
          <a:p>
            <a:pPr algn="l">
              <a:buFont typeface="Arial" panose="020B0604020202020204" pitchFamily="34" charset="0"/>
              <a:buChar char="•"/>
            </a:pPr>
            <a:r>
              <a:rPr lang="en-US" b="0" i="0" dirty="0">
                <a:solidFill>
                  <a:srgbClr val="282828"/>
                </a:solidFill>
                <a:effectLst/>
                <a:latin typeface="Roboto" panose="02000000000000000000" pitchFamily="2" charset="0"/>
              </a:rPr>
              <a:t>Click New Notebook</a:t>
            </a:r>
          </a:p>
          <a:p>
            <a:pPr algn="l">
              <a:buFont typeface="Arial" panose="020B0604020202020204" pitchFamily="34" charset="0"/>
              <a:buChar char="•"/>
            </a:pPr>
            <a:r>
              <a:rPr lang="en-US" b="0" i="0" dirty="0">
                <a:solidFill>
                  <a:srgbClr val="282828"/>
                </a:solidFill>
                <a:effectLst/>
                <a:latin typeface="Roboto" panose="02000000000000000000" pitchFamily="2" charset="0"/>
              </a:rPr>
              <a:t>Write the code provided.</a:t>
            </a:r>
          </a:p>
          <a:p>
            <a:pPr lvl="1">
              <a:buFont typeface="Arial" panose="020B0604020202020204" pitchFamily="34" charset="0"/>
              <a:buChar char="•"/>
            </a:pPr>
            <a:r>
              <a:rPr lang="en-US" sz="1050" b="0" i="1" dirty="0">
                <a:solidFill>
                  <a:srgbClr val="282828"/>
                </a:solidFill>
                <a:effectLst/>
                <a:latin typeface="Roboto" panose="02000000000000000000" pitchFamily="2" charset="0"/>
              </a:rPr>
              <a:t># This program tells the computer to say "Hello, World!"</a:t>
            </a:r>
          </a:p>
          <a:p>
            <a:pPr lvl="1">
              <a:buFont typeface="Arial" panose="020B0604020202020204" pitchFamily="34" charset="0"/>
              <a:buChar char="•"/>
            </a:pPr>
            <a:r>
              <a:rPr lang="en-US" sz="1050" b="0" i="1" dirty="0">
                <a:solidFill>
                  <a:srgbClr val="282828"/>
                </a:solidFill>
                <a:effectLst/>
                <a:latin typeface="Roboto" panose="02000000000000000000" pitchFamily="2" charset="0"/>
              </a:rPr>
              <a:t>print("Hello, World!")</a:t>
            </a:r>
          </a:p>
          <a:p>
            <a:pPr algn="l">
              <a:buFont typeface="Arial" panose="020B0604020202020204" pitchFamily="34" charset="0"/>
              <a:buChar char="•"/>
            </a:pPr>
            <a:r>
              <a:rPr lang="en-US" b="0" i="0" dirty="0">
                <a:solidFill>
                  <a:srgbClr val="282828"/>
                </a:solidFill>
                <a:effectLst/>
                <a:latin typeface="Roboto" panose="02000000000000000000" pitchFamily="2" charset="0"/>
              </a:rPr>
              <a:t>Run the program to see the output.</a:t>
            </a:r>
          </a:p>
        </p:txBody>
      </p:sp>
      <p:pic>
        <p:nvPicPr>
          <p:cNvPr id="21" name="Picture 20">
            <a:extLst>
              <a:ext uri="{FF2B5EF4-FFF2-40B4-BE49-F238E27FC236}">
                <a16:creationId xmlns:a16="http://schemas.microsoft.com/office/drawing/2014/main" id="{F0E811C4-03A4-F984-8216-C1EDE4F1CF10}"/>
              </a:ext>
            </a:extLst>
          </p:cNvPr>
          <p:cNvPicPr>
            <a:picLocks noChangeAspect="1"/>
          </p:cNvPicPr>
          <p:nvPr/>
        </p:nvPicPr>
        <p:blipFill>
          <a:blip r:embed="rId4"/>
          <a:stretch>
            <a:fillRect/>
          </a:stretch>
        </p:blipFill>
        <p:spPr>
          <a:xfrm>
            <a:off x="5639319" y="2108201"/>
            <a:ext cx="6338039" cy="3418664"/>
          </a:xfrm>
          <a:prstGeom prst="rect">
            <a:avLst/>
          </a:prstGeom>
        </p:spPr>
      </p:pic>
    </p:spTree>
    <p:extLst>
      <p:ext uri="{BB962C8B-B14F-4D97-AF65-F5344CB8AC3E}">
        <p14:creationId xmlns:p14="http://schemas.microsoft.com/office/powerpoint/2010/main" val="240150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5EDEFD-E8D4-317F-24FC-B39841B4B8D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914C8CD-9CD0-69DA-F744-3507507E79EE}"/>
              </a:ext>
            </a:extLst>
          </p:cNvPr>
          <p:cNvSpPr>
            <a:spLocks noGrp="1"/>
          </p:cNvSpPr>
          <p:nvPr>
            <p:ph type="title"/>
          </p:nvPr>
        </p:nvSpPr>
        <p:spPr>
          <a:xfrm>
            <a:off x="1097280" y="286603"/>
            <a:ext cx="10058400" cy="1450757"/>
          </a:xfrm>
        </p:spPr>
        <p:txBody>
          <a:bodyPr>
            <a:normAutofit/>
          </a:bodyPr>
          <a:lstStyle/>
          <a:p>
            <a:pPr marL="0" indent="0">
              <a:spcBef>
                <a:spcPts val="0"/>
              </a:spcBef>
              <a:spcAft>
                <a:spcPts val="0"/>
              </a:spcAft>
              <a:buNone/>
            </a:pPr>
            <a:r>
              <a:rPr lang="en-US" dirty="0">
                <a:latin typeface="+mj-lt"/>
              </a:rPr>
              <a:t>Variables &amp; Constants</a:t>
            </a:r>
          </a:p>
        </p:txBody>
      </p:sp>
      <p:sp>
        <p:nvSpPr>
          <p:cNvPr id="3" name="Content Placeholder 2">
            <a:extLst>
              <a:ext uri="{FF2B5EF4-FFF2-40B4-BE49-F238E27FC236}">
                <a16:creationId xmlns:a16="http://schemas.microsoft.com/office/drawing/2014/main" id="{5E92EBD0-CBF6-C2D5-4080-59F601DBB5A8}"/>
              </a:ext>
            </a:extLst>
          </p:cNvPr>
          <p:cNvSpPr>
            <a:spLocks noGrp="1"/>
          </p:cNvSpPr>
          <p:nvPr>
            <p:ph idx="1"/>
          </p:nvPr>
        </p:nvSpPr>
        <p:spPr>
          <a:xfrm>
            <a:off x="1216548" y="2108201"/>
            <a:ext cx="10143878" cy="1966842"/>
          </a:xfrm>
        </p:spPr>
        <p:txBody>
          <a:bodyPr>
            <a:normAutofit fontScale="85000" lnSpcReduction="10000"/>
          </a:bodyPr>
          <a:lstStyle/>
          <a:p>
            <a:pPr>
              <a:buFont typeface="Arial" panose="020B0604020202020204" pitchFamily="34" charset="0"/>
              <a:buChar char="•"/>
            </a:pPr>
            <a:r>
              <a:rPr lang="en-US" sz="3200" dirty="0">
                <a:solidFill>
                  <a:srgbClr val="282828"/>
                </a:solidFill>
                <a:latin typeface="Roboto" panose="02000000000000000000" pitchFamily="2" charset="0"/>
              </a:rPr>
              <a:t>Variables in Python are used to store data that can change during program execution. </a:t>
            </a:r>
          </a:p>
          <a:p>
            <a:pPr>
              <a:buFont typeface="Arial" panose="020B0604020202020204" pitchFamily="34" charset="0"/>
              <a:buChar char="•"/>
            </a:pPr>
            <a:r>
              <a:rPr lang="en-US" sz="3200" dirty="0">
                <a:solidFill>
                  <a:srgbClr val="282828"/>
                </a:solidFill>
                <a:latin typeface="Roboto" panose="02000000000000000000" pitchFamily="2" charset="0"/>
              </a:rPr>
              <a:t>Constants are values that remain fixed throughout the program. </a:t>
            </a:r>
          </a:p>
          <a:p>
            <a:pPr>
              <a:buFont typeface="Arial" panose="020B0604020202020204" pitchFamily="34" charset="0"/>
              <a:buChar char="•"/>
            </a:pPr>
            <a:r>
              <a:rPr lang="en-US" sz="3200" dirty="0">
                <a:solidFill>
                  <a:srgbClr val="282828"/>
                </a:solidFill>
                <a:latin typeface="Roboto" panose="02000000000000000000" pitchFamily="2" charset="0"/>
              </a:rPr>
              <a:t>Assigned using equal to (=) operator</a:t>
            </a:r>
          </a:p>
          <a:p>
            <a:pPr>
              <a:buFont typeface="Arial" panose="020B0604020202020204" pitchFamily="34" charset="0"/>
              <a:buChar char="•"/>
            </a:pPr>
            <a:endParaRPr lang="en-US" dirty="0"/>
          </a:p>
          <a:p>
            <a:pPr marL="0" indent="0">
              <a:buNone/>
            </a:pPr>
            <a:endParaRPr lang="en-US" dirty="0"/>
          </a:p>
        </p:txBody>
      </p:sp>
      <p:pic>
        <p:nvPicPr>
          <p:cNvPr id="4" name="Picture 3">
            <a:extLst>
              <a:ext uri="{FF2B5EF4-FFF2-40B4-BE49-F238E27FC236}">
                <a16:creationId xmlns:a16="http://schemas.microsoft.com/office/drawing/2014/main" id="{6CC3C5E8-466B-B0B4-243A-704E49EC9729}"/>
              </a:ext>
            </a:extLst>
          </p:cNvPr>
          <p:cNvPicPr>
            <a:picLocks noChangeAspect="1"/>
          </p:cNvPicPr>
          <p:nvPr/>
        </p:nvPicPr>
        <p:blipFill>
          <a:blip r:embed="rId3"/>
          <a:stretch>
            <a:fillRect/>
          </a:stretch>
        </p:blipFill>
        <p:spPr>
          <a:xfrm>
            <a:off x="2187230" y="4296797"/>
            <a:ext cx="6962775" cy="2352482"/>
          </a:xfrm>
          <a:prstGeom prst="rect">
            <a:avLst/>
          </a:prstGeom>
        </p:spPr>
      </p:pic>
    </p:spTree>
    <p:extLst>
      <p:ext uri="{BB962C8B-B14F-4D97-AF65-F5344CB8AC3E}">
        <p14:creationId xmlns:p14="http://schemas.microsoft.com/office/powerpoint/2010/main" val="205945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F63847-67FB-C0F8-A7C3-E278F888486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7265F7F-8EF3-12E6-B686-50F0111B5ED6}"/>
              </a:ext>
            </a:extLst>
          </p:cNvPr>
          <p:cNvSpPr>
            <a:spLocks noGrp="1"/>
          </p:cNvSpPr>
          <p:nvPr>
            <p:ph type="title"/>
          </p:nvPr>
        </p:nvSpPr>
        <p:spPr>
          <a:xfrm>
            <a:off x="1097280" y="286603"/>
            <a:ext cx="10058400" cy="1450757"/>
          </a:xfrm>
        </p:spPr>
        <p:txBody>
          <a:bodyPr>
            <a:normAutofit/>
          </a:bodyPr>
          <a:lstStyle/>
          <a:p>
            <a:pPr marL="0" indent="0">
              <a:spcBef>
                <a:spcPts val="0"/>
              </a:spcBef>
              <a:spcAft>
                <a:spcPts val="0"/>
              </a:spcAft>
              <a:buNone/>
            </a:pPr>
            <a:r>
              <a:rPr lang="en-US" dirty="0">
                <a:latin typeface="+mj-lt"/>
              </a:rPr>
              <a:t>String Formatting</a:t>
            </a:r>
          </a:p>
        </p:txBody>
      </p:sp>
      <p:sp>
        <p:nvSpPr>
          <p:cNvPr id="3" name="Content Placeholder 2">
            <a:extLst>
              <a:ext uri="{FF2B5EF4-FFF2-40B4-BE49-F238E27FC236}">
                <a16:creationId xmlns:a16="http://schemas.microsoft.com/office/drawing/2014/main" id="{5ABCE28C-0153-06DC-5344-302BD548684B}"/>
              </a:ext>
            </a:extLst>
          </p:cNvPr>
          <p:cNvSpPr>
            <a:spLocks noGrp="1"/>
          </p:cNvSpPr>
          <p:nvPr>
            <p:ph idx="1"/>
          </p:nvPr>
        </p:nvSpPr>
        <p:spPr>
          <a:xfrm>
            <a:off x="1216548" y="2266121"/>
            <a:ext cx="5889930" cy="4305275"/>
          </a:xfrm>
        </p:spPr>
        <p:txBody>
          <a:bodyPr>
            <a:normAutofit/>
          </a:bodyPr>
          <a:lstStyle/>
          <a:p>
            <a:pPr marL="0" indent="0">
              <a:buNone/>
            </a:pPr>
            <a:r>
              <a:rPr lang="en-US" sz="2700" dirty="0">
                <a:solidFill>
                  <a:srgbClr val="282828"/>
                </a:solidFill>
                <a:latin typeface="Roboto" panose="02000000000000000000" pitchFamily="2" charset="0"/>
              </a:rPr>
              <a:t>Create dynamic and readable strings </a:t>
            </a:r>
          </a:p>
          <a:p>
            <a:pPr>
              <a:buFont typeface="Arial" panose="020B0604020202020204" pitchFamily="34" charset="0"/>
              <a:buChar char="•"/>
            </a:pPr>
            <a:r>
              <a:rPr lang="en-US" sz="2700" dirty="0">
                <a:solidFill>
                  <a:srgbClr val="282828"/>
                </a:solidFill>
                <a:latin typeface="Roboto" panose="02000000000000000000" pitchFamily="2" charset="0"/>
              </a:rPr>
              <a:t>Using f-strings</a:t>
            </a:r>
          </a:p>
          <a:p>
            <a:pPr>
              <a:buFont typeface="Arial" panose="020B0604020202020204" pitchFamily="34" charset="0"/>
              <a:buChar char="•"/>
            </a:pPr>
            <a:r>
              <a:rPr lang="en-US" sz="2700" dirty="0">
                <a:solidFill>
                  <a:srgbClr val="282828"/>
                </a:solidFill>
                <a:latin typeface="Roboto" panose="02000000000000000000" pitchFamily="2" charset="0"/>
              </a:rPr>
              <a:t>Using .format() method</a:t>
            </a:r>
          </a:p>
          <a:p>
            <a:pPr>
              <a:buFont typeface="Arial" panose="020B0604020202020204" pitchFamily="34" charset="0"/>
              <a:buChar char="•"/>
            </a:pPr>
            <a:r>
              <a:rPr lang="en-US" sz="2700" dirty="0">
                <a:solidFill>
                  <a:srgbClr val="282828"/>
                </a:solidFill>
                <a:latin typeface="Roboto" panose="02000000000000000000" pitchFamily="2" charset="0"/>
              </a:rPr>
              <a:t>Using % formatting</a:t>
            </a:r>
          </a:p>
          <a:p>
            <a:pPr>
              <a:buFont typeface="Arial" panose="020B0604020202020204" pitchFamily="34" charset="0"/>
              <a:buChar char="•"/>
            </a:pPr>
            <a:r>
              <a:rPr lang="en-US" sz="2700" dirty="0">
                <a:solidFill>
                  <a:srgbClr val="282828"/>
                </a:solidFill>
                <a:latin typeface="Roboto" panose="02000000000000000000" pitchFamily="2" charset="0"/>
              </a:rPr>
              <a:t>Using Templates</a:t>
            </a:r>
          </a:p>
          <a:p>
            <a:pPr>
              <a:buFont typeface="Arial" panose="020B0604020202020204" pitchFamily="34" charset="0"/>
              <a:buChar char="•"/>
            </a:pPr>
            <a:endParaRPr lang="en-US" sz="2500" dirty="0">
              <a:solidFill>
                <a:srgbClr val="282828"/>
              </a:solidFill>
              <a:latin typeface="Roboto" panose="02000000000000000000" pitchFamily="2" charset="0"/>
            </a:endParaRPr>
          </a:p>
          <a:p>
            <a:pPr lvl="1">
              <a:buFont typeface="Arial" panose="020B0604020202020204" pitchFamily="34" charset="0"/>
              <a:buChar char="•"/>
            </a:pPr>
            <a:endParaRPr lang="en-US" sz="2500" dirty="0">
              <a:solidFill>
                <a:srgbClr val="282828"/>
              </a:solidFill>
              <a:latin typeface="Roboto" panose="02000000000000000000" pitchFamily="2" charset="0"/>
            </a:endParaRPr>
          </a:p>
          <a:p>
            <a:pPr lvl="1">
              <a:buFont typeface="Arial" panose="020B0604020202020204" pitchFamily="34" charset="0"/>
              <a:buChar char="•"/>
            </a:pPr>
            <a:endParaRPr lang="en-US" sz="2500" dirty="0">
              <a:solidFill>
                <a:srgbClr val="282828"/>
              </a:solidFill>
              <a:latin typeface="Roboto" panose="02000000000000000000" pitchFamily="2" charset="0"/>
            </a:endParaRPr>
          </a:p>
          <a:p>
            <a:pPr>
              <a:buFont typeface="Arial" panose="020B0604020202020204" pitchFamily="34" charset="0"/>
              <a:buChar char="•"/>
            </a:pPr>
            <a:endParaRPr lang="en-US" sz="2700" dirty="0">
              <a:solidFill>
                <a:srgbClr val="282828"/>
              </a:solidFill>
              <a:latin typeface="Roboto" panose="02000000000000000000" pitchFamily="2" charset="0"/>
            </a:endParaRPr>
          </a:p>
          <a:p>
            <a:pPr>
              <a:buFont typeface="Arial" panose="020B0604020202020204" pitchFamily="34" charset="0"/>
              <a:buChar char="•"/>
            </a:pPr>
            <a:endParaRPr lang="en-US" sz="2700" dirty="0">
              <a:solidFill>
                <a:srgbClr val="282828"/>
              </a:solidFill>
              <a:latin typeface="Roboto" panose="02000000000000000000" pitchFamily="2" charset="0"/>
            </a:endParaRPr>
          </a:p>
        </p:txBody>
      </p:sp>
      <p:pic>
        <p:nvPicPr>
          <p:cNvPr id="11" name="Picture 10">
            <a:extLst>
              <a:ext uri="{FF2B5EF4-FFF2-40B4-BE49-F238E27FC236}">
                <a16:creationId xmlns:a16="http://schemas.microsoft.com/office/drawing/2014/main" id="{736A071F-7138-23AC-F521-0C73875FB3C0}"/>
              </a:ext>
            </a:extLst>
          </p:cNvPr>
          <p:cNvPicPr>
            <a:picLocks noChangeAspect="1"/>
          </p:cNvPicPr>
          <p:nvPr/>
        </p:nvPicPr>
        <p:blipFill>
          <a:blip r:embed="rId3"/>
          <a:stretch>
            <a:fillRect/>
          </a:stretch>
        </p:blipFill>
        <p:spPr>
          <a:xfrm>
            <a:off x="7225746" y="286603"/>
            <a:ext cx="5086350" cy="6381750"/>
          </a:xfrm>
          <a:prstGeom prst="rect">
            <a:avLst/>
          </a:prstGeom>
        </p:spPr>
      </p:pic>
    </p:spTree>
    <p:extLst>
      <p:ext uri="{BB962C8B-B14F-4D97-AF65-F5344CB8AC3E}">
        <p14:creationId xmlns:p14="http://schemas.microsoft.com/office/powerpoint/2010/main" val="41582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ABEDEE-AB91-568A-642C-D1E665E4DD0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FE6FC90-B7D7-D7D4-EE69-F02ACF7447CF}"/>
              </a:ext>
            </a:extLst>
          </p:cNvPr>
          <p:cNvSpPr>
            <a:spLocks noGrp="1"/>
          </p:cNvSpPr>
          <p:nvPr>
            <p:ph type="title"/>
          </p:nvPr>
        </p:nvSpPr>
        <p:spPr>
          <a:xfrm>
            <a:off x="1097280" y="286603"/>
            <a:ext cx="10058400" cy="1450757"/>
          </a:xfrm>
        </p:spPr>
        <p:txBody>
          <a:bodyPr>
            <a:normAutofit/>
          </a:bodyPr>
          <a:lstStyle/>
          <a:p>
            <a:pPr marL="0" indent="0">
              <a:spcBef>
                <a:spcPts val="0"/>
              </a:spcBef>
              <a:spcAft>
                <a:spcPts val="0"/>
              </a:spcAft>
              <a:buNone/>
            </a:pPr>
            <a:r>
              <a:rPr lang="en-US" sz="4800" dirty="0">
                <a:solidFill>
                  <a:schemeClr val="tx1">
                    <a:lumMod val="75000"/>
                    <a:lumOff val="25000"/>
                  </a:schemeClr>
                </a:solidFill>
              </a:rPr>
              <a:t>Naming Conventions</a:t>
            </a:r>
            <a:endParaRPr lang="en-US" dirty="0">
              <a:latin typeface="+mj-lt"/>
            </a:endParaRPr>
          </a:p>
        </p:txBody>
      </p:sp>
      <p:graphicFrame>
        <p:nvGraphicFramePr>
          <p:cNvPr id="7" name="Content Placeholder 6">
            <a:extLst>
              <a:ext uri="{FF2B5EF4-FFF2-40B4-BE49-F238E27FC236}">
                <a16:creationId xmlns:a16="http://schemas.microsoft.com/office/drawing/2014/main" id="{6F19F9C2-C2E9-C0FA-7F74-5A8852B61786}"/>
              </a:ext>
            </a:extLst>
          </p:cNvPr>
          <p:cNvGraphicFramePr>
            <a:graphicFrameLocks noGrp="1"/>
          </p:cNvGraphicFramePr>
          <p:nvPr>
            <p:ph idx="1"/>
            <p:extLst>
              <p:ext uri="{D42A27DB-BD31-4B8C-83A1-F6EECF244321}">
                <p14:modId xmlns:p14="http://schemas.microsoft.com/office/powerpoint/2010/main" val="236476580"/>
              </p:ext>
            </p:extLst>
          </p:nvPr>
        </p:nvGraphicFramePr>
        <p:xfrm>
          <a:off x="1113183" y="2011264"/>
          <a:ext cx="9874226" cy="3990200"/>
        </p:xfrm>
        <a:graphic>
          <a:graphicData uri="http://schemas.openxmlformats.org/drawingml/2006/table">
            <a:tbl>
              <a:tblPr firstRow="1">
                <a:tableStyleId>{6E25E649-3F16-4E02-A733-19D2CDBF48F0}</a:tableStyleId>
              </a:tblPr>
              <a:tblGrid>
                <a:gridCol w="2031105">
                  <a:extLst>
                    <a:ext uri="{9D8B030D-6E8A-4147-A177-3AD203B41FA5}">
                      <a16:colId xmlns:a16="http://schemas.microsoft.com/office/drawing/2014/main" val="3323094478"/>
                    </a:ext>
                  </a:extLst>
                </a:gridCol>
                <a:gridCol w="3775134">
                  <a:extLst>
                    <a:ext uri="{9D8B030D-6E8A-4147-A177-3AD203B41FA5}">
                      <a16:colId xmlns:a16="http://schemas.microsoft.com/office/drawing/2014/main" val="1748607942"/>
                    </a:ext>
                  </a:extLst>
                </a:gridCol>
                <a:gridCol w="4067987">
                  <a:extLst>
                    <a:ext uri="{9D8B030D-6E8A-4147-A177-3AD203B41FA5}">
                      <a16:colId xmlns:a16="http://schemas.microsoft.com/office/drawing/2014/main" val="1133338026"/>
                    </a:ext>
                  </a:extLst>
                </a:gridCol>
              </a:tblGrid>
              <a:tr h="341890">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Aspect</a:t>
                      </a:r>
                    </a:p>
                  </a:txBody>
                  <a:tcPr marL="85472" marR="85472" marT="42736" marB="42736" anchor="ctr"/>
                </a:tc>
                <a:tc>
                  <a:txBody>
                    <a:bodyPr/>
                    <a:lstStyle/>
                    <a:p>
                      <a:r>
                        <a:rPr lang="en-US" sz="1600">
                          <a:effectLst/>
                          <a:latin typeface="Roboto" panose="02000000000000000000" pitchFamily="2" charset="0"/>
                          <a:ea typeface="Roboto" panose="02000000000000000000" pitchFamily="2" charset="0"/>
                          <a:cs typeface="Roboto" panose="02000000000000000000" pitchFamily="2" charset="0"/>
                        </a:rPr>
                        <a:t>Variables</a:t>
                      </a:r>
                    </a:p>
                  </a:txBody>
                  <a:tcPr marL="85472" marR="85472" marT="42736" marB="42736" anchor="ct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Constants</a:t>
                      </a:r>
                    </a:p>
                  </a:txBody>
                  <a:tcPr marL="85472" marR="85472" marT="42736" marB="42736" anchor="ctr"/>
                </a:tc>
                <a:extLst>
                  <a:ext uri="{0D108BD9-81ED-4DB2-BD59-A6C34878D82A}">
                    <a16:rowId xmlns:a16="http://schemas.microsoft.com/office/drawing/2014/main" val="81253391"/>
                  </a:ext>
                </a:extLst>
              </a:tr>
              <a:tr h="494052">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Case</a:t>
                      </a:r>
                    </a:p>
                  </a:txBody>
                  <a:tcPr marL="85472" marR="85472" marT="42736" marB="42736" anchor="ctr">
                    <a:solidFill>
                      <a:schemeClr val="accent1">
                        <a:lumMod val="40000"/>
                        <a:lumOff val="60000"/>
                      </a:schemeClr>
                    </a:solidFill>
                  </a:tcP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Lowercase</a:t>
                      </a:r>
                    </a:p>
                  </a:txBody>
                  <a:tcPr marL="85472" marR="85472" marT="42736" marB="42736" anchor="ct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Uppercase</a:t>
                      </a:r>
                    </a:p>
                  </a:txBody>
                  <a:tcPr marL="85472" marR="85472" marT="42736" marB="42736" anchor="ctr"/>
                </a:tc>
                <a:extLst>
                  <a:ext uri="{0D108BD9-81ED-4DB2-BD59-A6C34878D82A}">
                    <a16:rowId xmlns:a16="http://schemas.microsoft.com/office/drawing/2014/main" val="527985633"/>
                  </a:ext>
                </a:extLst>
              </a:tr>
              <a:tr h="459862">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Case Sensitive</a:t>
                      </a:r>
                    </a:p>
                  </a:txBody>
                  <a:tcPr marL="85472" marR="85472" marT="42736" marB="42736" anchor="ctr">
                    <a:solidFill>
                      <a:schemeClr val="accent1">
                        <a:lumMod val="40000"/>
                        <a:lumOff val="60000"/>
                      </a:schemeClr>
                    </a:solidFill>
                  </a:tcPr>
                </a:tc>
                <a:tc>
                  <a:txBody>
                    <a:bodyPr/>
                    <a:lstStyle/>
                    <a:p>
                      <a:r>
                        <a:rPr lang="en-US" sz="16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case-sensitive</a:t>
                      </a:r>
                      <a:endParaRPr lang="en-US" sz="1600" dirty="0">
                        <a:effectLst/>
                        <a:latin typeface="Roboto" panose="02000000000000000000" pitchFamily="2" charset="0"/>
                        <a:ea typeface="Roboto" panose="02000000000000000000" pitchFamily="2" charset="0"/>
                        <a:cs typeface="Roboto" panose="02000000000000000000" pitchFamily="2" charset="0"/>
                      </a:endParaRPr>
                    </a:p>
                  </a:txBody>
                  <a:tcPr marL="85472" marR="85472" marT="42736" marB="42736" anchor="ctr"/>
                </a:tc>
                <a:tc>
                  <a:txBody>
                    <a:bodyPr/>
                    <a:lstStyle/>
                    <a:p>
                      <a:r>
                        <a:rPr lang="en-US" sz="16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case-sensitive</a:t>
                      </a:r>
                      <a:endParaRPr lang="en-US" sz="1600" dirty="0">
                        <a:effectLst/>
                        <a:latin typeface="Roboto" panose="02000000000000000000" pitchFamily="2" charset="0"/>
                        <a:ea typeface="Roboto" panose="02000000000000000000" pitchFamily="2" charset="0"/>
                        <a:cs typeface="Roboto" panose="02000000000000000000" pitchFamily="2" charset="0"/>
                      </a:endParaRPr>
                    </a:p>
                  </a:txBody>
                  <a:tcPr marL="85472" marR="85472" marT="42736" marB="42736" anchor="ctr"/>
                </a:tc>
                <a:extLst>
                  <a:ext uri="{0D108BD9-81ED-4DB2-BD59-A6C34878D82A}">
                    <a16:rowId xmlns:a16="http://schemas.microsoft.com/office/drawing/2014/main" val="2340303887"/>
                  </a:ext>
                </a:extLst>
              </a:tr>
              <a:tr h="394904">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Word Separation</a:t>
                      </a:r>
                    </a:p>
                  </a:txBody>
                  <a:tcPr marL="85472" marR="85472" marT="42736" marB="42736" anchor="ctr">
                    <a:solidFill>
                      <a:schemeClr val="accent1">
                        <a:lumMod val="40000"/>
                        <a:lumOff val="60000"/>
                      </a:schemeClr>
                    </a:solidFill>
                  </a:tcP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Use underscores (full_name)</a:t>
                      </a:r>
                    </a:p>
                  </a:txBody>
                  <a:tcPr marL="85472" marR="85472" marT="42736" marB="42736" anchor="ct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Use underscores (PI_VALUE)</a:t>
                      </a:r>
                    </a:p>
                  </a:txBody>
                  <a:tcPr marL="85472" marR="85472" marT="42736" marB="42736" anchor="ctr"/>
                </a:tc>
                <a:extLst>
                  <a:ext uri="{0D108BD9-81ED-4DB2-BD59-A6C34878D82A}">
                    <a16:rowId xmlns:a16="http://schemas.microsoft.com/office/drawing/2014/main" val="1110553065"/>
                  </a:ext>
                </a:extLst>
              </a:tr>
              <a:tr h="461610">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Descriptive Names</a:t>
                      </a:r>
                    </a:p>
                  </a:txBody>
                  <a:tcPr marL="85472" marR="85472" marT="42736" marB="42736" anchor="ctr">
                    <a:solidFill>
                      <a:schemeClr val="accent1">
                        <a:lumMod val="40000"/>
                        <a:lumOff val="60000"/>
                      </a:schemeClr>
                    </a:solidFill>
                  </a:tcP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Should be meaningful and descriptive</a:t>
                      </a:r>
                    </a:p>
                  </a:txBody>
                  <a:tcPr marL="85472" marR="85472" marT="42736" marB="42736" anchor="ct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Should be meaningful and descriptive</a:t>
                      </a:r>
                    </a:p>
                  </a:txBody>
                  <a:tcPr marL="85472" marR="85472" marT="42736" marB="42736" anchor="ctr"/>
                </a:tc>
                <a:extLst>
                  <a:ext uri="{0D108BD9-81ED-4DB2-BD59-A6C34878D82A}">
                    <a16:rowId xmlns:a16="http://schemas.microsoft.com/office/drawing/2014/main" val="2290695269"/>
                  </a:ext>
                </a:extLst>
              </a:tr>
              <a:tr h="395817">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Starting Character</a:t>
                      </a:r>
                    </a:p>
                  </a:txBody>
                  <a:tcPr marL="85472" marR="85472" marT="42736" marB="42736" anchor="ctr">
                    <a:solidFill>
                      <a:schemeClr val="accent1">
                        <a:lumMod val="40000"/>
                        <a:lumOff val="60000"/>
                      </a:schemeClr>
                    </a:solidFill>
                  </a:tcP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Must start with a letter or underscore</a:t>
                      </a:r>
                    </a:p>
                  </a:txBody>
                  <a:tcPr marL="85472" marR="85472" marT="42736" marB="42736" anchor="ct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Must start with a letter or underscore</a:t>
                      </a:r>
                    </a:p>
                  </a:txBody>
                  <a:tcPr marL="85472" marR="85472" marT="42736" marB="42736" anchor="ctr"/>
                </a:tc>
                <a:extLst>
                  <a:ext uri="{0D108BD9-81ED-4DB2-BD59-A6C34878D82A}">
                    <a16:rowId xmlns:a16="http://schemas.microsoft.com/office/drawing/2014/main" val="1144807124"/>
                  </a:ext>
                </a:extLst>
              </a:tr>
              <a:tr h="501868">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Reserved Keywords</a:t>
                      </a:r>
                    </a:p>
                  </a:txBody>
                  <a:tcPr marL="85472" marR="85472" marT="42736" marB="42736" anchor="ctr">
                    <a:solidFill>
                      <a:schemeClr val="accent1">
                        <a:lumMod val="40000"/>
                        <a:lumOff val="60000"/>
                      </a:schemeClr>
                    </a:solidFill>
                  </a:tcP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Avoid using Python reserved keywords</a:t>
                      </a:r>
                    </a:p>
                  </a:txBody>
                  <a:tcPr marL="85472" marR="85472" marT="42736" marB="42736" anchor="ctr"/>
                </a:tc>
                <a:tc>
                  <a:txBody>
                    <a:bodyPr/>
                    <a:lstStyle/>
                    <a:p>
                      <a:r>
                        <a:rPr lang="en-US" sz="1600">
                          <a:effectLst/>
                          <a:latin typeface="Roboto" panose="02000000000000000000" pitchFamily="2" charset="0"/>
                          <a:ea typeface="Roboto" panose="02000000000000000000" pitchFamily="2" charset="0"/>
                          <a:cs typeface="Roboto" panose="02000000000000000000" pitchFamily="2" charset="0"/>
                        </a:rPr>
                        <a:t>Avoid using Python reserved keywords</a:t>
                      </a:r>
                    </a:p>
                  </a:txBody>
                  <a:tcPr marL="85472" marR="85472" marT="42736" marB="42736" anchor="ctr"/>
                </a:tc>
                <a:extLst>
                  <a:ext uri="{0D108BD9-81ED-4DB2-BD59-A6C34878D82A}">
                    <a16:rowId xmlns:a16="http://schemas.microsoft.com/office/drawing/2014/main" val="3680215356"/>
                  </a:ext>
                </a:extLst>
              </a:tr>
              <a:tr h="341890">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Special Characters</a:t>
                      </a:r>
                    </a:p>
                  </a:txBody>
                  <a:tcPr marL="85472" marR="85472" marT="42736" marB="42736" anchor="ctr">
                    <a:solidFill>
                      <a:schemeClr val="accent1">
                        <a:lumMod val="40000"/>
                        <a:lumOff val="60000"/>
                      </a:schemeClr>
                    </a:solidFill>
                  </a:tcP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No special characters like @, $, %</a:t>
                      </a:r>
                    </a:p>
                  </a:txBody>
                  <a:tcPr marL="85472" marR="85472" marT="42736" marB="42736" anchor="ct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No special characters like @, $, %</a:t>
                      </a:r>
                    </a:p>
                  </a:txBody>
                  <a:tcPr marL="85472" marR="85472" marT="42736" marB="42736" anchor="ctr"/>
                </a:tc>
                <a:extLst>
                  <a:ext uri="{0D108BD9-81ED-4DB2-BD59-A6C34878D82A}">
                    <a16:rowId xmlns:a16="http://schemas.microsoft.com/office/drawing/2014/main" val="101048570"/>
                  </a:ext>
                </a:extLst>
              </a:tr>
              <a:tr h="598307">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Placement</a:t>
                      </a:r>
                    </a:p>
                  </a:txBody>
                  <a:tcPr marL="85472" marR="85472" marT="42736" marB="42736" anchor="ctr">
                    <a:solidFill>
                      <a:schemeClr val="accent1">
                        <a:lumMod val="40000"/>
                        <a:lumOff val="60000"/>
                      </a:schemeClr>
                    </a:solidFill>
                  </a:tcP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Defined within code blocks or functions</a:t>
                      </a:r>
                    </a:p>
                  </a:txBody>
                  <a:tcPr marL="85472" marR="85472" marT="42736" marB="42736" anchor="ctr"/>
                </a:tc>
                <a:tc>
                  <a:txBody>
                    <a:bodyPr/>
                    <a:lstStyle/>
                    <a:p>
                      <a:r>
                        <a:rPr lang="en-US" sz="1600" dirty="0">
                          <a:effectLst/>
                          <a:latin typeface="Roboto" panose="02000000000000000000" pitchFamily="2" charset="0"/>
                          <a:ea typeface="Roboto" panose="02000000000000000000" pitchFamily="2" charset="0"/>
                          <a:cs typeface="Roboto" panose="02000000000000000000" pitchFamily="2" charset="0"/>
                        </a:rPr>
                        <a:t>Defined at the module level (top of the file)</a:t>
                      </a:r>
                    </a:p>
                  </a:txBody>
                  <a:tcPr marL="85472" marR="85472" marT="42736" marB="42736" anchor="ctr"/>
                </a:tc>
                <a:extLst>
                  <a:ext uri="{0D108BD9-81ED-4DB2-BD59-A6C34878D82A}">
                    <a16:rowId xmlns:a16="http://schemas.microsoft.com/office/drawing/2014/main" val="2177035406"/>
                  </a:ext>
                </a:extLst>
              </a:tr>
            </a:tbl>
          </a:graphicData>
        </a:graphic>
      </p:graphicFrame>
    </p:spTree>
    <p:extLst>
      <p:ext uri="{BB962C8B-B14F-4D97-AF65-F5344CB8AC3E}">
        <p14:creationId xmlns:p14="http://schemas.microsoft.com/office/powerpoint/2010/main" val="4214798560"/>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4E879E6-8FFE-4154-8F2A-F7518B89B376}">
  <ds:schemaRefs>
    <ds:schemaRef ds:uri="http://purl.org/dc/elements/1.1/"/>
    <ds:schemaRef ds:uri="http://purl.org/dc/dcmitype/"/>
    <ds:schemaRef ds:uri="http://schemas.microsoft.com/office/2006/documentManagement/types"/>
    <ds:schemaRef ds:uri="http://purl.org/dc/terms/"/>
    <ds:schemaRef ds:uri="71af3243-3dd4-4a8d-8c0d-dd76da1f02a5"/>
    <ds:schemaRef ds:uri="http://schemas.microsoft.com/office/infopath/2007/PartnerControls"/>
    <ds:schemaRef ds:uri="http://schemas.microsoft.com/office/2006/metadata/properties"/>
    <ds:schemaRef ds:uri="http://schemas.openxmlformats.org/package/2006/metadata/core-propertie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8143</TotalTime>
  <Words>4833</Words>
  <Application>Microsoft Office PowerPoint</Application>
  <PresentationFormat>Widescreen</PresentationFormat>
  <Paragraphs>739</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Consolas</vt:lpstr>
      <vt:lpstr>Roboto</vt:lpstr>
      <vt:lpstr>Verdana</vt:lpstr>
      <vt:lpstr>Wingdings</vt:lpstr>
      <vt:lpstr>RetrospectVTI</vt:lpstr>
      <vt:lpstr>Learning Python Fundamentals</vt:lpstr>
      <vt:lpstr>About Complete Course</vt:lpstr>
      <vt:lpstr>Beginners Course - Day Planner</vt:lpstr>
      <vt:lpstr>What is Python?</vt:lpstr>
      <vt:lpstr>Installation &amp; Environmental Setup</vt:lpstr>
      <vt:lpstr>Sample Hello World Program</vt:lpstr>
      <vt:lpstr>Variables &amp; Constants</vt:lpstr>
      <vt:lpstr>String Formatting</vt:lpstr>
      <vt:lpstr>Naming Conventions</vt:lpstr>
      <vt:lpstr>Python Syntax</vt:lpstr>
      <vt:lpstr>Data Types</vt:lpstr>
      <vt:lpstr>Data Types</vt:lpstr>
      <vt:lpstr>Python Casting</vt:lpstr>
      <vt:lpstr>String Operations</vt:lpstr>
      <vt:lpstr>Escape Characters</vt:lpstr>
      <vt:lpstr>Python Operators</vt:lpstr>
      <vt:lpstr>Arithmetic Operations</vt:lpstr>
      <vt:lpstr>Comparison Operators</vt:lpstr>
      <vt:lpstr>Logical Operators</vt:lpstr>
      <vt:lpstr>Day 1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Sindhu K</dc:creator>
  <cp:lastModifiedBy>Sindhu K</cp:lastModifiedBy>
  <cp:revision>1</cp:revision>
  <dcterms:created xsi:type="dcterms:W3CDTF">2025-03-24T09:30:16Z</dcterms:created>
  <dcterms:modified xsi:type="dcterms:W3CDTF">2025-04-08T13:49:40Z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