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891" r:id="rId2"/>
    <p:sldId id="2076137764" r:id="rId3"/>
    <p:sldId id="2076137763" r:id="rId4"/>
    <p:sldId id="2076137767" r:id="rId5"/>
    <p:sldId id="2076137771" r:id="rId6"/>
    <p:sldId id="2076137765" r:id="rId7"/>
    <p:sldId id="2076137772" r:id="rId8"/>
    <p:sldId id="2076137773" r:id="rId9"/>
    <p:sldId id="2076137766"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535E"/>
    <a:srgbClr val="CC99FF"/>
    <a:srgbClr val="E22626"/>
    <a:srgbClr val="FFB81A"/>
    <a:srgbClr val="EB2A2E"/>
    <a:srgbClr val="FFFFFF"/>
    <a:srgbClr val="F2F2F2"/>
    <a:srgbClr val="FC6D1D"/>
    <a:srgbClr val="F06A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A310F3-6261-4B39-83DD-BDF14C68E898}" v="22" dt="2025-04-09T11:50:26.0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dhu K" userId="75232236-f915-4bf0-a2c5-78ce34240ab4" providerId="ADAL" clId="{0D70D43F-468E-4F84-B398-8426F9192253}"/>
    <pc:docChg chg="undo custSel addSld delSld modSld">
      <pc:chgData name="Sindhu K" userId="75232236-f915-4bf0-a2c5-78ce34240ab4" providerId="ADAL" clId="{0D70D43F-468E-4F84-B398-8426F9192253}" dt="2025-02-27T10:28:12.456" v="991" actId="207"/>
      <pc:docMkLst>
        <pc:docMk/>
      </pc:docMkLst>
      <pc:sldChg chg="addSp delSp modSp mod">
        <pc:chgData name="Sindhu K" userId="75232236-f915-4bf0-a2c5-78ce34240ab4" providerId="ADAL" clId="{0D70D43F-468E-4F84-B398-8426F9192253}" dt="2025-02-27T10:04:18.838" v="266" actId="1076"/>
        <pc:sldMkLst>
          <pc:docMk/>
          <pc:sldMk cId="652874123" sldId="2076137763"/>
        </pc:sldMkLst>
        <pc:picChg chg="add mod">
          <ac:chgData name="Sindhu K" userId="75232236-f915-4bf0-a2c5-78ce34240ab4" providerId="ADAL" clId="{0D70D43F-468E-4F84-B398-8426F9192253}" dt="2025-02-27T10:04:18.838" v="266" actId="1076"/>
          <ac:picMkLst>
            <pc:docMk/>
            <pc:sldMk cId="652874123" sldId="2076137763"/>
            <ac:picMk id="12" creationId="{E765563F-5AA5-2EB2-E207-70305DB71FBC}"/>
          </ac:picMkLst>
        </pc:picChg>
      </pc:sldChg>
      <pc:sldChg chg="modSp mod">
        <pc:chgData name="Sindhu K" userId="75232236-f915-4bf0-a2c5-78ce34240ab4" providerId="ADAL" clId="{0D70D43F-468E-4F84-B398-8426F9192253}" dt="2025-02-27T10:27:37.267" v="988" actId="20577"/>
        <pc:sldMkLst>
          <pc:docMk/>
          <pc:sldMk cId="4073791428" sldId="2076137764"/>
        </pc:sldMkLst>
        <pc:spChg chg="mod">
          <ac:chgData name="Sindhu K" userId="75232236-f915-4bf0-a2c5-78ce34240ab4" providerId="ADAL" clId="{0D70D43F-468E-4F84-B398-8426F9192253}" dt="2025-02-27T10:27:37.267" v="988" actId="20577"/>
          <ac:spMkLst>
            <pc:docMk/>
            <pc:sldMk cId="4073791428" sldId="2076137764"/>
            <ac:spMk id="4" creationId="{A0831A77-4C01-A830-4E8C-6279155775EA}"/>
          </ac:spMkLst>
        </pc:spChg>
      </pc:sldChg>
      <pc:sldChg chg="delSp modSp mod">
        <pc:chgData name="Sindhu K" userId="75232236-f915-4bf0-a2c5-78ce34240ab4" providerId="ADAL" clId="{0D70D43F-468E-4F84-B398-8426F9192253}" dt="2025-02-27T10:26:09.228" v="953" actId="1076"/>
        <pc:sldMkLst>
          <pc:docMk/>
          <pc:sldMk cId="3069201530" sldId="2076137765"/>
        </pc:sldMkLst>
      </pc:sldChg>
      <pc:sldChg chg="delSp modSp mod">
        <pc:chgData name="Sindhu K" userId="75232236-f915-4bf0-a2c5-78ce34240ab4" providerId="ADAL" clId="{0D70D43F-468E-4F84-B398-8426F9192253}" dt="2025-02-27T10:28:12.456" v="991" actId="207"/>
        <pc:sldMkLst>
          <pc:docMk/>
          <pc:sldMk cId="3266968837" sldId="2076137766"/>
        </pc:sldMkLst>
      </pc:sldChg>
      <pc:sldChg chg="delSp modSp add del mod">
        <pc:chgData name="Sindhu K" userId="75232236-f915-4bf0-a2c5-78ce34240ab4" providerId="ADAL" clId="{0D70D43F-468E-4F84-B398-8426F9192253}" dt="2025-02-27T10:02:56.420" v="212" actId="47"/>
        <pc:sldMkLst>
          <pc:docMk/>
          <pc:sldMk cId="185963415" sldId="2076137767"/>
        </pc:sldMkLst>
      </pc:sldChg>
      <pc:sldChg chg="delSp modSp add mod">
        <pc:chgData name="Sindhu K" userId="75232236-f915-4bf0-a2c5-78ce34240ab4" providerId="ADAL" clId="{0D70D43F-468E-4F84-B398-8426F9192253}" dt="2025-02-27T10:17:17.242" v="598" actId="6549"/>
        <pc:sldMkLst>
          <pc:docMk/>
          <pc:sldMk cId="2716352962" sldId="2076137767"/>
        </pc:sldMkLst>
        <pc:spChg chg="mod">
          <ac:chgData name="Sindhu K" userId="75232236-f915-4bf0-a2c5-78ce34240ab4" providerId="ADAL" clId="{0D70D43F-468E-4F84-B398-8426F9192253}" dt="2025-02-27T10:17:17.242" v="598" actId="6549"/>
          <ac:spMkLst>
            <pc:docMk/>
            <pc:sldMk cId="2716352962" sldId="2076137767"/>
            <ac:spMk id="2" creationId="{0F463064-B854-EDE9-6B28-ECA6A0282841}"/>
          </ac:spMkLst>
        </pc:spChg>
      </pc:sldChg>
      <pc:sldChg chg="delSp modSp add mod">
        <pc:chgData name="Sindhu K" userId="75232236-f915-4bf0-a2c5-78ce34240ab4" providerId="ADAL" clId="{0D70D43F-468E-4F84-B398-8426F9192253}" dt="2025-02-27T10:26:23.587" v="968" actId="20577"/>
        <pc:sldMkLst>
          <pc:docMk/>
          <pc:sldMk cId="3096551747" sldId="2076137768"/>
        </pc:sldMkLst>
      </pc:sldChg>
    </pc:docChg>
  </pc:docChgLst>
  <pc:docChgLst>
    <pc:chgData name="Sindhu K" userId="75232236-f915-4bf0-a2c5-78ce34240ab4" providerId="ADAL" clId="{AEA310F3-6261-4B39-83DD-BDF14C68E898}"/>
    <pc:docChg chg="undo custSel addSld delSld modSld sldOrd">
      <pc:chgData name="Sindhu K" userId="75232236-f915-4bf0-a2c5-78ce34240ab4" providerId="ADAL" clId="{AEA310F3-6261-4B39-83DD-BDF14C68E898}" dt="2025-04-09T12:30:58.402" v="2067" actId="20577"/>
      <pc:docMkLst>
        <pc:docMk/>
      </pc:docMkLst>
      <pc:sldChg chg="addSp delSp modSp mod ord">
        <pc:chgData name="Sindhu K" userId="75232236-f915-4bf0-a2c5-78ce34240ab4" providerId="ADAL" clId="{AEA310F3-6261-4B39-83DD-BDF14C68E898}" dt="2025-04-09T11:27:39.099" v="1435" actId="20577"/>
        <pc:sldMkLst>
          <pc:docMk/>
          <pc:sldMk cId="652874123" sldId="2076137763"/>
        </pc:sldMkLst>
        <pc:spChg chg="mod">
          <ac:chgData name="Sindhu K" userId="75232236-f915-4bf0-a2c5-78ce34240ab4" providerId="ADAL" clId="{AEA310F3-6261-4B39-83DD-BDF14C68E898}" dt="2025-04-09T10:11:59.516" v="226" actId="20577"/>
          <ac:spMkLst>
            <pc:docMk/>
            <pc:sldMk cId="652874123" sldId="2076137763"/>
            <ac:spMk id="3" creationId="{15CBCF0A-25CD-068B-1926-A2520AB7CAFC}"/>
          </ac:spMkLst>
        </pc:spChg>
        <pc:spChg chg="add del mod">
          <ac:chgData name="Sindhu K" userId="75232236-f915-4bf0-a2c5-78ce34240ab4" providerId="ADAL" clId="{AEA310F3-6261-4B39-83DD-BDF14C68E898}" dt="2025-04-09T10:57:37.935" v="511" actId="478"/>
          <ac:spMkLst>
            <pc:docMk/>
            <pc:sldMk cId="652874123" sldId="2076137763"/>
            <ac:spMk id="4" creationId="{E78B0754-292E-DB6C-B122-D9959D32E5D5}"/>
          </ac:spMkLst>
        </pc:spChg>
        <pc:spChg chg="add mod">
          <ac:chgData name="Sindhu K" userId="75232236-f915-4bf0-a2c5-78ce34240ab4" providerId="ADAL" clId="{AEA310F3-6261-4B39-83DD-BDF14C68E898}" dt="2025-04-09T11:27:39.099" v="1435" actId="20577"/>
          <ac:spMkLst>
            <pc:docMk/>
            <pc:sldMk cId="652874123" sldId="2076137763"/>
            <ac:spMk id="6" creationId="{FE3188DC-2001-F678-8BFF-7D3E93B9C4C5}"/>
          </ac:spMkLst>
        </pc:spChg>
        <pc:spChg chg="del mod">
          <ac:chgData name="Sindhu K" userId="75232236-f915-4bf0-a2c5-78ce34240ab4" providerId="ADAL" clId="{AEA310F3-6261-4B39-83DD-BDF14C68E898}" dt="2025-04-09T10:12:02.742" v="229"/>
          <ac:spMkLst>
            <pc:docMk/>
            <pc:sldMk cId="652874123" sldId="2076137763"/>
            <ac:spMk id="7" creationId="{9C26F645-4AE8-2BFD-9C70-DF3437453F4B}"/>
          </ac:spMkLst>
        </pc:spChg>
        <pc:picChg chg="mod">
          <ac:chgData name="Sindhu K" userId="75232236-f915-4bf0-a2c5-78ce34240ab4" providerId="ADAL" clId="{AEA310F3-6261-4B39-83DD-BDF14C68E898}" dt="2025-04-09T11:11:30.004" v="787" actId="1076"/>
          <ac:picMkLst>
            <pc:docMk/>
            <pc:sldMk cId="652874123" sldId="2076137763"/>
            <ac:picMk id="12" creationId="{E765563F-5AA5-2EB2-E207-70305DB71FBC}"/>
          </ac:picMkLst>
        </pc:picChg>
      </pc:sldChg>
      <pc:sldChg chg="modSp mod">
        <pc:chgData name="Sindhu K" userId="75232236-f915-4bf0-a2c5-78ce34240ab4" providerId="ADAL" clId="{AEA310F3-6261-4B39-83DD-BDF14C68E898}" dt="2025-04-09T12:30:58.402" v="2067" actId="20577"/>
        <pc:sldMkLst>
          <pc:docMk/>
          <pc:sldMk cId="4073791428" sldId="2076137764"/>
        </pc:sldMkLst>
        <pc:spChg chg="mod">
          <ac:chgData name="Sindhu K" userId="75232236-f915-4bf0-a2c5-78ce34240ab4" providerId="ADAL" clId="{AEA310F3-6261-4B39-83DD-BDF14C68E898}" dt="2025-04-09T12:30:58.402" v="2067" actId="20577"/>
          <ac:spMkLst>
            <pc:docMk/>
            <pc:sldMk cId="4073791428" sldId="2076137764"/>
            <ac:spMk id="4" creationId="{A0831A77-4C01-A830-4E8C-6279155775EA}"/>
          </ac:spMkLst>
        </pc:spChg>
      </pc:sldChg>
      <pc:sldChg chg="addSp delSp modSp mod">
        <pc:chgData name="Sindhu K" userId="75232236-f915-4bf0-a2c5-78ce34240ab4" providerId="ADAL" clId="{AEA310F3-6261-4B39-83DD-BDF14C68E898}" dt="2025-04-09T12:14:10.587" v="2019" actId="1076"/>
        <pc:sldMkLst>
          <pc:docMk/>
          <pc:sldMk cId="3069201530" sldId="2076137765"/>
        </pc:sldMkLst>
        <pc:spChg chg="del mod">
          <ac:chgData name="Sindhu K" userId="75232236-f915-4bf0-a2c5-78ce34240ab4" providerId="ADAL" clId="{AEA310F3-6261-4B39-83DD-BDF14C68E898}" dt="2025-04-09T10:16:28.867" v="301"/>
          <ac:spMkLst>
            <pc:docMk/>
            <pc:sldMk cId="3069201530" sldId="2076137765"/>
            <ac:spMk id="2" creationId="{14452B91-4965-E48F-1CF3-FE1F1660C680}"/>
          </ac:spMkLst>
        </pc:spChg>
        <pc:spChg chg="del">
          <ac:chgData name="Sindhu K" userId="75232236-f915-4bf0-a2c5-78ce34240ab4" providerId="ADAL" clId="{AEA310F3-6261-4B39-83DD-BDF14C68E898}" dt="2025-04-09T10:16:24.397" v="297" actId="478"/>
          <ac:spMkLst>
            <pc:docMk/>
            <pc:sldMk cId="3069201530" sldId="2076137765"/>
            <ac:spMk id="4" creationId="{5E14AF8A-1653-586A-ABB4-A1F34276C4CD}"/>
          </ac:spMkLst>
        </pc:spChg>
        <pc:spChg chg="del mod">
          <ac:chgData name="Sindhu K" userId="75232236-f915-4bf0-a2c5-78ce34240ab4" providerId="ADAL" clId="{AEA310F3-6261-4B39-83DD-BDF14C68E898}" dt="2025-04-09T10:16:28.863" v="299" actId="478"/>
          <ac:spMkLst>
            <pc:docMk/>
            <pc:sldMk cId="3069201530" sldId="2076137765"/>
            <ac:spMk id="5" creationId="{55C519A2-8F54-BC75-0C46-31A93D37C3E4}"/>
          </ac:spMkLst>
        </pc:spChg>
        <pc:spChg chg="del mod">
          <ac:chgData name="Sindhu K" userId="75232236-f915-4bf0-a2c5-78ce34240ab4" providerId="ADAL" clId="{AEA310F3-6261-4B39-83DD-BDF14C68E898}" dt="2025-04-09T11:34:19.502" v="1464" actId="478"/>
          <ac:spMkLst>
            <pc:docMk/>
            <pc:sldMk cId="3069201530" sldId="2076137765"/>
            <ac:spMk id="7" creationId="{9C26F645-4AE8-2BFD-9C70-DF3437453F4B}"/>
          </ac:spMkLst>
        </pc:spChg>
        <pc:spChg chg="mod">
          <ac:chgData name="Sindhu K" userId="75232236-f915-4bf0-a2c5-78ce34240ab4" providerId="ADAL" clId="{AEA310F3-6261-4B39-83DD-BDF14C68E898}" dt="2025-04-09T12:09:23.313" v="1859" actId="113"/>
          <ac:spMkLst>
            <pc:docMk/>
            <pc:sldMk cId="3069201530" sldId="2076137765"/>
            <ac:spMk id="11" creationId="{5A7360DC-471B-1DE0-17A8-BC9C76AE3664}"/>
          </ac:spMkLst>
        </pc:spChg>
        <pc:graphicFrameChg chg="add mod modGraphic">
          <ac:chgData name="Sindhu K" userId="75232236-f915-4bf0-a2c5-78ce34240ab4" providerId="ADAL" clId="{AEA310F3-6261-4B39-83DD-BDF14C68E898}" dt="2025-04-09T12:13:35.458" v="2012" actId="122"/>
          <ac:graphicFrameMkLst>
            <pc:docMk/>
            <pc:sldMk cId="3069201530" sldId="2076137765"/>
            <ac:graphicFrameMk id="6" creationId="{EFECAE97-239C-3A32-2B70-151D29924AA3}"/>
          </ac:graphicFrameMkLst>
        </pc:graphicFrameChg>
        <pc:picChg chg="add del mod">
          <ac:chgData name="Sindhu K" userId="75232236-f915-4bf0-a2c5-78ce34240ab4" providerId="ADAL" clId="{AEA310F3-6261-4B39-83DD-BDF14C68E898}" dt="2025-04-09T11:35:29.487" v="1479" actId="478"/>
          <ac:picMkLst>
            <pc:docMk/>
            <pc:sldMk cId="3069201530" sldId="2076137765"/>
            <ac:picMk id="9" creationId="{3962DFC6-CEA2-B9B9-BBAD-A65DE97C13D2}"/>
          </ac:picMkLst>
        </pc:picChg>
        <pc:picChg chg="add mod">
          <ac:chgData name="Sindhu K" userId="75232236-f915-4bf0-a2c5-78ce34240ab4" providerId="ADAL" clId="{AEA310F3-6261-4B39-83DD-BDF14C68E898}" dt="2025-04-09T12:14:10.587" v="2019" actId="1076"/>
          <ac:picMkLst>
            <pc:docMk/>
            <pc:sldMk cId="3069201530" sldId="2076137765"/>
            <ac:picMk id="12" creationId="{B324BA06-C459-E1A3-47C2-B89DB2219BA7}"/>
          </ac:picMkLst>
        </pc:picChg>
        <pc:picChg chg="add mod">
          <ac:chgData name="Sindhu K" userId="75232236-f915-4bf0-a2c5-78ce34240ab4" providerId="ADAL" clId="{AEA310F3-6261-4B39-83DD-BDF14C68E898}" dt="2025-04-09T12:14:08.950" v="2018" actId="1076"/>
          <ac:picMkLst>
            <pc:docMk/>
            <pc:sldMk cId="3069201530" sldId="2076137765"/>
            <ac:picMk id="14" creationId="{AD371ECF-449B-E792-0870-C9D59E6828B7}"/>
          </ac:picMkLst>
        </pc:picChg>
        <pc:picChg chg="add del mod">
          <ac:chgData name="Sindhu K" userId="75232236-f915-4bf0-a2c5-78ce34240ab4" providerId="ADAL" clId="{AEA310F3-6261-4B39-83DD-BDF14C68E898}" dt="2025-04-09T11:45:35.391" v="1500" actId="478"/>
          <ac:picMkLst>
            <pc:docMk/>
            <pc:sldMk cId="3069201530" sldId="2076137765"/>
            <ac:picMk id="16" creationId="{B90CD274-B2D0-FDAE-4003-BA8AAC4E8496}"/>
          </ac:picMkLst>
        </pc:picChg>
        <pc:picChg chg="add del mod">
          <ac:chgData name="Sindhu K" userId="75232236-f915-4bf0-a2c5-78ce34240ab4" providerId="ADAL" clId="{AEA310F3-6261-4B39-83DD-BDF14C68E898}" dt="2025-04-09T12:05:10.456" v="1694" actId="478"/>
          <ac:picMkLst>
            <pc:docMk/>
            <pc:sldMk cId="3069201530" sldId="2076137765"/>
            <ac:picMk id="18" creationId="{8A63F294-45CE-B449-085A-5F469BFEF7F2}"/>
          </ac:picMkLst>
        </pc:picChg>
        <pc:picChg chg="add mod">
          <ac:chgData name="Sindhu K" userId="75232236-f915-4bf0-a2c5-78ce34240ab4" providerId="ADAL" clId="{AEA310F3-6261-4B39-83DD-BDF14C68E898}" dt="2025-04-09T12:14:05.572" v="2017" actId="1076"/>
          <ac:picMkLst>
            <pc:docMk/>
            <pc:sldMk cId="3069201530" sldId="2076137765"/>
            <ac:picMk id="20" creationId="{59F2A4C1-FAAE-3808-9969-87802F8F0C81}"/>
          </ac:picMkLst>
        </pc:picChg>
        <pc:picChg chg="add mod">
          <ac:chgData name="Sindhu K" userId="75232236-f915-4bf0-a2c5-78ce34240ab4" providerId="ADAL" clId="{AEA310F3-6261-4B39-83DD-BDF14C68E898}" dt="2025-04-09T12:13:56.767" v="2016" actId="1076"/>
          <ac:picMkLst>
            <pc:docMk/>
            <pc:sldMk cId="3069201530" sldId="2076137765"/>
            <ac:picMk id="22" creationId="{E3DF76CF-1807-3A29-65DD-4A1A3B682B40}"/>
          </ac:picMkLst>
        </pc:picChg>
        <pc:picChg chg="add del mod">
          <ac:chgData name="Sindhu K" userId="75232236-f915-4bf0-a2c5-78ce34240ab4" providerId="ADAL" clId="{AEA310F3-6261-4B39-83DD-BDF14C68E898}" dt="2025-04-09T12:04:11.866" v="1685" actId="478"/>
          <ac:picMkLst>
            <pc:docMk/>
            <pc:sldMk cId="3069201530" sldId="2076137765"/>
            <ac:picMk id="24" creationId="{61060C29-4782-7970-1A5F-62C725F05F63}"/>
          </ac:picMkLst>
        </pc:picChg>
        <pc:picChg chg="add del mod">
          <ac:chgData name="Sindhu K" userId="75232236-f915-4bf0-a2c5-78ce34240ab4" providerId="ADAL" clId="{AEA310F3-6261-4B39-83DD-BDF14C68E898}" dt="2025-04-09T12:05:26.121" v="1703" actId="478"/>
          <ac:picMkLst>
            <pc:docMk/>
            <pc:sldMk cId="3069201530" sldId="2076137765"/>
            <ac:picMk id="26" creationId="{8A746847-788C-A20C-E22D-A3EC3323F217}"/>
          </ac:picMkLst>
        </pc:picChg>
        <pc:picChg chg="add mod">
          <ac:chgData name="Sindhu K" userId="75232236-f915-4bf0-a2c5-78ce34240ab4" providerId="ADAL" clId="{AEA310F3-6261-4B39-83DD-BDF14C68E898}" dt="2025-04-09T12:06:18.785" v="1712" actId="1076"/>
          <ac:picMkLst>
            <pc:docMk/>
            <pc:sldMk cId="3069201530" sldId="2076137765"/>
            <ac:picMk id="28" creationId="{AA14587D-A363-764B-52F1-A8F0FF0C8EE2}"/>
          </ac:picMkLst>
        </pc:picChg>
      </pc:sldChg>
      <pc:sldChg chg="addSp delSp modSp mod">
        <pc:chgData name="Sindhu K" userId="75232236-f915-4bf0-a2c5-78ce34240ab4" providerId="ADAL" clId="{AEA310F3-6261-4B39-83DD-BDF14C68E898}" dt="2025-04-09T12:15:58.877" v="2066" actId="20577"/>
        <pc:sldMkLst>
          <pc:docMk/>
          <pc:sldMk cId="3266968837" sldId="2076137766"/>
        </pc:sldMkLst>
        <pc:spChg chg="add del mod">
          <ac:chgData name="Sindhu K" userId="75232236-f915-4bf0-a2c5-78ce34240ab4" providerId="ADAL" clId="{AEA310F3-6261-4B39-83DD-BDF14C68E898}" dt="2025-04-09T12:07:27.333" v="1760" actId="478"/>
          <ac:spMkLst>
            <pc:docMk/>
            <pc:sldMk cId="3266968837" sldId="2076137766"/>
            <ac:spMk id="5" creationId="{0303A029-103E-4C0C-54C6-48D739613A97}"/>
          </ac:spMkLst>
        </pc:spChg>
        <pc:spChg chg="mod">
          <ac:chgData name="Sindhu K" userId="75232236-f915-4bf0-a2c5-78ce34240ab4" providerId="ADAL" clId="{AEA310F3-6261-4B39-83DD-BDF14C68E898}" dt="2025-04-09T12:15:58.877" v="2066" actId="20577"/>
          <ac:spMkLst>
            <pc:docMk/>
            <pc:sldMk cId="3266968837" sldId="2076137766"/>
            <ac:spMk id="7" creationId="{9C26F645-4AE8-2BFD-9C70-DF3437453F4B}"/>
          </ac:spMkLst>
        </pc:spChg>
        <pc:spChg chg="add del mod">
          <ac:chgData name="Sindhu K" userId="75232236-f915-4bf0-a2c5-78ce34240ab4" providerId="ADAL" clId="{AEA310F3-6261-4B39-83DD-BDF14C68E898}" dt="2025-04-09T12:09:15.827" v="1857" actId="113"/>
          <ac:spMkLst>
            <pc:docMk/>
            <pc:sldMk cId="3266968837" sldId="2076137766"/>
            <ac:spMk id="11" creationId="{5A7360DC-471B-1DE0-17A8-BC9C76AE3664}"/>
          </ac:spMkLst>
        </pc:spChg>
        <pc:graphicFrameChg chg="del mod modGraphic">
          <ac:chgData name="Sindhu K" userId="75232236-f915-4bf0-a2c5-78ce34240ab4" providerId="ADAL" clId="{AEA310F3-6261-4B39-83DD-BDF14C68E898}" dt="2025-04-09T10:54:36.540" v="415" actId="21"/>
          <ac:graphicFrameMkLst>
            <pc:docMk/>
            <pc:sldMk cId="3266968837" sldId="2076137766"/>
            <ac:graphicFrameMk id="3" creationId="{A87A1082-4D9D-D13E-7AA1-BDF145E6BFD8}"/>
          </ac:graphicFrameMkLst>
        </pc:graphicFrameChg>
      </pc:sldChg>
      <pc:sldChg chg="delSp modSp mod ord">
        <pc:chgData name="Sindhu K" userId="75232236-f915-4bf0-a2c5-78ce34240ab4" providerId="ADAL" clId="{AEA310F3-6261-4B39-83DD-BDF14C68E898}" dt="2025-04-09T11:15:16.360" v="870" actId="20577"/>
        <pc:sldMkLst>
          <pc:docMk/>
          <pc:sldMk cId="2716352962" sldId="2076137767"/>
        </pc:sldMkLst>
        <pc:spChg chg="mod">
          <ac:chgData name="Sindhu K" userId="75232236-f915-4bf0-a2c5-78ce34240ab4" providerId="ADAL" clId="{AEA310F3-6261-4B39-83DD-BDF14C68E898}" dt="2025-04-09T11:15:16.360" v="870" actId="20577"/>
          <ac:spMkLst>
            <pc:docMk/>
            <pc:sldMk cId="2716352962" sldId="2076137767"/>
            <ac:spMk id="2" creationId="{0F463064-B854-EDE9-6B28-ECA6A0282841}"/>
          </ac:spMkLst>
        </pc:spChg>
        <pc:spChg chg="mod">
          <ac:chgData name="Sindhu K" userId="75232236-f915-4bf0-a2c5-78ce34240ab4" providerId="ADAL" clId="{AEA310F3-6261-4B39-83DD-BDF14C68E898}" dt="2025-04-09T10:13:59.148" v="248" actId="20577"/>
          <ac:spMkLst>
            <pc:docMk/>
            <pc:sldMk cId="2716352962" sldId="2076137767"/>
            <ac:spMk id="3" creationId="{28797EC4-88F1-8021-D9B5-F5B8800E6F47}"/>
          </ac:spMkLst>
        </pc:spChg>
        <pc:spChg chg="del">
          <ac:chgData name="Sindhu K" userId="75232236-f915-4bf0-a2c5-78ce34240ab4" providerId="ADAL" clId="{AEA310F3-6261-4B39-83DD-BDF14C68E898}" dt="2025-04-09T10:14:07.152" v="249" actId="478"/>
          <ac:spMkLst>
            <pc:docMk/>
            <pc:sldMk cId="2716352962" sldId="2076137767"/>
            <ac:spMk id="4" creationId="{EE61DD63-E398-9214-4D7E-AC073BC4B205}"/>
          </ac:spMkLst>
        </pc:spChg>
      </pc:sldChg>
      <pc:sldChg chg="del">
        <pc:chgData name="Sindhu K" userId="75232236-f915-4bf0-a2c5-78ce34240ab4" providerId="ADAL" clId="{AEA310F3-6261-4B39-83DD-BDF14C68E898}" dt="2025-04-09T12:14:32.739" v="2021" actId="47"/>
        <pc:sldMkLst>
          <pc:docMk/>
          <pc:sldMk cId="3096551747" sldId="2076137768"/>
        </pc:sldMkLst>
      </pc:sldChg>
      <pc:sldChg chg="add del">
        <pc:chgData name="Sindhu K" userId="75232236-f915-4bf0-a2c5-78ce34240ab4" providerId="ADAL" clId="{AEA310F3-6261-4B39-83DD-BDF14C68E898}" dt="2025-04-09T11:49:52.611" v="1526" actId="2696"/>
        <pc:sldMkLst>
          <pc:docMk/>
          <pc:sldMk cId="2827124041" sldId="2076137769"/>
        </pc:sldMkLst>
      </pc:sldChg>
      <pc:sldChg chg="add del">
        <pc:chgData name="Sindhu K" userId="75232236-f915-4bf0-a2c5-78ce34240ab4" providerId="ADAL" clId="{AEA310F3-6261-4B39-83DD-BDF14C68E898}" dt="2025-04-09T12:14:30.138" v="2020" actId="47"/>
        <pc:sldMkLst>
          <pc:docMk/>
          <pc:sldMk cId="1065307521" sldId="2076137770"/>
        </pc:sldMkLst>
      </pc:sldChg>
      <pc:sldChg chg="addSp delSp modSp add mod">
        <pc:chgData name="Sindhu K" userId="75232236-f915-4bf0-a2c5-78ce34240ab4" providerId="ADAL" clId="{AEA310F3-6261-4B39-83DD-BDF14C68E898}" dt="2025-04-09T11:42:42.769" v="1494" actId="1582"/>
        <pc:sldMkLst>
          <pc:docMk/>
          <pc:sldMk cId="607411657" sldId="2076137771"/>
        </pc:sldMkLst>
        <pc:spChg chg="del mod">
          <ac:chgData name="Sindhu K" userId="75232236-f915-4bf0-a2c5-78ce34240ab4" providerId="ADAL" clId="{AEA310F3-6261-4B39-83DD-BDF14C68E898}" dt="2025-04-09T11:19:28.335" v="927"/>
          <ac:spMkLst>
            <pc:docMk/>
            <pc:sldMk cId="607411657" sldId="2076137771"/>
            <ac:spMk id="2" creationId="{0515CC65-46F6-D8A7-B8B4-B36F1AC8C0D3}"/>
          </ac:spMkLst>
        </pc:spChg>
        <pc:spChg chg="mod">
          <ac:chgData name="Sindhu K" userId="75232236-f915-4bf0-a2c5-78ce34240ab4" providerId="ADAL" clId="{AEA310F3-6261-4B39-83DD-BDF14C68E898}" dt="2025-04-09T11:19:23.879" v="924" actId="20577"/>
          <ac:spMkLst>
            <pc:docMk/>
            <pc:sldMk cId="607411657" sldId="2076137771"/>
            <ac:spMk id="3" creationId="{3ECC936D-BD48-FE41-BCD0-5F02C7867BE0}"/>
          </ac:spMkLst>
        </pc:spChg>
        <pc:spChg chg="add mod">
          <ac:chgData name="Sindhu K" userId="75232236-f915-4bf0-a2c5-78ce34240ab4" providerId="ADAL" clId="{AEA310F3-6261-4B39-83DD-BDF14C68E898}" dt="2025-04-09T11:31:04.162" v="1461"/>
          <ac:spMkLst>
            <pc:docMk/>
            <pc:sldMk cId="607411657" sldId="2076137771"/>
            <ac:spMk id="7" creationId="{83EFA9D4-047E-F649-1A75-4520816DCB59}"/>
          </ac:spMkLst>
        </pc:spChg>
        <pc:picChg chg="add del mod">
          <ac:chgData name="Sindhu K" userId="75232236-f915-4bf0-a2c5-78ce34240ab4" providerId="ADAL" clId="{AEA310F3-6261-4B39-83DD-BDF14C68E898}" dt="2025-04-09T11:42:31.246" v="1489" actId="478"/>
          <ac:picMkLst>
            <pc:docMk/>
            <pc:sldMk cId="607411657" sldId="2076137771"/>
            <ac:picMk id="5" creationId="{CB0BB55B-9B54-8102-09DC-5D448A6EDD69}"/>
          </ac:picMkLst>
        </pc:picChg>
        <pc:picChg chg="add mod">
          <ac:chgData name="Sindhu K" userId="75232236-f915-4bf0-a2c5-78ce34240ab4" providerId="ADAL" clId="{AEA310F3-6261-4B39-83DD-BDF14C68E898}" dt="2025-04-09T11:42:42.769" v="1494" actId="1582"/>
          <ac:picMkLst>
            <pc:docMk/>
            <pc:sldMk cId="607411657" sldId="2076137771"/>
            <ac:picMk id="9" creationId="{A702632E-6C71-B8F9-952F-5994B1F65E8D}"/>
          </ac:picMkLst>
        </pc:picChg>
      </pc:sldChg>
      <pc:sldChg chg="addSp delSp modSp add mod">
        <pc:chgData name="Sindhu K" userId="75232236-f915-4bf0-a2c5-78ce34240ab4" providerId="ADAL" clId="{AEA310F3-6261-4B39-83DD-BDF14C68E898}" dt="2025-04-09T12:13:42.670" v="2014" actId="122"/>
        <pc:sldMkLst>
          <pc:docMk/>
          <pc:sldMk cId="3587719311" sldId="2076137772"/>
        </pc:sldMkLst>
        <pc:spChg chg="mod">
          <ac:chgData name="Sindhu K" userId="75232236-f915-4bf0-a2c5-78ce34240ab4" providerId="ADAL" clId="{AEA310F3-6261-4B39-83DD-BDF14C68E898}" dt="2025-04-09T12:09:19.624" v="1858" actId="113"/>
          <ac:spMkLst>
            <pc:docMk/>
            <pc:sldMk cId="3587719311" sldId="2076137772"/>
            <ac:spMk id="11" creationId="{853CE8AD-F93A-AB2C-DE5F-A317D2BD3A84}"/>
          </ac:spMkLst>
        </pc:spChg>
        <pc:graphicFrameChg chg="mod modGraphic">
          <ac:chgData name="Sindhu K" userId="75232236-f915-4bf0-a2c5-78ce34240ab4" providerId="ADAL" clId="{AEA310F3-6261-4B39-83DD-BDF14C68E898}" dt="2025-04-09T12:13:42.670" v="2014" actId="122"/>
          <ac:graphicFrameMkLst>
            <pc:docMk/>
            <pc:sldMk cId="3587719311" sldId="2076137772"/>
            <ac:graphicFrameMk id="6" creationId="{B1F45E8E-8DED-045D-56B7-6CA8AF8C9C7F}"/>
          </ac:graphicFrameMkLst>
        </pc:graphicFrameChg>
        <pc:picChg chg="add del mod">
          <ac:chgData name="Sindhu K" userId="75232236-f915-4bf0-a2c5-78ce34240ab4" providerId="ADAL" clId="{AEA310F3-6261-4B39-83DD-BDF14C68E898}" dt="2025-04-09T11:59:27.526" v="1640" actId="478"/>
          <ac:picMkLst>
            <pc:docMk/>
            <pc:sldMk cId="3587719311" sldId="2076137772"/>
            <ac:picMk id="4" creationId="{17BBFE7C-E582-E7EF-FDF7-86A7798D2E54}"/>
          </ac:picMkLst>
        </pc:picChg>
        <pc:picChg chg="add mod">
          <ac:chgData name="Sindhu K" userId="75232236-f915-4bf0-a2c5-78ce34240ab4" providerId="ADAL" clId="{AEA310F3-6261-4B39-83DD-BDF14C68E898}" dt="2025-04-09T11:59:47.869" v="1648" actId="1076"/>
          <ac:picMkLst>
            <pc:docMk/>
            <pc:sldMk cId="3587719311" sldId="2076137772"/>
            <ac:picMk id="7" creationId="{407BA039-718B-63B7-E694-9A9966252CF4}"/>
          </ac:picMkLst>
        </pc:picChg>
        <pc:picChg chg="add del mod">
          <ac:chgData name="Sindhu K" userId="75232236-f915-4bf0-a2c5-78ce34240ab4" providerId="ADAL" clId="{AEA310F3-6261-4B39-83DD-BDF14C68E898}" dt="2025-04-09T12:02:03.463" v="1659" actId="478"/>
          <ac:picMkLst>
            <pc:docMk/>
            <pc:sldMk cId="3587719311" sldId="2076137772"/>
            <ac:picMk id="9" creationId="{8BC5449A-3F48-244C-7F61-085AF8FF162E}"/>
          </ac:picMkLst>
        </pc:picChg>
        <pc:picChg chg="add del">
          <ac:chgData name="Sindhu K" userId="75232236-f915-4bf0-a2c5-78ce34240ab4" providerId="ADAL" clId="{AEA310F3-6261-4B39-83DD-BDF14C68E898}" dt="2025-04-09T11:54:39.558" v="1625" actId="478"/>
          <ac:picMkLst>
            <pc:docMk/>
            <pc:sldMk cId="3587719311" sldId="2076137772"/>
            <ac:picMk id="12" creationId="{09BEF4EA-B2F1-2A93-2CA7-B45CD91A09D6}"/>
          </ac:picMkLst>
        </pc:picChg>
        <pc:picChg chg="add del mod">
          <ac:chgData name="Sindhu K" userId="75232236-f915-4bf0-a2c5-78ce34240ab4" providerId="ADAL" clId="{AEA310F3-6261-4B39-83DD-BDF14C68E898}" dt="2025-04-09T12:03:16.137" v="1672" actId="478"/>
          <ac:picMkLst>
            <pc:docMk/>
            <pc:sldMk cId="3587719311" sldId="2076137772"/>
            <ac:picMk id="13" creationId="{63B67457-E3F3-132F-4A40-6893AB15F9B6}"/>
          </ac:picMkLst>
        </pc:picChg>
        <pc:picChg chg="add del">
          <ac:chgData name="Sindhu K" userId="75232236-f915-4bf0-a2c5-78ce34240ab4" providerId="ADAL" clId="{AEA310F3-6261-4B39-83DD-BDF14C68E898}" dt="2025-04-09T11:54:40.166" v="1626" actId="478"/>
          <ac:picMkLst>
            <pc:docMk/>
            <pc:sldMk cId="3587719311" sldId="2076137772"/>
            <ac:picMk id="14" creationId="{A32BF64D-5150-9C14-3D86-122CB9436C9E}"/>
          </ac:picMkLst>
        </pc:picChg>
        <pc:picChg chg="add mod">
          <ac:chgData name="Sindhu K" userId="75232236-f915-4bf0-a2c5-78ce34240ab4" providerId="ADAL" clId="{AEA310F3-6261-4B39-83DD-BDF14C68E898}" dt="2025-04-09T12:03:32.853" v="1679" actId="1076"/>
          <ac:picMkLst>
            <pc:docMk/>
            <pc:sldMk cId="3587719311" sldId="2076137772"/>
            <ac:picMk id="16" creationId="{32FE2405-EAEF-CABB-D9C6-AD170763F8C8}"/>
          </ac:picMkLst>
        </pc:picChg>
        <pc:picChg chg="add del">
          <ac:chgData name="Sindhu K" userId="75232236-f915-4bf0-a2c5-78ce34240ab4" providerId="ADAL" clId="{AEA310F3-6261-4B39-83DD-BDF14C68E898}" dt="2025-04-09T11:54:40.664" v="1627" actId="478"/>
          <ac:picMkLst>
            <pc:docMk/>
            <pc:sldMk cId="3587719311" sldId="2076137772"/>
            <ac:picMk id="18" creationId="{669FE71C-6915-B6A2-A556-02081C15BB45}"/>
          </ac:picMkLst>
        </pc:picChg>
        <pc:picChg chg="add del">
          <ac:chgData name="Sindhu K" userId="75232236-f915-4bf0-a2c5-78ce34240ab4" providerId="ADAL" clId="{AEA310F3-6261-4B39-83DD-BDF14C68E898}" dt="2025-04-09T11:54:41.142" v="1628" actId="478"/>
          <ac:picMkLst>
            <pc:docMk/>
            <pc:sldMk cId="3587719311" sldId="2076137772"/>
            <ac:picMk id="20" creationId="{67228591-2592-CBDF-EEA8-6630C6C39BAE}"/>
          </ac:picMkLst>
        </pc:picChg>
        <pc:picChg chg="add del">
          <ac:chgData name="Sindhu K" userId="75232236-f915-4bf0-a2c5-78ce34240ab4" providerId="ADAL" clId="{AEA310F3-6261-4B39-83DD-BDF14C68E898}" dt="2025-04-09T11:54:41.685" v="1629" actId="478"/>
          <ac:picMkLst>
            <pc:docMk/>
            <pc:sldMk cId="3587719311" sldId="2076137772"/>
            <ac:picMk id="22" creationId="{B0269E85-F217-502E-CC33-0C879834DEAC}"/>
          </ac:picMkLst>
        </pc:picChg>
        <pc:picChg chg="add del">
          <ac:chgData name="Sindhu K" userId="75232236-f915-4bf0-a2c5-78ce34240ab4" providerId="ADAL" clId="{AEA310F3-6261-4B39-83DD-BDF14C68E898}" dt="2025-04-09T11:54:42.933" v="1630" actId="478"/>
          <ac:picMkLst>
            <pc:docMk/>
            <pc:sldMk cId="3587719311" sldId="2076137772"/>
            <ac:picMk id="24" creationId="{ABBD89A6-B91B-4EC0-4EC2-492C08345FD7}"/>
          </ac:picMkLst>
        </pc:picChg>
      </pc:sldChg>
      <pc:sldChg chg="addSp delSp modSp add mod ord">
        <pc:chgData name="Sindhu K" userId="75232236-f915-4bf0-a2c5-78ce34240ab4" providerId="ADAL" clId="{AEA310F3-6261-4B39-83DD-BDF14C68E898}" dt="2025-04-09T12:15:45.326" v="2045" actId="1076"/>
        <pc:sldMkLst>
          <pc:docMk/>
          <pc:sldMk cId="2806644144" sldId="2076137773"/>
        </pc:sldMkLst>
        <pc:graphicFrameChg chg="mod modGraphic">
          <ac:chgData name="Sindhu K" userId="75232236-f915-4bf0-a2c5-78ce34240ab4" providerId="ADAL" clId="{AEA310F3-6261-4B39-83DD-BDF14C68E898}" dt="2025-04-09T12:15:38.215" v="2043" actId="14100"/>
          <ac:graphicFrameMkLst>
            <pc:docMk/>
            <pc:sldMk cId="2806644144" sldId="2076137773"/>
            <ac:graphicFrameMk id="6" creationId="{EF7DE37A-CF9B-F2F4-01A2-E1C50A2B6816}"/>
          </ac:graphicFrameMkLst>
        </pc:graphicFrameChg>
        <pc:picChg chg="add mod">
          <ac:chgData name="Sindhu K" userId="75232236-f915-4bf0-a2c5-78ce34240ab4" providerId="ADAL" clId="{AEA310F3-6261-4B39-83DD-BDF14C68E898}" dt="2025-04-09T12:15:45.326" v="2045" actId="1076"/>
          <ac:picMkLst>
            <pc:docMk/>
            <pc:sldMk cId="2806644144" sldId="2076137773"/>
            <ac:picMk id="4" creationId="{8D901125-FDF8-7402-E4D0-D6914D1C7E1C}"/>
          </ac:picMkLst>
        </pc:picChg>
        <pc:picChg chg="add mod">
          <ac:chgData name="Sindhu K" userId="75232236-f915-4bf0-a2c5-78ce34240ab4" providerId="ADAL" clId="{AEA310F3-6261-4B39-83DD-BDF14C68E898}" dt="2025-04-09T12:15:41.896" v="2044" actId="1076"/>
          <ac:picMkLst>
            <pc:docMk/>
            <pc:sldMk cId="2806644144" sldId="2076137773"/>
            <ac:picMk id="7" creationId="{03822523-0439-C786-9DEE-87DC7F8C6C04}"/>
          </ac:picMkLst>
        </pc:picChg>
        <pc:picChg chg="del">
          <ac:chgData name="Sindhu K" userId="75232236-f915-4bf0-a2c5-78ce34240ab4" providerId="ADAL" clId="{AEA310F3-6261-4B39-83DD-BDF14C68E898}" dt="2025-04-09T12:09:52.500" v="1872" actId="478"/>
          <ac:picMkLst>
            <pc:docMk/>
            <pc:sldMk cId="2806644144" sldId="2076137773"/>
            <ac:picMk id="12" creationId="{04F4ED6B-4FEC-2F8D-ABA3-AEA478C6872B}"/>
          </ac:picMkLst>
        </pc:picChg>
        <pc:picChg chg="del">
          <ac:chgData name="Sindhu K" userId="75232236-f915-4bf0-a2c5-78ce34240ab4" providerId="ADAL" clId="{AEA310F3-6261-4B39-83DD-BDF14C68E898}" dt="2025-04-09T12:09:52.925" v="1873" actId="478"/>
          <ac:picMkLst>
            <pc:docMk/>
            <pc:sldMk cId="2806644144" sldId="2076137773"/>
            <ac:picMk id="14" creationId="{27AC3831-4E10-2EFE-0DAD-80F0FD04F0D3}"/>
          </ac:picMkLst>
        </pc:picChg>
        <pc:picChg chg="del">
          <ac:chgData name="Sindhu K" userId="75232236-f915-4bf0-a2c5-78ce34240ab4" providerId="ADAL" clId="{AEA310F3-6261-4B39-83DD-BDF14C68E898}" dt="2025-04-09T12:09:51.241" v="1870" actId="478"/>
          <ac:picMkLst>
            <pc:docMk/>
            <pc:sldMk cId="2806644144" sldId="2076137773"/>
            <ac:picMk id="20" creationId="{BA73ABB7-0975-141C-0845-A4C4ED29F09D}"/>
          </ac:picMkLst>
        </pc:picChg>
        <pc:picChg chg="del">
          <ac:chgData name="Sindhu K" userId="75232236-f915-4bf0-a2c5-78ce34240ab4" providerId="ADAL" clId="{AEA310F3-6261-4B39-83DD-BDF14C68E898}" dt="2025-04-09T12:09:51.676" v="1871" actId="478"/>
          <ac:picMkLst>
            <pc:docMk/>
            <pc:sldMk cId="2806644144" sldId="2076137773"/>
            <ac:picMk id="22" creationId="{228E550A-AE5D-57A5-FDE3-8B656737D570}"/>
          </ac:picMkLst>
        </pc:picChg>
        <pc:picChg chg="del">
          <ac:chgData name="Sindhu K" userId="75232236-f915-4bf0-a2c5-78ce34240ab4" providerId="ADAL" clId="{AEA310F3-6261-4B39-83DD-BDF14C68E898}" dt="2025-04-09T12:09:50.283" v="1869" actId="478"/>
          <ac:picMkLst>
            <pc:docMk/>
            <pc:sldMk cId="2806644144" sldId="2076137773"/>
            <ac:picMk id="28" creationId="{415DF579-A054-EEFF-B8D4-342A0DC6D339}"/>
          </ac:picMkLst>
        </pc:picChg>
      </pc:sldChg>
      <pc:sldChg chg="modSp add del mod">
        <pc:chgData name="Sindhu K" userId="75232236-f915-4bf0-a2c5-78ce34240ab4" providerId="ADAL" clId="{AEA310F3-6261-4B39-83DD-BDF14C68E898}" dt="2025-04-09T12:15:13.332" v="2040" actId="47"/>
        <pc:sldMkLst>
          <pc:docMk/>
          <pc:sldMk cId="2249385271" sldId="2076137774"/>
        </pc:sldMkLst>
        <pc:spChg chg="mod">
          <ac:chgData name="Sindhu K" userId="75232236-f915-4bf0-a2c5-78ce34240ab4" providerId="ADAL" clId="{AEA310F3-6261-4B39-83DD-BDF14C68E898}" dt="2025-04-09T12:15:06.139" v="2039" actId="20577"/>
          <ac:spMkLst>
            <pc:docMk/>
            <pc:sldMk cId="2249385271" sldId="2076137774"/>
            <ac:spMk id="11" creationId="{901B77DF-F8BA-49BC-DCD2-FA7316D76C8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41A729-46B4-4FAD-A637-E1344A4181A1}" type="datetimeFigureOut">
              <a:rPr lang="en-US" smtClean="0"/>
              <a:t>4/9/2025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EDBC4F-86CB-40E3-A069-D07E1BD66467}" type="slidenum">
              <a:rPr lang="en-US" smtClean="0"/>
              <a:t>‹#›</a:t>
            </a:fld>
            <a:endParaRPr lang="en-US"/>
          </a:p>
        </p:txBody>
      </p:sp>
    </p:spTree>
    <p:extLst>
      <p:ext uri="{BB962C8B-B14F-4D97-AF65-F5344CB8AC3E}">
        <p14:creationId xmlns:p14="http://schemas.microsoft.com/office/powerpoint/2010/main" val="78570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B6E70-1C74-A3C8-2C43-BAC824C502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18E0EB-0D1F-3A55-A13E-2924EBD9D2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CABE26-9488-5BFA-FF71-34A14BE648F8}"/>
              </a:ext>
            </a:extLst>
          </p:cNvPr>
          <p:cNvSpPr>
            <a:spLocks noGrp="1"/>
          </p:cNvSpPr>
          <p:nvPr>
            <p:ph type="dt" sz="half" idx="10"/>
          </p:nvPr>
        </p:nvSpPr>
        <p:spPr/>
        <p:txBody>
          <a:bodyPr/>
          <a:lstStyle/>
          <a:p>
            <a:fld id="{DA0DD71B-2FCD-42F1-88DD-BE647578037A}" type="datetimeFigureOut">
              <a:rPr lang="en-US" smtClean="0"/>
              <a:t>4/9/2025</a:t>
            </a:fld>
            <a:endParaRPr lang="en-US"/>
          </a:p>
        </p:txBody>
      </p:sp>
      <p:sp>
        <p:nvSpPr>
          <p:cNvPr id="5" name="Footer Placeholder 4">
            <a:extLst>
              <a:ext uri="{FF2B5EF4-FFF2-40B4-BE49-F238E27FC236}">
                <a16:creationId xmlns:a16="http://schemas.microsoft.com/office/drawing/2014/main" id="{38CB5B9D-80CB-88B5-70F5-DBE8866E9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E68B08-7850-6429-779C-B00E0C026AA2}"/>
              </a:ext>
            </a:extLst>
          </p:cNvPr>
          <p:cNvSpPr>
            <a:spLocks noGrp="1"/>
          </p:cNvSpPr>
          <p:nvPr>
            <p:ph type="sldNum" sz="quarter" idx="12"/>
          </p:nvPr>
        </p:nvSpPr>
        <p:spPr/>
        <p:txBody>
          <a:bodyPr/>
          <a:lstStyle/>
          <a:p>
            <a:fld id="{EE033DBA-9CC5-4699-B6C0-6D6AAB3393C4}" type="slidenum">
              <a:rPr lang="en-US" smtClean="0"/>
              <a:t>‹#›</a:t>
            </a:fld>
            <a:endParaRPr lang="en-US"/>
          </a:p>
        </p:txBody>
      </p:sp>
    </p:spTree>
    <p:extLst>
      <p:ext uri="{BB962C8B-B14F-4D97-AF65-F5344CB8AC3E}">
        <p14:creationId xmlns:p14="http://schemas.microsoft.com/office/powerpoint/2010/main" val="2592919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CF972-6D53-0714-2FF7-00CDB64636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CA7B8F-C7C9-8F03-23F5-2FE81237C9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DEE36-461D-3370-0B09-1CB2568458EA}"/>
              </a:ext>
            </a:extLst>
          </p:cNvPr>
          <p:cNvSpPr>
            <a:spLocks noGrp="1"/>
          </p:cNvSpPr>
          <p:nvPr>
            <p:ph type="dt" sz="half" idx="10"/>
          </p:nvPr>
        </p:nvSpPr>
        <p:spPr/>
        <p:txBody>
          <a:bodyPr/>
          <a:lstStyle/>
          <a:p>
            <a:fld id="{DA0DD71B-2FCD-42F1-88DD-BE647578037A}" type="datetimeFigureOut">
              <a:rPr lang="en-US" smtClean="0"/>
              <a:t>4/9/2025</a:t>
            </a:fld>
            <a:endParaRPr lang="en-US"/>
          </a:p>
        </p:txBody>
      </p:sp>
      <p:sp>
        <p:nvSpPr>
          <p:cNvPr id="5" name="Footer Placeholder 4">
            <a:extLst>
              <a:ext uri="{FF2B5EF4-FFF2-40B4-BE49-F238E27FC236}">
                <a16:creationId xmlns:a16="http://schemas.microsoft.com/office/drawing/2014/main" id="{A7D2FF72-9BBC-3084-90B9-48AC9375EE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9E644A-156D-AD5C-B84C-1D7AF4A6967D}"/>
              </a:ext>
            </a:extLst>
          </p:cNvPr>
          <p:cNvSpPr>
            <a:spLocks noGrp="1"/>
          </p:cNvSpPr>
          <p:nvPr>
            <p:ph type="sldNum" sz="quarter" idx="12"/>
          </p:nvPr>
        </p:nvSpPr>
        <p:spPr/>
        <p:txBody>
          <a:bodyPr/>
          <a:lstStyle/>
          <a:p>
            <a:fld id="{EE033DBA-9CC5-4699-B6C0-6D6AAB3393C4}" type="slidenum">
              <a:rPr lang="en-US" smtClean="0"/>
              <a:t>‹#›</a:t>
            </a:fld>
            <a:endParaRPr lang="en-US"/>
          </a:p>
        </p:txBody>
      </p:sp>
    </p:spTree>
    <p:extLst>
      <p:ext uri="{BB962C8B-B14F-4D97-AF65-F5344CB8AC3E}">
        <p14:creationId xmlns:p14="http://schemas.microsoft.com/office/powerpoint/2010/main" val="3799698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22EF6F-6A84-1617-128C-CF30AB779F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2DD826-BB22-D131-F544-D7288036C1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AA50A-8CCA-3DD4-5C38-49C45C2299F0}"/>
              </a:ext>
            </a:extLst>
          </p:cNvPr>
          <p:cNvSpPr>
            <a:spLocks noGrp="1"/>
          </p:cNvSpPr>
          <p:nvPr>
            <p:ph type="dt" sz="half" idx="10"/>
          </p:nvPr>
        </p:nvSpPr>
        <p:spPr/>
        <p:txBody>
          <a:bodyPr/>
          <a:lstStyle/>
          <a:p>
            <a:fld id="{DA0DD71B-2FCD-42F1-88DD-BE647578037A}" type="datetimeFigureOut">
              <a:rPr lang="en-US" smtClean="0"/>
              <a:t>4/9/2025</a:t>
            </a:fld>
            <a:endParaRPr lang="en-US"/>
          </a:p>
        </p:txBody>
      </p:sp>
      <p:sp>
        <p:nvSpPr>
          <p:cNvPr id="5" name="Footer Placeholder 4">
            <a:extLst>
              <a:ext uri="{FF2B5EF4-FFF2-40B4-BE49-F238E27FC236}">
                <a16:creationId xmlns:a16="http://schemas.microsoft.com/office/drawing/2014/main" id="{5C0355EA-8399-2DAB-8B28-3923E7F909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1CD1A7-2BC5-9C47-9897-CDFEA82D195A}"/>
              </a:ext>
            </a:extLst>
          </p:cNvPr>
          <p:cNvSpPr>
            <a:spLocks noGrp="1"/>
          </p:cNvSpPr>
          <p:nvPr>
            <p:ph type="sldNum" sz="quarter" idx="12"/>
          </p:nvPr>
        </p:nvSpPr>
        <p:spPr/>
        <p:txBody>
          <a:bodyPr/>
          <a:lstStyle/>
          <a:p>
            <a:fld id="{EE033DBA-9CC5-4699-B6C0-6D6AAB3393C4}" type="slidenum">
              <a:rPr lang="en-US" smtClean="0"/>
              <a:t>‹#›</a:t>
            </a:fld>
            <a:endParaRPr lang="en-US"/>
          </a:p>
        </p:txBody>
      </p:sp>
    </p:spTree>
    <p:extLst>
      <p:ext uri="{BB962C8B-B14F-4D97-AF65-F5344CB8AC3E}">
        <p14:creationId xmlns:p14="http://schemas.microsoft.com/office/powerpoint/2010/main" val="460162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 Seperator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B6565E4-3DB6-6549-9F19-E7F05AE252A8}"/>
              </a:ext>
            </a:extLst>
          </p:cNvPr>
          <p:cNvSpPr/>
          <p:nvPr userDrawn="1"/>
        </p:nvSpPr>
        <p:spPr bwMode="auto">
          <a:xfrm>
            <a:off x="7051040" y="6136640"/>
            <a:ext cx="5140960" cy="72136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Lato" panose="020F0502020204030203" pitchFamily="34" charset="0"/>
              <a:ea typeface="ＭＳ Ｐゴシック"/>
              <a:cs typeface="ＭＳ Ｐゴシック"/>
            </a:endParaRPr>
          </a:p>
        </p:txBody>
      </p:sp>
      <p:pic>
        <p:nvPicPr>
          <p:cNvPr id="42" name="Picture Placeholder 8" descr="A screen shot of a person&#10;&#10;Description automatically generated">
            <a:extLst>
              <a:ext uri="{FF2B5EF4-FFF2-40B4-BE49-F238E27FC236}">
                <a16:creationId xmlns:a16="http://schemas.microsoft.com/office/drawing/2014/main" id="{DDEC6D00-B257-1442-8092-519A2B5C56E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227915"/>
            <a:ext cx="7990449" cy="6402170"/>
          </a:xfrm>
          <a:prstGeom prst="rect">
            <a:avLst/>
          </a:prstGeom>
        </p:spPr>
      </p:pic>
      <p:sp>
        <p:nvSpPr>
          <p:cNvPr id="43" name="Oval 42">
            <a:extLst>
              <a:ext uri="{FF2B5EF4-FFF2-40B4-BE49-F238E27FC236}">
                <a16:creationId xmlns:a16="http://schemas.microsoft.com/office/drawing/2014/main" id="{EB806397-BCE4-9145-A938-0CF03FE1D16B}"/>
              </a:ext>
            </a:extLst>
          </p:cNvPr>
          <p:cNvSpPr/>
          <p:nvPr userDrawn="1"/>
        </p:nvSpPr>
        <p:spPr>
          <a:xfrm>
            <a:off x="6433480" y="1543270"/>
            <a:ext cx="552230" cy="552230"/>
          </a:xfrm>
          <a:prstGeom prst="ellipse">
            <a:avLst/>
          </a:prstGeom>
          <a:solidFill>
            <a:srgbClr val="005AA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Lato"/>
              <a:ea typeface="+mn-ea"/>
              <a:cs typeface="+mn-cs"/>
            </a:endParaRPr>
          </a:p>
        </p:txBody>
      </p:sp>
      <p:sp>
        <p:nvSpPr>
          <p:cNvPr id="44" name="Oval 43">
            <a:extLst>
              <a:ext uri="{FF2B5EF4-FFF2-40B4-BE49-F238E27FC236}">
                <a16:creationId xmlns:a16="http://schemas.microsoft.com/office/drawing/2014/main" id="{3027D5FA-6BA7-454D-8D3D-359FC4182770}"/>
              </a:ext>
            </a:extLst>
          </p:cNvPr>
          <p:cNvSpPr/>
          <p:nvPr userDrawn="1"/>
        </p:nvSpPr>
        <p:spPr>
          <a:xfrm>
            <a:off x="7742471" y="2852115"/>
            <a:ext cx="552230" cy="552230"/>
          </a:xfrm>
          <a:prstGeom prst="ellipse">
            <a:avLst/>
          </a:prstGeom>
          <a:solidFill>
            <a:srgbClr val="EB2A2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prstClr val="white"/>
              </a:solidFill>
              <a:effectLst/>
              <a:uLnTx/>
              <a:uFillTx/>
              <a:latin typeface="Lato"/>
              <a:ea typeface="+mn-ea"/>
              <a:cs typeface="+mn-cs"/>
            </a:endParaRPr>
          </a:p>
        </p:txBody>
      </p:sp>
      <p:sp>
        <p:nvSpPr>
          <p:cNvPr id="45" name="Oval 44">
            <a:extLst>
              <a:ext uri="{FF2B5EF4-FFF2-40B4-BE49-F238E27FC236}">
                <a16:creationId xmlns:a16="http://schemas.microsoft.com/office/drawing/2014/main" id="{0382AF2E-D155-C84D-AE43-AB35873D6959}"/>
              </a:ext>
            </a:extLst>
          </p:cNvPr>
          <p:cNvSpPr/>
          <p:nvPr userDrawn="1"/>
        </p:nvSpPr>
        <p:spPr>
          <a:xfrm>
            <a:off x="872748" y="6077855"/>
            <a:ext cx="552230" cy="552230"/>
          </a:xfrm>
          <a:prstGeom prst="ellipse">
            <a:avLst/>
          </a:prstGeom>
          <a:solidFill>
            <a:srgbClr val="FEB81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Lato"/>
              <a:ea typeface="+mn-ea"/>
              <a:cs typeface="+mn-cs"/>
            </a:endParaRPr>
          </a:p>
        </p:txBody>
      </p:sp>
      <p:sp>
        <p:nvSpPr>
          <p:cNvPr id="46" name="Freeform 13">
            <a:extLst>
              <a:ext uri="{FF2B5EF4-FFF2-40B4-BE49-F238E27FC236}">
                <a16:creationId xmlns:a16="http://schemas.microsoft.com/office/drawing/2014/main" id="{88189BCE-DB38-4A47-A9B0-320D488BF8C9}"/>
              </a:ext>
            </a:extLst>
          </p:cNvPr>
          <p:cNvSpPr>
            <a:spLocks/>
          </p:cNvSpPr>
          <p:nvPr userDrawn="1"/>
        </p:nvSpPr>
        <p:spPr bwMode="auto">
          <a:xfrm rot="18900000" flipH="1">
            <a:off x="5204678" y="4090687"/>
            <a:ext cx="1020763" cy="1011238"/>
          </a:xfrm>
          <a:custGeom>
            <a:avLst/>
            <a:gdLst>
              <a:gd name="T0" fmla="*/ 18 w 283"/>
              <a:gd name="T1" fmla="*/ 281 h 281"/>
              <a:gd name="T2" fmla="*/ 6 w 283"/>
              <a:gd name="T3" fmla="*/ 276 h 281"/>
              <a:gd name="T4" fmla="*/ 6 w 283"/>
              <a:gd name="T5" fmla="*/ 253 h 281"/>
              <a:gd name="T6" fmla="*/ 253 w 283"/>
              <a:gd name="T7" fmla="*/ 6 h 281"/>
              <a:gd name="T8" fmla="*/ 276 w 283"/>
              <a:gd name="T9" fmla="*/ 6 h 281"/>
              <a:gd name="T10" fmla="*/ 276 w 283"/>
              <a:gd name="T11" fmla="*/ 29 h 281"/>
              <a:gd name="T12" fmla="*/ 29 w 283"/>
              <a:gd name="T13" fmla="*/ 276 h 281"/>
              <a:gd name="T14" fmla="*/ 18 w 283"/>
              <a:gd name="T15" fmla="*/ 281 h 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3" h="281">
                <a:moveTo>
                  <a:pt x="18" y="281"/>
                </a:moveTo>
                <a:cubicBezTo>
                  <a:pt x="14" y="281"/>
                  <a:pt x="9" y="279"/>
                  <a:pt x="6" y="276"/>
                </a:cubicBezTo>
                <a:cubicBezTo>
                  <a:pt x="0" y="270"/>
                  <a:pt x="0" y="259"/>
                  <a:pt x="6" y="253"/>
                </a:cubicBezTo>
                <a:cubicBezTo>
                  <a:pt x="253" y="6"/>
                  <a:pt x="253" y="6"/>
                  <a:pt x="253" y="6"/>
                </a:cubicBezTo>
                <a:cubicBezTo>
                  <a:pt x="260" y="0"/>
                  <a:pt x="270" y="0"/>
                  <a:pt x="276" y="6"/>
                </a:cubicBezTo>
                <a:cubicBezTo>
                  <a:pt x="283" y="12"/>
                  <a:pt x="283" y="23"/>
                  <a:pt x="276" y="29"/>
                </a:cubicBezTo>
                <a:cubicBezTo>
                  <a:pt x="29" y="276"/>
                  <a:pt x="29" y="276"/>
                  <a:pt x="29" y="276"/>
                </a:cubicBezTo>
                <a:cubicBezTo>
                  <a:pt x="26" y="279"/>
                  <a:pt x="22" y="281"/>
                  <a:pt x="18" y="281"/>
                </a:cubicBezTo>
                <a:close/>
              </a:path>
            </a:pathLst>
          </a:custGeom>
          <a:solidFill>
            <a:srgbClr val="01CE89"/>
          </a:solidFill>
          <a:ln>
            <a:noFill/>
          </a:ln>
        </p:spPr>
        <p:txBody>
          <a:bodyPr vert="horz" wrap="square" lIns="91440" tIns="45720" rIns="91440" bIns="45720" numCol="1" anchor="t" anchorCtr="0" compatLnSpc="1">
            <a:prstTxWarp prst="textNoShape">
              <a:avLst/>
            </a:prstTxWarp>
          </a:bodyPr>
          <a:lstStyle/>
          <a:p>
            <a:endParaRPr lang="en-ID">
              <a:solidFill>
                <a:prstClr val="black"/>
              </a:solidFill>
              <a:latin typeface="Lato"/>
            </a:endParaRPr>
          </a:p>
        </p:txBody>
      </p:sp>
      <p:sp>
        <p:nvSpPr>
          <p:cNvPr id="47" name="Freeform 13">
            <a:extLst>
              <a:ext uri="{FF2B5EF4-FFF2-40B4-BE49-F238E27FC236}">
                <a16:creationId xmlns:a16="http://schemas.microsoft.com/office/drawing/2014/main" id="{7F67C8C3-3F82-7545-AA7E-7282B3BA3ED2}"/>
              </a:ext>
            </a:extLst>
          </p:cNvPr>
          <p:cNvSpPr>
            <a:spLocks/>
          </p:cNvSpPr>
          <p:nvPr userDrawn="1"/>
        </p:nvSpPr>
        <p:spPr bwMode="auto">
          <a:xfrm rot="18900000" flipH="1">
            <a:off x="4055962" y="1904188"/>
            <a:ext cx="1020763" cy="1011238"/>
          </a:xfrm>
          <a:custGeom>
            <a:avLst/>
            <a:gdLst>
              <a:gd name="T0" fmla="*/ 18 w 283"/>
              <a:gd name="T1" fmla="*/ 281 h 281"/>
              <a:gd name="T2" fmla="*/ 6 w 283"/>
              <a:gd name="T3" fmla="*/ 276 h 281"/>
              <a:gd name="T4" fmla="*/ 6 w 283"/>
              <a:gd name="T5" fmla="*/ 253 h 281"/>
              <a:gd name="T6" fmla="*/ 253 w 283"/>
              <a:gd name="T7" fmla="*/ 6 h 281"/>
              <a:gd name="T8" fmla="*/ 276 w 283"/>
              <a:gd name="T9" fmla="*/ 6 h 281"/>
              <a:gd name="T10" fmla="*/ 276 w 283"/>
              <a:gd name="T11" fmla="*/ 29 h 281"/>
              <a:gd name="T12" fmla="*/ 29 w 283"/>
              <a:gd name="T13" fmla="*/ 276 h 281"/>
              <a:gd name="T14" fmla="*/ 18 w 283"/>
              <a:gd name="T15" fmla="*/ 281 h 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3" h="281">
                <a:moveTo>
                  <a:pt x="18" y="281"/>
                </a:moveTo>
                <a:cubicBezTo>
                  <a:pt x="14" y="281"/>
                  <a:pt x="9" y="279"/>
                  <a:pt x="6" y="276"/>
                </a:cubicBezTo>
                <a:cubicBezTo>
                  <a:pt x="0" y="270"/>
                  <a:pt x="0" y="259"/>
                  <a:pt x="6" y="253"/>
                </a:cubicBezTo>
                <a:cubicBezTo>
                  <a:pt x="253" y="6"/>
                  <a:pt x="253" y="6"/>
                  <a:pt x="253" y="6"/>
                </a:cubicBezTo>
                <a:cubicBezTo>
                  <a:pt x="260" y="0"/>
                  <a:pt x="270" y="0"/>
                  <a:pt x="276" y="6"/>
                </a:cubicBezTo>
                <a:cubicBezTo>
                  <a:pt x="283" y="12"/>
                  <a:pt x="283" y="23"/>
                  <a:pt x="276" y="29"/>
                </a:cubicBezTo>
                <a:cubicBezTo>
                  <a:pt x="29" y="276"/>
                  <a:pt x="29" y="276"/>
                  <a:pt x="29" y="276"/>
                </a:cubicBezTo>
                <a:cubicBezTo>
                  <a:pt x="26" y="279"/>
                  <a:pt x="22" y="281"/>
                  <a:pt x="18" y="281"/>
                </a:cubicBezTo>
                <a:close/>
              </a:path>
            </a:pathLst>
          </a:custGeom>
          <a:solidFill>
            <a:srgbClr val="FC6D1E"/>
          </a:solidFill>
          <a:ln>
            <a:noFill/>
          </a:ln>
        </p:spPr>
        <p:txBody>
          <a:bodyPr vert="horz" wrap="square" lIns="91440" tIns="45720" rIns="91440" bIns="45720" numCol="1" anchor="t" anchorCtr="0" compatLnSpc="1">
            <a:prstTxWarp prst="textNoShape">
              <a:avLst/>
            </a:prstTxWarp>
          </a:bodyPr>
          <a:lstStyle/>
          <a:p>
            <a:endParaRPr lang="en-ID">
              <a:solidFill>
                <a:prstClr val="black"/>
              </a:solidFill>
              <a:latin typeface="Lato"/>
            </a:endParaRPr>
          </a:p>
        </p:txBody>
      </p:sp>
      <p:pic>
        <p:nvPicPr>
          <p:cNvPr id="49" name="Graphic 48">
            <a:extLst>
              <a:ext uri="{FF2B5EF4-FFF2-40B4-BE49-F238E27FC236}">
                <a16:creationId xmlns:a16="http://schemas.microsoft.com/office/drawing/2014/main" id="{8CB24D57-C44D-2746-BA2F-F5DB0EC656E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700924" y="2005856"/>
            <a:ext cx="1494463" cy="1398489"/>
          </a:xfrm>
          <a:prstGeom prst="rect">
            <a:avLst/>
          </a:prstGeom>
        </p:spPr>
      </p:pic>
    </p:spTree>
    <p:extLst>
      <p:ext uri="{BB962C8B-B14F-4D97-AF65-F5344CB8AC3E}">
        <p14:creationId xmlns:p14="http://schemas.microsoft.com/office/powerpoint/2010/main" val="93479411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93B77DD-25FA-4E00-A89E-457DC2A93CE4}"/>
              </a:ext>
            </a:extLst>
          </p:cNvPr>
          <p:cNvSpPr>
            <a:spLocks noGrp="1"/>
          </p:cNvSpPr>
          <p:nvPr>
            <p:ph type="title"/>
          </p:nvPr>
        </p:nvSpPr>
        <p:spPr>
          <a:xfrm>
            <a:off x="430209" y="254639"/>
            <a:ext cx="9694232" cy="452432"/>
          </a:xfrm>
          <a:prstGeom prst="rect">
            <a:avLst/>
          </a:prstGeom>
        </p:spPr>
        <p:txBody>
          <a:bodyPr wrap="square" anchor="t" anchorCtr="0">
            <a:spAutoFit/>
          </a:bodyPr>
          <a:lstStyle>
            <a:lvl1pPr>
              <a:defRPr sz="2600" b="1">
                <a:solidFill>
                  <a:srgbClr val="4D4D4D"/>
                </a:solidFill>
                <a:latin typeface="+mj-lt"/>
                <a:cs typeface="Arial" panose="020B0604020202020204" pitchFamily="34" charset="0"/>
              </a:defRPr>
            </a:lvl1pPr>
          </a:lstStyle>
          <a:p>
            <a:r>
              <a:rPr lang="en-US"/>
              <a:t>Click to edit Master title style</a:t>
            </a:r>
          </a:p>
        </p:txBody>
      </p:sp>
      <p:sp>
        <p:nvSpPr>
          <p:cNvPr id="4" name="Text Box 16">
            <a:extLst>
              <a:ext uri="{FF2B5EF4-FFF2-40B4-BE49-F238E27FC236}">
                <a16:creationId xmlns:a16="http://schemas.microsoft.com/office/drawing/2014/main" id="{6A9F6C51-16C8-4D90-90D8-2BFAED91032D}"/>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a:solidFill>
                  <a:schemeClr val="tx1">
                    <a:lumMod val="50000"/>
                    <a:lumOff val="50000"/>
                  </a:schemeClr>
                </a:solidFill>
                <a:latin typeface="Lato" panose="020F0502020204030203" pitchFamily="34" charset="0"/>
                <a:ea typeface="+mn-ea"/>
                <a:cs typeface="+mn-cs"/>
              </a:rPr>
              <a:t>www.hexaware.com  | </a:t>
            </a:r>
            <a:r>
              <a:rPr lang="en-US" sz="800">
                <a:solidFill>
                  <a:schemeClr val="tx1">
                    <a:lumMod val="50000"/>
                    <a:lumOff val="50000"/>
                  </a:schemeClr>
                </a:solidFill>
                <a:latin typeface="Lato" panose="020F0502020204030203" pitchFamily="34" charset="0"/>
              </a:rPr>
              <a:t>© Hexaware Technologies. All rights reserved. </a:t>
            </a:r>
          </a:p>
        </p:txBody>
      </p:sp>
      <p:sp>
        <p:nvSpPr>
          <p:cNvPr id="5" name="Slide Number Placeholder 5">
            <a:extLst>
              <a:ext uri="{FF2B5EF4-FFF2-40B4-BE49-F238E27FC236}">
                <a16:creationId xmlns:a16="http://schemas.microsoft.com/office/drawing/2014/main" id="{E5DF3227-37E5-4EC6-921E-BA24D2499B7C}"/>
              </a:ext>
            </a:extLst>
          </p:cNvPr>
          <p:cNvSpPr txBox="1">
            <a:spLocks/>
          </p:cNvSpPr>
          <p:nvPr userDrawn="1"/>
        </p:nvSpPr>
        <p:spPr>
          <a:xfrm>
            <a:off x="11826181" y="6504793"/>
            <a:ext cx="270570" cy="123111"/>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fld id="{39601925-951F-4EA8-91E5-A517312BFAAA}" type="slidenum">
              <a:rPr lang="en-US" smtClean="0">
                <a:solidFill>
                  <a:schemeClr val="tx1">
                    <a:lumMod val="50000"/>
                    <a:lumOff val="50000"/>
                  </a:schemeClr>
                </a:solidFill>
                <a:latin typeface="Lato" panose="020F0502020204030203" pitchFamily="34" charset="0"/>
              </a:rPr>
              <a:pPr lvl="0"/>
              <a:t>‹#›</a:t>
            </a:fld>
            <a:endParaRPr lang="en-US">
              <a:solidFill>
                <a:schemeClr val="tx1">
                  <a:lumMod val="50000"/>
                  <a:lumOff val="50000"/>
                </a:schemeClr>
              </a:solidFill>
              <a:latin typeface="Lato" panose="020F0502020204030203" pitchFamily="34" charset="0"/>
            </a:endParaRPr>
          </a:p>
        </p:txBody>
      </p:sp>
      <p:pic>
        <p:nvPicPr>
          <p:cNvPr id="2" name="Graphic 1">
            <a:extLst>
              <a:ext uri="{FF2B5EF4-FFF2-40B4-BE49-F238E27FC236}">
                <a16:creationId xmlns:a16="http://schemas.microsoft.com/office/drawing/2014/main" id="{DB75E580-8DD8-593C-FE6E-AD2062F4895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620173" y="292618"/>
            <a:ext cx="315636" cy="294391"/>
          </a:xfrm>
          <a:prstGeom prst="rect">
            <a:avLst/>
          </a:prstGeom>
        </p:spPr>
      </p:pic>
    </p:spTree>
    <p:extLst>
      <p:ext uri="{BB962C8B-B14F-4D97-AF65-F5344CB8AC3E}">
        <p14:creationId xmlns:p14="http://schemas.microsoft.com/office/powerpoint/2010/main" val="699833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0CC8597-9DCE-4EC6-B8F6-C15AD47456B9}"/>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618" b="7918"/>
          <a:stretch/>
        </p:blipFill>
        <p:spPr>
          <a:xfrm rot="10800000">
            <a:off x="5243548" y="-2"/>
            <a:ext cx="6948451" cy="6748663"/>
          </a:xfrm>
          <a:prstGeom prst="rect">
            <a:avLst/>
          </a:prstGeom>
        </p:spPr>
      </p:pic>
      <p:sp>
        <p:nvSpPr>
          <p:cNvPr id="6" name="Freeform 349">
            <a:extLst>
              <a:ext uri="{FF2B5EF4-FFF2-40B4-BE49-F238E27FC236}">
                <a16:creationId xmlns:a16="http://schemas.microsoft.com/office/drawing/2014/main" id="{08E7AD90-C95C-480F-90F5-7BF17C37553B}"/>
              </a:ext>
            </a:extLst>
          </p:cNvPr>
          <p:cNvSpPr>
            <a:spLocks/>
          </p:cNvSpPr>
          <p:nvPr userDrawn="1"/>
        </p:nvSpPr>
        <p:spPr bwMode="auto">
          <a:xfrm>
            <a:off x="9168646" y="123091"/>
            <a:ext cx="1213805" cy="1211706"/>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FC6D1E"/>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4" name="Picture Placeholder 3">
            <a:extLst>
              <a:ext uri="{FF2B5EF4-FFF2-40B4-BE49-F238E27FC236}">
                <a16:creationId xmlns:a16="http://schemas.microsoft.com/office/drawing/2014/main" id="{0E0DC3BE-3548-41C8-A9E2-54FC0B4FA9FF}"/>
              </a:ext>
            </a:extLst>
          </p:cNvPr>
          <p:cNvSpPr>
            <a:spLocks noGrp="1"/>
          </p:cNvSpPr>
          <p:nvPr>
            <p:ph type="pic" sz="quarter" idx="10"/>
          </p:nvPr>
        </p:nvSpPr>
        <p:spPr>
          <a:xfrm>
            <a:off x="6730917" y="785838"/>
            <a:ext cx="3923730" cy="3928402"/>
          </a:xfrm>
          <a:custGeom>
            <a:avLst/>
            <a:gdLst>
              <a:gd name="connsiteX0" fmla="*/ 2299602 w 4599204"/>
              <a:gd name="connsiteY0" fmla="*/ 0 h 4604680"/>
              <a:gd name="connsiteX1" fmla="*/ 4599204 w 4599204"/>
              <a:gd name="connsiteY1" fmla="*/ 2302340 h 4604680"/>
              <a:gd name="connsiteX2" fmla="*/ 2299602 w 4599204"/>
              <a:gd name="connsiteY2" fmla="*/ 4604680 h 4604680"/>
              <a:gd name="connsiteX3" fmla="*/ 0 w 4599204"/>
              <a:gd name="connsiteY3" fmla="*/ 2302340 h 4604680"/>
              <a:gd name="connsiteX4" fmla="*/ 2299602 w 4599204"/>
              <a:gd name="connsiteY4" fmla="*/ 0 h 4604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9204" h="4604680">
                <a:moveTo>
                  <a:pt x="2299602" y="0"/>
                </a:moveTo>
                <a:cubicBezTo>
                  <a:pt x="3569637" y="0"/>
                  <a:pt x="4599204" y="1030793"/>
                  <a:pt x="4599204" y="2302340"/>
                </a:cubicBezTo>
                <a:cubicBezTo>
                  <a:pt x="4599204" y="3573887"/>
                  <a:pt x="3569637" y="4604680"/>
                  <a:pt x="2299602" y="4604680"/>
                </a:cubicBezTo>
                <a:cubicBezTo>
                  <a:pt x="1029567" y="4604680"/>
                  <a:pt x="0" y="3573887"/>
                  <a:pt x="0" y="2302340"/>
                </a:cubicBezTo>
                <a:cubicBezTo>
                  <a:pt x="0" y="1030793"/>
                  <a:pt x="1029567" y="0"/>
                  <a:pt x="2299602" y="0"/>
                </a:cubicBezTo>
                <a:close/>
              </a:path>
            </a:pathLst>
          </a:custGeom>
          <a:pattFill prst="pct20">
            <a:fgClr>
              <a:schemeClr val="accent1"/>
            </a:fgClr>
            <a:bgClr>
              <a:schemeClr val="bg1"/>
            </a:bgClr>
          </a:pattFill>
          <a:ln w="76200">
            <a:solidFill>
              <a:schemeClr val="bg1"/>
            </a:solidFill>
          </a:ln>
        </p:spPr>
        <p:txBody>
          <a:bodyPr wrap="square">
            <a:noAutofit/>
          </a:bodyPr>
          <a:lstStyle>
            <a:lvl1pPr>
              <a:defRPr>
                <a:latin typeface="Lato" panose="020F0502020204030203" pitchFamily="34" charset="0"/>
              </a:defRPr>
            </a:lvl1pPr>
          </a:lstStyle>
          <a:p>
            <a:endParaRPr lang="en-ID" dirty="0"/>
          </a:p>
        </p:txBody>
      </p:sp>
      <p:pic>
        <p:nvPicPr>
          <p:cNvPr id="7" name="Graphic 6">
            <a:extLst>
              <a:ext uri="{FF2B5EF4-FFF2-40B4-BE49-F238E27FC236}">
                <a16:creationId xmlns:a16="http://schemas.microsoft.com/office/drawing/2014/main" id="{F27C3768-9A8C-4163-9AC3-C7C3227036A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75130" y="780391"/>
            <a:ext cx="1047977" cy="980676"/>
          </a:xfrm>
          <a:prstGeom prst="rect">
            <a:avLst/>
          </a:prstGeom>
        </p:spPr>
      </p:pic>
      <p:sp>
        <p:nvSpPr>
          <p:cNvPr id="8" name="Title 2">
            <a:extLst>
              <a:ext uri="{FF2B5EF4-FFF2-40B4-BE49-F238E27FC236}">
                <a16:creationId xmlns:a16="http://schemas.microsoft.com/office/drawing/2014/main" id="{2C3937B0-997B-4372-940D-E52A298021D0}"/>
              </a:ext>
            </a:extLst>
          </p:cNvPr>
          <p:cNvSpPr>
            <a:spLocks noGrp="1"/>
          </p:cNvSpPr>
          <p:nvPr>
            <p:ph type="title"/>
          </p:nvPr>
        </p:nvSpPr>
        <p:spPr>
          <a:xfrm>
            <a:off x="552450" y="2473040"/>
            <a:ext cx="5080000" cy="553998"/>
          </a:xfrm>
        </p:spPr>
        <p:txBody>
          <a:bodyPr lIns="0" tIns="0" rIns="0" bIns="0" anchor="t" anchorCtr="0">
            <a:spAutoFit/>
          </a:bodyPr>
          <a:lstStyle>
            <a:lvl1pPr marL="0" algn="l" defTabSz="914400" rtl="0" eaLnBrk="1" latinLnBrk="0" hangingPunct="1">
              <a:defRPr lang="en-US" sz="4000" b="0" kern="1200" dirty="0">
                <a:solidFill>
                  <a:schemeClr val="accent1"/>
                </a:solidFill>
                <a:latin typeface="+mn-lt"/>
                <a:ea typeface="+mn-ea"/>
                <a:cs typeface="Arial" panose="020B0604020202020204" pitchFamily="34" charset="0"/>
              </a:defRPr>
            </a:lvl1pPr>
          </a:lstStyle>
          <a:p>
            <a:r>
              <a:rPr lang="en-US" dirty="0"/>
              <a:t>Click to edit Master</a:t>
            </a:r>
          </a:p>
        </p:txBody>
      </p:sp>
      <p:grpSp>
        <p:nvGrpSpPr>
          <p:cNvPr id="9" name="Group 8">
            <a:extLst>
              <a:ext uri="{FF2B5EF4-FFF2-40B4-BE49-F238E27FC236}">
                <a16:creationId xmlns:a16="http://schemas.microsoft.com/office/drawing/2014/main" id="{0715C040-6465-4BCA-9B74-D0A3CFCC6595}"/>
              </a:ext>
            </a:extLst>
          </p:cNvPr>
          <p:cNvGrpSpPr/>
          <p:nvPr userDrawn="1"/>
        </p:nvGrpSpPr>
        <p:grpSpPr>
          <a:xfrm>
            <a:off x="628650" y="3818247"/>
            <a:ext cx="3319697" cy="1791985"/>
            <a:chOff x="628650" y="3472302"/>
            <a:chExt cx="3319697" cy="1791985"/>
          </a:xfrm>
        </p:grpSpPr>
        <p:sp>
          <p:nvSpPr>
            <p:cNvPr id="10" name="Rectangle: Rounded Corners 9">
              <a:extLst>
                <a:ext uri="{FF2B5EF4-FFF2-40B4-BE49-F238E27FC236}">
                  <a16:creationId xmlns:a16="http://schemas.microsoft.com/office/drawing/2014/main" id="{433977DC-58E0-473D-B10C-712535872997}"/>
                </a:ext>
              </a:extLst>
            </p:cNvPr>
            <p:cNvSpPr/>
            <p:nvPr/>
          </p:nvSpPr>
          <p:spPr>
            <a:xfrm>
              <a:off x="705816" y="4872983"/>
              <a:ext cx="2258529" cy="39130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a:solidFill>
                    <a:schemeClr val="bg1"/>
                  </a:solidFill>
                  <a:latin typeface="Lato" panose="020F0502020204030203" pitchFamily="34" charset="0"/>
                </a:rPr>
                <a:t>Delighted Customers</a:t>
              </a:r>
              <a:endParaRPr lang="en-US" sz="1600" i="1" dirty="0">
                <a:solidFill>
                  <a:schemeClr val="bg1"/>
                </a:solidFill>
                <a:latin typeface="Lato" panose="020F0502020204030203" pitchFamily="34" charset="0"/>
              </a:endParaRPr>
            </a:p>
          </p:txBody>
        </p:sp>
        <p:sp>
          <p:nvSpPr>
            <p:cNvPr id="11" name="Rectangle: Rounded Corners 10">
              <a:extLst>
                <a:ext uri="{FF2B5EF4-FFF2-40B4-BE49-F238E27FC236}">
                  <a16:creationId xmlns:a16="http://schemas.microsoft.com/office/drawing/2014/main" id="{1654CB59-463F-4061-976E-4A601A0B68A6}"/>
                </a:ext>
              </a:extLst>
            </p:cNvPr>
            <p:cNvSpPr/>
            <p:nvPr/>
          </p:nvSpPr>
          <p:spPr>
            <a:xfrm>
              <a:off x="628650" y="3472302"/>
              <a:ext cx="2258529" cy="391304"/>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i="1">
                  <a:solidFill>
                    <a:schemeClr val="bg1"/>
                  </a:solidFill>
                  <a:latin typeface="Lato" panose="020F0502020204030203" pitchFamily="34" charset="0"/>
                </a:rPr>
                <a:t>Innovative Services</a:t>
              </a:r>
              <a:endParaRPr lang="en-US" sz="1600" i="1" dirty="0">
                <a:solidFill>
                  <a:schemeClr val="bg1"/>
                </a:solidFill>
                <a:latin typeface="Lato" panose="020F0502020204030203" pitchFamily="34" charset="0"/>
              </a:endParaRPr>
            </a:p>
          </p:txBody>
        </p:sp>
        <p:sp>
          <p:nvSpPr>
            <p:cNvPr id="12" name="Oval 11">
              <a:extLst>
                <a:ext uri="{FF2B5EF4-FFF2-40B4-BE49-F238E27FC236}">
                  <a16:creationId xmlns:a16="http://schemas.microsoft.com/office/drawing/2014/main" id="{F4C53A0A-C402-4B0C-97D6-F088CA402393}"/>
                </a:ext>
              </a:extLst>
            </p:cNvPr>
            <p:cNvSpPr/>
            <p:nvPr/>
          </p:nvSpPr>
          <p:spPr>
            <a:xfrm>
              <a:off x="2964345" y="3513941"/>
              <a:ext cx="332170" cy="332170"/>
            </a:xfrm>
            <a:prstGeom prst="ellipse">
              <a:avLst/>
            </a:prstGeom>
            <a:solidFill>
              <a:srgbClr val="01CE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grpSp>
          <p:nvGrpSpPr>
            <p:cNvPr id="13" name="Group 12">
              <a:extLst>
                <a:ext uri="{FF2B5EF4-FFF2-40B4-BE49-F238E27FC236}">
                  <a16:creationId xmlns:a16="http://schemas.microsoft.com/office/drawing/2014/main" id="{67A5EE86-0B40-4A88-9214-D2F49C7CBD27}"/>
                </a:ext>
              </a:extLst>
            </p:cNvPr>
            <p:cNvGrpSpPr/>
            <p:nvPr/>
          </p:nvGrpSpPr>
          <p:grpSpPr>
            <a:xfrm>
              <a:off x="1191675" y="4172643"/>
              <a:ext cx="2756672" cy="391304"/>
              <a:chOff x="1115475" y="4110459"/>
              <a:chExt cx="2756672" cy="391304"/>
            </a:xfrm>
          </p:grpSpPr>
          <p:sp>
            <p:nvSpPr>
              <p:cNvPr id="15" name="Rectangle: Rounded Corners 14">
                <a:extLst>
                  <a:ext uri="{FF2B5EF4-FFF2-40B4-BE49-F238E27FC236}">
                    <a16:creationId xmlns:a16="http://schemas.microsoft.com/office/drawing/2014/main" id="{46079FEC-6AC6-4632-AABD-59916DEBCBDF}"/>
                  </a:ext>
                </a:extLst>
              </p:cNvPr>
              <p:cNvSpPr/>
              <p:nvPr/>
            </p:nvSpPr>
            <p:spPr>
              <a:xfrm>
                <a:off x="1613618" y="4110459"/>
                <a:ext cx="2258529" cy="39130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a:solidFill>
                      <a:schemeClr val="bg1"/>
                    </a:solidFill>
                    <a:latin typeface="Lato" panose="020F0502020204030203" pitchFamily="34" charset="0"/>
                  </a:rPr>
                  <a:t>Passionate Employees</a:t>
                </a:r>
                <a:endParaRPr lang="en-US" sz="1600" i="1" dirty="0">
                  <a:solidFill>
                    <a:schemeClr val="bg1"/>
                  </a:solidFill>
                  <a:latin typeface="Lato" panose="020F0502020204030203" pitchFamily="34" charset="0"/>
                </a:endParaRPr>
              </a:p>
            </p:txBody>
          </p:sp>
          <p:sp>
            <p:nvSpPr>
              <p:cNvPr id="16" name="Oval 15">
                <a:extLst>
                  <a:ext uri="{FF2B5EF4-FFF2-40B4-BE49-F238E27FC236}">
                    <a16:creationId xmlns:a16="http://schemas.microsoft.com/office/drawing/2014/main" id="{ABADAB47-3577-412E-BDC3-D0997ED8CD28}"/>
                  </a:ext>
                </a:extLst>
              </p:cNvPr>
              <p:cNvSpPr/>
              <p:nvPr/>
            </p:nvSpPr>
            <p:spPr>
              <a:xfrm>
                <a:off x="1115475" y="4125658"/>
                <a:ext cx="367782" cy="367782"/>
              </a:xfrm>
              <a:prstGeom prst="ellipse">
                <a:avLst/>
              </a:prstGeom>
              <a:solidFill>
                <a:srgbClr val="FEB8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grpSp>
        <p:sp>
          <p:nvSpPr>
            <p:cNvPr id="14" name="Oval 13">
              <a:extLst>
                <a:ext uri="{FF2B5EF4-FFF2-40B4-BE49-F238E27FC236}">
                  <a16:creationId xmlns:a16="http://schemas.microsoft.com/office/drawing/2014/main" id="{AF31C3A2-6F80-484C-BC63-B3496B048A63}"/>
                </a:ext>
              </a:extLst>
            </p:cNvPr>
            <p:cNvSpPr/>
            <p:nvPr/>
          </p:nvSpPr>
          <p:spPr>
            <a:xfrm>
              <a:off x="3057672" y="4884744"/>
              <a:ext cx="367782" cy="367782"/>
            </a:xfrm>
            <a:prstGeom prst="ellipse">
              <a:avLst/>
            </a:prstGeom>
            <a:solidFill>
              <a:srgbClr val="EB2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grpSp>
      <p:sp>
        <p:nvSpPr>
          <p:cNvPr id="17" name="Text Box 16">
            <a:extLst>
              <a:ext uri="{FF2B5EF4-FFF2-40B4-BE49-F238E27FC236}">
                <a16:creationId xmlns:a16="http://schemas.microsoft.com/office/drawing/2014/main" id="{ED912C31-787E-41A7-99D5-6F8D619446B1}"/>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Tree>
    <p:extLst>
      <p:ext uri="{BB962C8B-B14F-4D97-AF65-F5344CB8AC3E}">
        <p14:creationId xmlns:p14="http://schemas.microsoft.com/office/powerpoint/2010/main" val="3692923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2456A-7528-874D-178A-35201A8286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5F4ECF-B8EB-12EA-64B9-1DFD894ABC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69832-A793-EC8B-2AA1-8F043867EED6}"/>
              </a:ext>
            </a:extLst>
          </p:cNvPr>
          <p:cNvSpPr>
            <a:spLocks noGrp="1"/>
          </p:cNvSpPr>
          <p:nvPr>
            <p:ph type="dt" sz="half" idx="10"/>
          </p:nvPr>
        </p:nvSpPr>
        <p:spPr/>
        <p:txBody>
          <a:bodyPr/>
          <a:lstStyle/>
          <a:p>
            <a:fld id="{DA0DD71B-2FCD-42F1-88DD-BE647578037A}" type="datetimeFigureOut">
              <a:rPr lang="en-US" smtClean="0"/>
              <a:t>4/9/2025</a:t>
            </a:fld>
            <a:endParaRPr lang="en-US"/>
          </a:p>
        </p:txBody>
      </p:sp>
      <p:sp>
        <p:nvSpPr>
          <p:cNvPr id="5" name="Footer Placeholder 4">
            <a:extLst>
              <a:ext uri="{FF2B5EF4-FFF2-40B4-BE49-F238E27FC236}">
                <a16:creationId xmlns:a16="http://schemas.microsoft.com/office/drawing/2014/main" id="{4E669902-8515-8CFC-9C17-FEB9A0954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0B90AC-3B87-4E7B-1A8F-6C92EABDC0D8}"/>
              </a:ext>
            </a:extLst>
          </p:cNvPr>
          <p:cNvSpPr>
            <a:spLocks noGrp="1"/>
          </p:cNvSpPr>
          <p:nvPr>
            <p:ph type="sldNum" sz="quarter" idx="12"/>
          </p:nvPr>
        </p:nvSpPr>
        <p:spPr/>
        <p:txBody>
          <a:bodyPr/>
          <a:lstStyle/>
          <a:p>
            <a:fld id="{EE033DBA-9CC5-4699-B6C0-6D6AAB3393C4}" type="slidenum">
              <a:rPr lang="en-US" smtClean="0"/>
              <a:t>‹#›</a:t>
            </a:fld>
            <a:endParaRPr lang="en-US"/>
          </a:p>
        </p:txBody>
      </p:sp>
    </p:spTree>
    <p:extLst>
      <p:ext uri="{BB962C8B-B14F-4D97-AF65-F5344CB8AC3E}">
        <p14:creationId xmlns:p14="http://schemas.microsoft.com/office/powerpoint/2010/main" val="79804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E5544-77E0-2135-8F08-FC51B4C487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8141CF-84E6-04CB-0824-357DCD438F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1B649B-7EBB-301C-5226-58D9AB90028B}"/>
              </a:ext>
            </a:extLst>
          </p:cNvPr>
          <p:cNvSpPr>
            <a:spLocks noGrp="1"/>
          </p:cNvSpPr>
          <p:nvPr>
            <p:ph type="dt" sz="half" idx="10"/>
          </p:nvPr>
        </p:nvSpPr>
        <p:spPr/>
        <p:txBody>
          <a:bodyPr/>
          <a:lstStyle/>
          <a:p>
            <a:fld id="{DA0DD71B-2FCD-42F1-88DD-BE647578037A}" type="datetimeFigureOut">
              <a:rPr lang="en-US" smtClean="0"/>
              <a:t>4/9/2025</a:t>
            </a:fld>
            <a:endParaRPr lang="en-US"/>
          </a:p>
        </p:txBody>
      </p:sp>
      <p:sp>
        <p:nvSpPr>
          <p:cNvPr id="5" name="Footer Placeholder 4">
            <a:extLst>
              <a:ext uri="{FF2B5EF4-FFF2-40B4-BE49-F238E27FC236}">
                <a16:creationId xmlns:a16="http://schemas.microsoft.com/office/drawing/2014/main" id="{CA7AEBE5-8BDD-FA28-F0F9-08A06765BB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7669F6-A37B-6F84-AC00-EECB1EFAC250}"/>
              </a:ext>
            </a:extLst>
          </p:cNvPr>
          <p:cNvSpPr>
            <a:spLocks noGrp="1"/>
          </p:cNvSpPr>
          <p:nvPr>
            <p:ph type="sldNum" sz="quarter" idx="12"/>
          </p:nvPr>
        </p:nvSpPr>
        <p:spPr/>
        <p:txBody>
          <a:bodyPr/>
          <a:lstStyle/>
          <a:p>
            <a:fld id="{EE033DBA-9CC5-4699-B6C0-6D6AAB3393C4}" type="slidenum">
              <a:rPr lang="en-US" smtClean="0"/>
              <a:t>‹#›</a:t>
            </a:fld>
            <a:endParaRPr lang="en-US"/>
          </a:p>
        </p:txBody>
      </p:sp>
    </p:spTree>
    <p:extLst>
      <p:ext uri="{BB962C8B-B14F-4D97-AF65-F5344CB8AC3E}">
        <p14:creationId xmlns:p14="http://schemas.microsoft.com/office/powerpoint/2010/main" val="4269328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B40D1-C461-BE6F-C730-38B684DDB5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38D0B2-08B8-A95E-8AD1-1D381F6AB0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AF9AD2-8605-BF33-8E3F-E7D845B935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6D9D20-F12F-481E-93F8-6F6E9F85186A}"/>
              </a:ext>
            </a:extLst>
          </p:cNvPr>
          <p:cNvSpPr>
            <a:spLocks noGrp="1"/>
          </p:cNvSpPr>
          <p:nvPr>
            <p:ph type="dt" sz="half" idx="10"/>
          </p:nvPr>
        </p:nvSpPr>
        <p:spPr/>
        <p:txBody>
          <a:bodyPr/>
          <a:lstStyle/>
          <a:p>
            <a:fld id="{DA0DD71B-2FCD-42F1-88DD-BE647578037A}" type="datetimeFigureOut">
              <a:rPr lang="en-US" smtClean="0"/>
              <a:t>4/9/2025</a:t>
            </a:fld>
            <a:endParaRPr lang="en-US"/>
          </a:p>
        </p:txBody>
      </p:sp>
      <p:sp>
        <p:nvSpPr>
          <p:cNvPr id="6" name="Footer Placeholder 5">
            <a:extLst>
              <a:ext uri="{FF2B5EF4-FFF2-40B4-BE49-F238E27FC236}">
                <a16:creationId xmlns:a16="http://schemas.microsoft.com/office/drawing/2014/main" id="{51583A2C-D5CC-1B4F-4868-92655792AB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DB7167-8589-F255-7F5A-4DC0C0BD613F}"/>
              </a:ext>
            </a:extLst>
          </p:cNvPr>
          <p:cNvSpPr>
            <a:spLocks noGrp="1"/>
          </p:cNvSpPr>
          <p:nvPr>
            <p:ph type="sldNum" sz="quarter" idx="12"/>
          </p:nvPr>
        </p:nvSpPr>
        <p:spPr/>
        <p:txBody>
          <a:bodyPr/>
          <a:lstStyle/>
          <a:p>
            <a:fld id="{EE033DBA-9CC5-4699-B6C0-6D6AAB3393C4}" type="slidenum">
              <a:rPr lang="en-US" smtClean="0"/>
              <a:t>‹#›</a:t>
            </a:fld>
            <a:endParaRPr lang="en-US"/>
          </a:p>
        </p:txBody>
      </p:sp>
    </p:spTree>
    <p:extLst>
      <p:ext uri="{BB962C8B-B14F-4D97-AF65-F5344CB8AC3E}">
        <p14:creationId xmlns:p14="http://schemas.microsoft.com/office/powerpoint/2010/main" val="148564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71F5-7F81-1DC1-6BA8-0743647111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535D94-2A8F-F4EB-AD5A-180AE392C0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ABB464-3F34-994A-8F70-1E30B5CA8B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5D4733-18B9-D300-6A29-B1D5A2A34A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AA09EA-2354-2166-B125-9B60414442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A48A64-96CD-11EE-C1CB-3744419366B4}"/>
              </a:ext>
            </a:extLst>
          </p:cNvPr>
          <p:cNvSpPr>
            <a:spLocks noGrp="1"/>
          </p:cNvSpPr>
          <p:nvPr>
            <p:ph type="dt" sz="half" idx="10"/>
          </p:nvPr>
        </p:nvSpPr>
        <p:spPr/>
        <p:txBody>
          <a:bodyPr/>
          <a:lstStyle/>
          <a:p>
            <a:fld id="{DA0DD71B-2FCD-42F1-88DD-BE647578037A}" type="datetimeFigureOut">
              <a:rPr lang="en-US" smtClean="0"/>
              <a:t>4/9/2025</a:t>
            </a:fld>
            <a:endParaRPr lang="en-US"/>
          </a:p>
        </p:txBody>
      </p:sp>
      <p:sp>
        <p:nvSpPr>
          <p:cNvPr id="8" name="Footer Placeholder 7">
            <a:extLst>
              <a:ext uri="{FF2B5EF4-FFF2-40B4-BE49-F238E27FC236}">
                <a16:creationId xmlns:a16="http://schemas.microsoft.com/office/drawing/2014/main" id="{22EE125E-D28C-CA36-56F4-E666E2D2A0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9FF890-735C-AAA5-EF69-1602306E50DF}"/>
              </a:ext>
            </a:extLst>
          </p:cNvPr>
          <p:cNvSpPr>
            <a:spLocks noGrp="1"/>
          </p:cNvSpPr>
          <p:nvPr>
            <p:ph type="sldNum" sz="quarter" idx="12"/>
          </p:nvPr>
        </p:nvSpPr>
        <p:spPr/>
        <p:txBody>
          <a:bodyPr/>
          <a:lstStyle/>
          <a:p>
            <a:fld id="{EE033DBA-9CC5-4699-B6C0-6D6AAB3393C4}" type="slidenum">
              <a:rPr lang="en-US" smtClean="0"/>
              <a:t>‹#›</a:t>
            </a:fld>
            <a:endParaRPr lang="en-US"/>
          </a:p>
        </p:txBody>
      </p:sp>
    </p:spTree>
    <p:extLst>
      <p:ext uri="{BB962C8B-B14F-4D97-AF65-F5344CB8AC3E}">
        <p14:creationId xmlns:p14="http://schemas.microsoft.com/office/powerpoint/2010/main" val="1713808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A946A-1309-C984-7305-9DD0C52D8C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B22931-C581-F82A-1DA4-4A3AEA8EF83A}"/>
              </a:ext>
            </a:extLst>
          </p:cNvPr>
          <p:cNvSpPr>
            <a:spLocks noGrp="1"/>
          </p:cNvSpPr>
          <p:nvPr>
            <p:ph type="dt" sz="half" idx="10"/>
          </p:nvPr>
        </p:nvSpPr>
        <p:spPr/>
        <p:txBody>
          <a:bodyPr/>
          <a:lstStyle/>
          <a:p>
            <a:fld id="{DA0DD71B-2FCD-42F1-88DD-BE647578037A}" type="datetimeFigureOut">
              <a:rPr lang="en-US" smtClean="0"/>
              <a:t>4/9/2025</a:t>
            </a:fld>
            <a:endParaRPr lang="en-US"/>
          </a:p>
        </p:txBody>
      </p:sp>
      <p:sp>
        <p:nvSpPr>
          <p:cNvPr id="4" name="Footer Placeholder 3">
            <a:extLst>
              <a:ext uri="{FF2B5EF4-FFF2-40B4-BE49-F238E27FC236}">
                <a16:creationId xmlns:a16="http://schemas.microsoft.com/office/drawing/2014/main" id="{ED084C3F-44AB-0162-7039-9864CA1889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964897-62A8-EB44-E3E4-C30F38133246}"/>
              </a:ext>
            </a:extLst>
          </p:cNvPr>
          <p:cNvSpPr>
            <a:spLocks noGrp="1"/>
          </p:cNvSpPr>
          <p:nvPr>
            <p:ph type="sldNum" sz="quarter" idx="12"/>
          </p:nvPr>
        </p:nvSpPr>
        <p:spPr/>
        <p:txBody>
          <a:bodyPr/>
          <a:lstStyle/>
          <a:p>
            <a:fld id="{EE033DBA-9CC5-4699-B6C0-6D6AAB3393C4}" type="slidenum">
              <a:rPr lang="en-US" smtClean="0"/>
              <a:t>‹#›</a:t>
            </a:fld>
            <a:endParaRPr lang="en-US"/>
          </a:p>
        </p:txBody>
      </p:sp>
    </p:spTree>
    <p:extLst>
      <p:ext uri="{BB962C8B-B14F-4D97-AF65-F5344CB8AC3E}">
        <p14:creationId xmlns:p14="http://schemas.microsoft.com/office/powerpoint/2010/main" val="3820973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C7D10A-36A7-CD67-B04E-5707AA8AE122}"/>
              </a:ext>
            </a:extLst>
          </p:cNvPr>
          <p:cNvSpPr>
            <a:spLocks noGrp="1"/>
          </p:cNvSpPr>
          <p:nvPr>
            <p:ph type="dt" sz="half" idx="10"/>
          </p:nvPr>
        </p:nvSpPr>
        <p:spPr/>
        <p:txBody>
          <a:bodyPr/>
          <a:lstStyle/>
          <a:p>
            <a:fld id="{DA0DD71B-2FCD-42F1-88DD-BE647578037A}" type="datetimeFigureOut">
              <a:rPr lang="en-US" smtClean="0"/>
              <a:t>4/9/2025</a:t>
            </a:fld>
            <a:endParaRPr lang="en-US"/>
          </a:p>
        </p:txBody>
      </p:sp>
      <p:sp>
        <p:nvSpPr>
          <p:cNvPr id="3" name="Footer Placeholder 2">
            <a:extLst>
              <a:ext uri="{FF2B5EF4-FFF2-40B4-BE49-F238E27FC236}">
                <a16:creationId xmlns:a16="http://schemas.microsoft.com/office/drawing/2014/main" id="{DFFA3272-E2D2-9258-8389-B53ED62D75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0195-2442-2B1E-B020-F7CD010840DD}"/>
              </a:ext>
            </a:extLst>
          </p:cNvPr>
          <p:cNvSpPr>
            <a:spLocks noGrp="1"/>
          </p:cNvSpPr>
          <p:nvPr>
            <p:ph type="sldNum" sz="quarter" idx="12"/>
          </p:nvPr>
        </p:nvSpPr>
        <p:spPr/>
        <p:txBody>
          <a:bodyPr/>
          <a:lstStyle/>
          <a:p>
            <a:fld id="{EE033DBA-9CC5-4699-B6C0-6D6AAB3393C4}" type="slidenum">
              <a:rPr lang="en-US" smtClean="0"/>
              <a:t>‹#›</a:t>
            </a:fld>
            <a:endParaRPr lang="en-US"/>
          </a:p>
        </p:txBody>
      </p:sp>
    </p:spTree>
    <p:extLst>
      <p:ext uri="{BB962C8B-B14F-4D97-AF65-F5344CB8AC3E}">
        <p14:creationId xmlns:p14="http://schemas.microsoft.com/office/powerpoint/2010/main" val="3494978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401CF-AEC1-FAD1-A570-1EA56F6471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9B824C-F3F6-3A0B-EC1F-4D8C7C0BC5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7CAC13-077D-5E8E-B082-3C9316D4C0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96B7D0-588E-BB81-C36F-E56229BFEC3D}"/>
              </a:ext>
            </a:extLst>
          </p:cNvPr>
          <p:cNvSpPr>
            <a:spLocks noGrp="1"/>
          </p:cNvSpPr>
          <p:nvPr>
            <p:ph type="dt" sz="half" idx="10"/>
          </p:nvPr>
        </p:nvSpPr>
        <p:spPr/>
        <p:txBody>
          <a:bodyPr/>
          <a:lstStyle/>
          <a:p>
            <a:fld id="{DA0DD71B-2FCD-42F1-88DD-BE647578037A}" type="datetimeFigureOut">
              <a:rPr lang="en-US" smtClean="0"/>
              <a:t>4/9/2025</a:t>
            </a:fld>
            <a:endParaRPr lang="en-US"/>
          </a:p>
        </p:txBody>
      </p:sp>
      <p:sp>
        <p:nvSpPr>
          <p:cNvPr id="6" name="Footer Placeholder 5">
            <a:extLst>
              <a:ext uri="{FF2B5EF4-FFF2-40B4-BE49-F238E27FC236}">
                <a16:creationId xmlns:a16="http://schemas.microsoft.com/office/drawing/2014/main" id="{32329A67-14E1-0AA8-3FAF-EA6F1DCFDE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B59A99-F0EE-0BC6-8F8D-5B355F6BAA37}"/>
              </a:ext>
            </a:extLst>
          </p:cNvPr>
          <p:cNvSpPr>
            <a:spLocks noGrp="1"/>
          </p:cNvSpPr>
          <p:nvPr>
            <p:ph type="sldNum" sz="quarter" idx="12"/>
          </p:nvPr>
        </p:nvSpPr>
        <p:spPr/>
        <p:txBody>
          <a:bodyPr/>
          <a:lstStyle/>
          <a:p>
            <a:fld id="{EE033DBA-9CC5-4699-B6C0-6D6AAB3393C4}" type="slidenum">
              <a:rPr lang="en-US" smtClean="0"/>
              <a:t>‹#›</a:t>
            </a:fld>
            <a:endParaRPr lang="en-US"/>
          </a:p>
        </p:txBody>
      </p:sp>
    </p:spTree>
    <p:extLst>
      <p:ext uri="{BB962C8B-B14F-4D97-AF65-F5344CB8AC3E}">
        <p14:creationId xmlns:p14="http://schemas.microsoft.com/office/powerpoint/2010/main" val="387387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7842B-4ACF-BEF2-50A1-6AD23620F3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976C54-AC97-BB4D-0049-6D49424939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857C82-091C-C6B8-46A2-019ABAE772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749108-77B4-C2A3-1C94-529500970F52}"/>
              </a:ext>
            </a:extLst>
          </p:cNvPr>
          <p:cNvSpPr>
            <a:spLocks noGrp="1"/>
          </p:cNvSpPr>
          <p:nvPr>
            <p:ph type="dt" sz="half" idx="10"/>
          </p:nvPr>
        </p:nvSpPr>
        <p:spPr/>
        <p:txBody>
          <a:bodyPr/>
          <a:lstStyle/>
          <a:p>
            <a:fld id="{DA0DD71B-2FCD-42F1-88DD-BE647578037A}" type="datetimeFigureOut">
              <a:rPr lang="en-US" smtClean="0"/>
              <a:t>4/9/2025</a:t>
            </a:fld>
            <a:endParaRPr lang="en-US"/>
          </a:p>
        </p:txBody>
      </p:sp>
      <p:sp>
        <p:nvSpPr>
          <p:cNvPr id="6" name="Footer Placeholder 5">
            <a:extLst>
              <a:ext uri="{FF2B5EF4-FFF2-40B4-BE49-F238E27FC236}">
                <a16:creationId xmlns:a16="http://schemas.microsoft.com/office/drawing/2014/main" id="{38C54B4C-770A-AEF2-18DA-5CECF6F81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A1B950-66C0-D0EC-A5E4-A79AC0FDD009}"/>
              </a:ext>
            </a:extLst>
          </p:cNvPr>
          <p:cNvSpPr>
            <a:spLocks noGrp="1"/>
          </p:cNvSpPr>
          <p:nvPr>
            <p:ph type="sldNum" sz="quarter" idx="12"/>
          </p:nvPr>
        </p:nvSpPr>
        <p:spPr/>
        <p:txBody>
          <a:bodyPr/>
          <a:lstStyle/>
          <a:p>
            <a:fld id="{EE033DBA-9CC5-4699-B6C0-6D6AAB3393C4}" type="slidenum">
              <a:rPr lang="en-US" smtClean="0"/>
              <a:t>‹#›</a:t>
            </a:fld>
            <a:endParaRPr lang="en-US"/>
          </a:p>
        </p:txBody>
      </p:sp>
    </p:spTree>
    <p:extLst>
      <p:ext uri="{BB962C8B-B14F-4D97-AF65-F5344CB8AC3E}">
        <p14:creationId xmlns:p14="http://schemas.microsoft.com/office/powerpoint/2010/main" val="4223965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26F79D-C8FE-104D-EB14-FD56B45E13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030EFE-4AA5-6E06-8747-FD326BDB1F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F139AF-1C9A-CE9C-ADEB-47CEF0308C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0DD71B-2FCD-42F1-88DD-BE647578037A}" type="datetimeFigureOut">
              <a:rPr lang="en-US" smtClean="0"/>
              <a:t>4/9/2025</a:t>
            </a:fld>
            <a:endParaRPr lang="en-US"/>
          </a:p>
        </p:txBody>
      </p:sp>
      <p:sp>
        <p:nvSpPr>
          <p:cNvPr id="5" name="Footer Placeholder 4">
            <a:extLst>
              <a:ext uri="{FF2B5EF4-FFF2-40B4-BE49-F238E27FC236}">
                <a16:creationId xmlns:a16="http://schemas.microsoft.com/office/drawing/2014/main" id="{91405E7E-1EBE-2EC3-717B-151E412634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8AFCA3-2B86-D545-A7CF-F29FFB620B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033DBA-9CC5-4699-B6C0-6D6AAB3393C4}" type="slidenum">
              <a:rPr lang="en-US" smtClean="0"/>
              <a:t>‹#›</a:t>
            </a:fld>
            <a:endParaRPr lang="en-US"/>
          </a:p>
        </p:txBody>
      </p:sp>
    </p:spTree>
    <p:extLst>
      <p:ext uri="{BB962C8B-B14F-4D97-AF65-F5344CB8AC3E}">
        <p14:creationId xmlns:p14="http://schemas.microsoft.com/office/powerpoint/2010/main" val="4134147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0.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D4E14C-D073-F185-7EF3-F35D5703CD71}"/>
              </a:ext>
            </a:extLst>
          </p:cNvPr>
          <p:cNvSpPr txBox="1"/>
          <p:nvPr/>
        </p:nvSpPr>
        <p:spPr>
          <a:xfrm>
            <a:off x="7338549" y="3919259"/>
            <a:ext cx="5486400" cy="1261884"/>
          </a:xfrm>
          <a:prstGeom prst="rect">
            <a:avLst/>
          </a:prstGeom>
          <a:noFill/>
        </p:spPr>
        <p:txBody>
          <a:bodyPr wrap="square">
            <a:spAutoFit/>
          </a:bodyPr>
          <a:lstStyle/>
          <a:p>
            <a:pPr algn="ctr"/>
            <a:r>
              <a:rPr lang="en-US" sz="4400" dirty="0">
                <a:ln w="0"/>
                <a:effectLst>
                  <a:outerShdw blurRad="38100" dist="19050" dir="2700000" algn="tl" rotWithShape="0">
                    <a:schemeClr val="dk1">
                      <a:alpha val="40000"/>
                    </a:schemeClr>
                  </a:outerShdw>
                </a:effectLst>
              </a:rPr>
              <a:t>Hexaware-GenAI</a:t>
            </a:r>
          </a:p>
          <a:p>
            <a:pPr algn="ctr"/>
            <a:r>
              <a:rPr lang="en-US" sz="1600" b="1" i="1" dirty="0">
                <a:solidFill>
                  <a:schemeClr val="tx1">
                    <a:lumMod val="95000"/>
                    <a:lumOff val="5000"/>
                  </a:schemeClr>
                </a:solidFill>
                <a:latin typeface="Lato" panose="020F0502020204030203" pitchFamily="34" charset="0"/>
                <a:ea typeface="Lato" panose="020F0502020204030203" pitchFamily="34" charset="0"/>
                <a:cs typeface="Lato" panose="020F0502020204030203" pitchFamily="34" charset="0"/>
              </a:rPr>
              <a:t>Unlocking Innovation-</a:t>
            </a:r>
          </a:p>
          <a:p>
            <a:pPr algn="ctr"/>
            <a:r>
              <a:rPr lang="en-US" sz="1600" b="1" i="1" dirty="0">
                <a:solidFill>
                  <a:schemeClr val="tx1">
                    <a:lumMod val="95000"/>
                    <a:lumOff val="5000"/>
                  </a:schemeClr>
                </a:solidFill>
                <a:latin typeface="Lato" panose="020F0502020204030203" pitchFamily="34" charset="0"/>
                <a:ea typeface="Lato" panose="020F0502020204030203" pitchFamily="34" charset="0"/>
                <a:cs typeface="Lato" panose="020F0502020204030203" pitchFamily="34" charset="0"/>
              </a:rPr>
              <a:t>Your Path to AI-Driven Excellence</a:t>
            </a:r>
            <a:endParaRPr lang="en-US" sz="1600" dirty="0"/>
          </a:p>
        </p:txBody>
      </p:sp>
      <p:sp>
        <p:nvSpPr>
          <p:cNvPr id="9" name="Oval 8">
            <a:extLst>
              <a:ext uri="{FF2B5EF4-FFF2-40B4-BE49-F238E27FC236}">
                <a16:creationId xmlns:a16="http://schemas.microsoft.com/office/drawing/2014/main" id="{43B7A9E3-440C-A359-F68D-687591B660C1}"/>
              </a:ext>
            </a:extLst>
          </p:cNvPr>
          <p:cNvSpPr/>
          <p:nvPr/>
        </p:nvSpPr>
        <p:spPr>
          <a:xfrm>
            <a:off x="7736114" y="2848428"/>
            <a:ext cx="580572" cy="580572"/>
          </a:xfrm>
          <a:prstGeom prst="ellipse">
            <a:avLst/>
          </a:prstGeom>
          <a:solidFill>
            <a:srgbClr val="EB2A2E"/>
          </a:solidFill>
          <a:ln>
            <a:solidFill>
              <a:srgbClr val="EB2A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890190D-9E8D-EC1F-91C1-8F2A026F0925}"/>
              </a:ext>
            </a:extLst>
          </p:cNvPr>
          <p:cNvSpPr/>
          <p:nvPr/>
        </p:nvSpPr>
        <p:spPr>
          <a:xfrm>
            <a:off x="1690914" y="6286808"/>
            <a:ext cx="580572" cy="580572"/>
          </a:xfrm>
          <a:prstGeom prst="ellipse">
            <a:avLst/>
          </a:prstGeom>
          <a:solidFill>
            <a:srgbClr val="FFB81A"/>
          </a:solidFill>
          <a:ln>
            <a:solidFill>
              <a:srgbClr val="FFB8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F1AFC78-D44F-1849-B8F5-F2CF6C063EC1}"/>
              </a:ext>
            </a:extLst>
          </p:cNvPr>
          <p:cNvSpPr/>
          <p:nvPr/>
        </p:nvSpPr>
        <p:spPr>
          <a:xfrm>
            <a:off x="8415130" y="1828800"/>
            <a:ext cx="3326296" cy="190831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5" name="Picture 4" descr="A blue letters on a black background&#10;&#10;Description automatically generated">
            <a:extLst>
              <a:ext uri="{FF2B5EF4-FFF2-40B4-BE49-F238E27FC236}">
                <a16:creationId xmlns:a16="http://schemas.microsoft.com/office/drawing/2014/main" id="{06B74527-6071-EF9F-5036-A04E0ED82F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6056" y="2660596"/>
            <a:ext cx="2829596" cy="375664"/>
          </a:xfrm>
          <a:prstGeom prst="rect">
            <a:avLst/>
          </a:prstGeom>
        </p:spPr>
      </p:pic>
    </p:spTree>
    <p:extLst>
      <p:ext uri="{BB962C8B-B14F-4D97-AF65-F5344CB8AC3E}">
        <p14:creationId xmlns:p14="http://schemas.microsoft.com/office/powerpoint/2010/main" val="292969890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group of people standing next to a person in a suit and tie&#10;&#10;Description automatically generated">
            <a:extLst>
              <a:ext uri="{FF2B5EF4-FFF2-40B4-BE49-F238E27FC236}">
                <a16:creationId xmlns:a16="http://schemas.microsoft.com/office/drawing/2014/main" id="{57E74B2B-C4CB-4DE9-BF2F-4DCB5B1BC982}"/>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t="17" b="17"/>
          <a:stretch/>
        </p:blipFill>
        <p:spPr/>
      </p:pic>
      <p:sp>
        <p:nvSpPr>
          <p:cNvPr id="5" name="Title 4">
            <a:extLst>
              <a:ext uri="{FF2B5EF4-FFF2-40B4-BE49-F238E27FC236}">
                <a16:creationId xmlns:a16="http://schemas.microsoft.com/office/drawing/2014/main" id="{30637867-D3A6-4791-9D38-834042FEBED0}"/>
              </a:ext>
            </a:extLst>
          </p:cNvPr>
          <p:cNvSpPr>
            <a:spLocks noGrp="1"/>
          </p:cNvSpPr>
          <p:nvPr>
            <p:ph type="title"/>
          </p:nvPr>
        </p:nvSpPr>
        <p:spPr/>
        <p:txBody>
          <a:bodyPr/>
          <a:lstStyle/>
          <a:p>
            <a:r>
              <a:rPr lang="en-US" dirty="0"/>
              <a:t>Thank you</a:t>
            </a:r>
          </a:p>
        </p:txBody>
      </p:sp>
      <p:sp>
        <p:nvSpPr>
          <p:cNvPr id="2" name="Rectangle 1">
            <a:extLst>
              <a:ext uri="{FF2B5EF4-FFF2-40B4-BE49-F238E27FC236}">
                <a16:creationId xmlns:a16="http://schemas.microsoft.com/office/drawing/2014/main" id="{3E95CC9A-6F27-B133-ACC3-EF94D4F9F1EA}"/>
              </a:ext>
            </a:extLst>
          </p:cNvPr>
          <p:cNvSpPr/>
          <p:nvPr/>
        </p:nvSpPr>
        <p:spPr>
          <a:xfrm>
            <a:off x="424070" y="609600"/>
            <a:ext cx="1934817" cy="145773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descr="A blue letters on a black background&#10;&#10;Description automatically generated">
            <a:extLst>
              <a:ext uri="{FF2B5EF4-FFF2-40B4-BE49-F238E27FC236}">
                <a16:creationId xmlns:a16="http://schemas.microsoft.com/office/drawing/2014/main" id="{29EAC56D-933B-30B0-7C64-16148B7B3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60" y="1118590"/>
            <a:ext cx="2953833" cy="392158"/>
          </a:xfrm>
          <a:prstGeom prst="rect">
            <a:avLst/>
          </a:prstGeom>
        </p:spPr>
      </p:pic>
    </p:spTree>
    <p:extLst>
      <p:ext uri="{BB962C8B-B14F-4D97-AF65-F5344CB8AC3E}">
        <p14:creationId xmlns:p14="http://schemas.microsoft.com/office/powerpoint/2010/main" val="855882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CBCF0A-25CD-068B-1926-A2520AB7CAFC}"/>
              </a:ext>
            </a:extLst>
          </p:cNvPr>
          <p:cNvSpPr txBox="1"/>
          <p:nvPr/>
        </p:nvSpPr>
        <p:spPr>
          <a:xfrm>
            <a:off x="278296" y="185530"/>
            <a:ext cx="8401878" cy="461665"/>
          </a:xfrm>
          <a:prstGeom prst="rect">
            <a:avLst/>
          </a:prstGeom>
          <a:noFill/>
        </p:spPr>
        <p:txBody>
          <a:bodyPr wrap="square" rtlCol="0">
            <a:spAutoFit/>
          </a:bodyPr>
          <a:lstStyle/>
          <a:p>
            <a:r>
              <a:rPr lang="en-US" sz="2400" b="1" dirty="0"/>
              <a:t>Scope Of the project</a:t>
            </a:r>
          </a:p>
        </p:txBody>
      </p:sp>
      <p:sp>
        <p:nvSpPr>
          <p:cNvPr id="4" name="TextBox 3">
            <a:extLst>
              <a:ext uri="{FF2B5EF4-FFF2-40B4-BE49-F238E27FC236}">
                <a16:creationId xmlns:a16="http://schemas.microsoft.com/office/drawing/2014/main" id="{A0831A77-4C01-A830-4E8C-6279155775EA}"/>
              </a:ext>
            </a:extLst>
          </p:cNvPr>
          <p:cNvSpPr txBox="1"/>
          <p:nvPr/>
        </p:nvSpPr>
        <p:spPr>
          <a:xfrm>
            <a:off x="583095" y="889843"/>
            <a:ext cx="11025809" cy="5416868"/>
          </a:xfrm>
          <a:prstGeom prst="rect">
            <a:avLst/>
          </a:prstGeom>
          <a:noFill/>
        </p:spPr>
        <p:txBody>
          <a:bodyPr wrap="square">
            <a:spAutoFit/>
          </a:bodyPr>
          <a:lstStyle/>
          <a:p>
            <a:endParaRPr lang="en-US" sz="2000" b="1" dirty="0">
              <a:solidFill>
                <a:srgbClr val="0070C0"/>
              </a:solidFill>
            </a:endParaRPr>
          </a:p>
          <a:p>
            <a:r>
              <a:rPr lang="en-US" b="1" dirty="0">
                <a:solidFill>
                  <a:srgbClr val="0070C0"/>
                </a:solidFill>
              </a:rPr>
              <a:t>Project Title: </a:t>
            </a:r>
            <a:r>
              <a:rPr lang="en-US" b="0" i="0" dirty="0">
                <a:solidFill>
                  <a:srgbClr val="282828"/>
                </a:solidFill>
                <a:effectLst/>
                <a:latin typeface="Roboto" panose="02000000000000000000" pitchFamily="2" charset="0"/>
              </a:rPr>
              <a:t>Chat Document Assistant using Snowflake Cortex</a:t>
            </a:r>
          </a:p>
          <a:p>
            <a:pPr algn="l"/>
            <a:endParaRPr lang="en-US" dirty="0"/>
          </a:p>
          <a:p>
            <a:r>
              <a:rPr lang="en-US" b="1" dirty="0">
                <a:solidFill>
                  <a:srgbClr val="0070C0"/>
                </a:solidFill>
              </a:rPr>
              <a:t>Project Objectives: </a:t>
            </a:r>
          </a:p>
          <a:p>
            <a:endParaRPr lang="en-US" dirty="0"/>
          </a:p>
          <a:p>
            <a:pPr algn="l"/>
            <a:r>
              <a:rPr lang="en-US" b="0" i="0" dirty="0">
                <a:solidFill>
                  <a:srgbClr val="282828"/>
                </a:solidFill>
                <a:effectLst/>
                <a:latin typeface="Roboto" panose="02000000000000000000" pitchFamily="2" charset="0"/>
              </a:rPr>
              <a:t>To develop a secure and efficient Retrieval Augmented Generation (RAG) application within Snowflake, leveraging Snowflake Cortex Search to reduce hallucinations in Large Language Models (LLMs) by grounding their responses with private datasets.</a:t>
            </a:r>
          </a:p>
          <a:p>
            <a:pPr algn="l"/>
            <a:endParaRPr lang="en-US" dirty="0">
              <a:solidFill>
                <a:srgbClr val="282828"/>
              </a:solidFill>
              <a:latin typeface="Roboto" panose="02000000000000000000" pitchFamily="2" charset="0"/>
            </a:endParaRPr>
          </a:p>
          <a:p>
            <a:r>
              <a:rPr lang="en-US" b="1" dirty="0">
                <a:solidFill>
                  <a:srgbClr val="0070C0"/>
                </a:solidFill>
              </a:rPr>
              <a:t>Deliverables: </a:t>
            </a:r>
          </a:p>
          <a:p>
            <a:endParaRPr lang="en-US" dirty="0"/>
          </a:p>
          <a:p>
            <a:pPr marL="285750" indent="-285750" algn="l">
              <a:buFont typeface="Arial" panose="020B0604020202020204" pitchFamily="34" charset="0"/>
              <a:buChar char="•"/>
            </a:pPr>
            <a:r>
              <a:rPr lang="en-US" dirty="0">
                <a:solidFill>
                  <a:srgbClr val="282828"/>
                </a:solidFill>
                <a:latin typeface="Roboto" panose="02000000000000000000" pitchFamily="2" charset="0"/>
              </a:rPr>
              <a:t>A full-stack RAG application built entirely within Snowflake, eliminating the need for external integrations or infrastructure management.</a:t>
            </a:r>
          </a:p>
          <a:p>
            <a:pPr algn="l"/>
            <a:endParaRPr lang="en-US" dirty="0">
              <a:solidFill>
                <a:srgbClr val="282828"/>
              </a:solidFill>
              <a:latin typeface="Roboto" panose="02000000000000000000" pitchFamily="2" charset="0"/>
            </a:endParaRPr>
          </a:p>
          <a:p>
            <a:pPr marL="285750" indent="-285750" algn="l">
              <a:buFont typeface="Arial" panose="020B0604020202020204" pitchFamily="34" charset="0"/>
              <a:buChar char="•"/>
            </a:pPr>
            <a:r>
              <a:rPr lang="en-US" dirty="0">
                <a:solidFill>
                  <a:srgbClr val="282828"/>
                </a:solidFill>
                <a:latin typeface="Roboto" panose="02000000000000000000" pitchFamily="2" charset="0"/>
              </a:rPr>
              <a:t>A chat assistant capable of providing accurate responses by accessing relevant context from user manuals or other documents.</a:t>
            </a:r>
          </a:p>
          <a:p>
            <a:pPr algn="l"/>
            <a:endParaRPr lang="en-US" dirty="0">
              <a:solidFill>
                <a:srgbClr val="282828"/>
              </a:solidFill>
              <a:latin typeface="Roboto" panose="02000000000000000000" pitchFamily="2" charset="0"/>
            </a:endParaRPr>
          </a:p>
          <a:p>
            <a:pPr marL="285750" indent="-285750" algn="l">
              <a:buFont typeface="Arial" panose="020B0604020202020204" pitchFamily="34" charset="0"/>
              <a:buChar char="•"/>
            </a:pPr>
            <a:r>
              <a:rPr lang="en-US" dirty="0">
                <a:solidFill>
                  <a:srgbClr val="282828"/>
                </a:solidFill>
                <a:latin typeface="Roboto" panose="02000000000000000000" pitchFamily="2" charset="0"/>
              </a:rPr>
              <a:t>Streamlit UI providing chat interface for end users to access the knowledge base </a:t>
            </a:r>
          </a:p>
          <a:p>
            <a:pPr algn="l"/>
            <a:endParaRPr lang="en-US" sz="2000" b="1" dirty="0">
              <a:solidFill>
                <a:srgbClr val="0070C0"/>
              </a:solidFill>
            </a:endParaRPr>
          </a:p>
        </p:txBody>
      </p:sp>
      <p:pic>
        <p:nvPicPr>
          <p:cNvPr id="6" name="Picture 5" descr="A blue letters on a black background&#10;&#10;Description automatically generated">
            <a:extLst>
              <a:ext uri="{FF2B5EF4-FFF2-40B4-BE49-F238E27FC236}">
                <a16:creationId xmlns:a16="http://schemas.microsoft.com/office/drawing/2014/main" id="{AF01519C-7EA9-E656-5203-42CC5C62B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4129" y="183662"/>
            <a:ext cx="1656184" cy="219879"/>
          </a:xfrm>
          <a:prstGeom prst="rect">
            <a:avLst/>
          </a:prstGeom>
        </p:spPr>
      </p:pic>
    </p:spTree>
    <p:extLst>
      <p:ext uri="{BB962C8B-B14F-4D97-AF65-F5344CB8AC3E}">
        <p14:creationId xmlns:p14="http://schemas.microsoft.com/office/powerpoint/2010/main" val="4073791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CBCF0A-25CD-068B-1926-A2520AB7CAFC}"/>
              </a:ext>
            </a:extLst>
          </p:cNvPr>
          <p:cNvSpPr txBox="1"/>
          <p:nvPr/>
        </p:nvSpPr>
        <p:spPr>
          <a:xfrm>
            <a:off x="278296" y="185530"/>
            <a:ext cx="8401878" cy="461665"/>
          </a:xfrm>
          <a:prstGeom prst="rect">
            <a:avLst/>
          </a:prstGeom>
          <a:noFill/>
        </p:spPr>
        <p:txBody>
          <a:bodyPr wrap="square" rtlCol="0">
            <a:spAutoFit/>
          </a:bodyPr>
          <a:lstStyle/>
          <a:p>
            <a:r>
              <a:rPr lang="en-US" sz="2400" b="1" dirty="0"/>
              <a:t>Design Diagram</a:t>
            </a:r>
          </a:p>
        </p:txBody>
      </p:sp>
      <p:pic>
        <p:nvPicPr>
          <p:cNvPr id="11" name="Picture 10" descr="A blue letters on a black background&#10;&#10;Description automatically generated">
            <a:extLst>
              <a:ext uri="{FF2B5EF4-FFF2-40B4-BE49-F238E27FC236}">
                <a16:creationId xmlns:a16="http://schemas.microsoft.com/office/drawing/2014/main" id="{6E0C16C9-69E9-9692-ADE3-5874F1669C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4129" y="183662"/>
            <a:ext cx="1656184" cy="219879"/>
          </a:xfrm>
          <a:prstGeom prst="rect">
            <a:avLst/>
          </a:prstGeom>
        </p:spPr>
      </p:pic>
      <p:pic>
        <p:nvPicPr>
          <p:cNvPr id="12" name="Picture 11">
            <a:extLst>
              <a:ext uri="{FF2B5EF4-FFF2-40B4-BE49-F238E27FC236}">
                <a16:creationId xmlns:a16="http://schemas.microsoft.com/office/drawing/2014/main" id="{E765563F-5AA5-2EB2-E207-70305DB71FBC}"/>
              </a:ext>
            </a:extLst>
          </p:cNvPr>
          <p:cNvPicPr>
            <a:picLocks noChangeAspect="1"/>
          </p:cNvPicPr>
          <p:nvPr/>
        </p:nvPicPr>
        <p:blipFill>
          <a:blip r:embed="rId3"/>
          <a:stretch>
            <a:fillRect/>
          </a:stretch>
        </p:blipFill>
        <p:spPr>
          <a:xfrm>
            <a:off x="1426519" y="2651189"/>
            <a:ext cx="8266154" cy="3548687"/>
          </a:xfrm>
          <a:prstGeom prst="rect">
            <a:avLst/>
          </a:prstGeom>
          <a:ln>
            <a:solidFill>
              <a:schemeClr val="tx2"/>
            </a:solidFill>
          </a:ln>
          <a:effectLst/>
        </p:spPr>
      </p:pic>
      <p:sp>
        <p:nvSpPr>
          <p:cNvPr id="6" name="TextBox 5">
            <a:extLst>
              <a:ext uri="{FF2B5EF4-FFF2-40B4-BE49-F238E27FC236}">
                <a16:creationId xmlns:a16="http://schemas.microsoft.com/office/drawing/2014/main" id="{FE3188DC-2001-F678-8BFF-7D3E93B9C4C5}"/>
              </a:ext>
            </a:extLst>
          </p:cNvPr>
          <p:cNvSpPr txBox="1"/>
          <p:nvPr/>
        </p:nvSpPr>
        <p:spPr>
          <a:xfrm>
            <a:off x="278296" y="852590"/>
            <a:ext cx="10562601" cy="1754326"/>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82828"/>
                </a:solidFill>
                <a:effectLst/>
                <a:latin typeface="Roboto" panose="02000000000000000000" pitchFamily="2" charset="0"/>
              </a:rPr>
              <a:t>The design leverages Snowflake's Cortex AI capabilities for text processing, categorization and establish chat conversations over documents.</a:t>
            </a:r>
          </a:p>
          <a:p>
            <a:pPr marL="285750" indent="-285750">
              <a:buFont typeface="Arial" panose="020B0604020202020204" pitchFamily="34" charset="0"/>
              <a:buChar char="•"/>
            </a:pPr>
            <a:endParaRPr lang="en-US" b="0" i="0" dirty="0">
              <a:solidFill>
                <a:srgbClr val="282828"/>
              </a:solidFill>
              <a:effectLst/>
              <a:latin typeface="Roboto" panose="02000000000000000000" pitchFamily="2" charset="0"/>
            </a:endParaRPr>
          </a:p>
          <a:p>
            <a:pPr marL="285750" indent="-285750">
              <a:buFont typeface="Arial" panose="020B0604020202020204" pitchFamily="34" charset="0"/>
              <a:buChar char="•"/>
            </a:pPr>
            <a:r>
              <a:rPr lang="en-US" b="0" i="0" dirty="0">
                <a:solidFill>
                  <a:srgbClr val="282828"/>
                </a:solidFill>
                <a:effectLst/>
                <a:latin typeface="Roboto" panose="02000000000000000000" pitchFamily="2" charset="0"/>
              </a:rPr>
              <a:t>Designed to process documents from Snowflake Stage, extract text chunks, embed, categorize and store them in Vector DB, and enable search functionality using RAG, LLMs along with </a:t>
            </a:r>
            <a:r>
              <a:rPr lang="en-US" b="0" i="0" dirty="0" err="1">
                <a:solidFill>
                  <a:srgbClr val="282828"/>
                </a:solidFill>
                <a:effectLst/>
                <a:latin typeface="Roboto" panose="02000000000000000000" pitchFamily="2" charset="0"/>
              </a:rPr>
              <a:t>Streamlit</a:t>
            </a:r>
            <a:r>
              <a:rPr lang="en-US" b="0" i="0" dirty="0">
                <a:solidFill>
                  <a:srgbClr val="282828"/>
                </a:solidFill>
                <a:effectLst/>
                <a:latin typeface="Roboto" panose="02000000000000000000" pitchFamily="2" charset="0"/>
              </a:rPr>
              <a:t> UI, all integrated within the Snowflake environment. </a:t>
            </a:r>
            <a:endParaRPr lang="en-US" dirty="0"/>
          </a:p>
        </p:txBody>
      </p:sp>
    </p:spTree>
    <p:extLst>
      <p:ext uri="{BB962C8B-B14F-4D97-AF65-F5344CB8AC3E}">
        <p14:creationId xmlns:p14="http://schemas.microsoft.com/office/powerpoint/2010/main" val="652874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4C52B-CD80-117F-3B1C-2EA4FF1A1E1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8797EC4-88F1-8021-D9B5-F5B8800E6F47}"/>
              </a:ext>
            </a:extLst>
          </p:cNvPr>
          <p:cNvSpPr txBox="1"/>
          <p:nvPr/>
        </p:nvSpPr>
        <p:spPr>
          <a:xfrm>
            <a:off x="278296" y="185530"/>
            <a:ext cx="8401878" cy="461665"/>
          </a:xfrm>
          <a:prstGeom prst="rect">
            <a:avLst/>
          </a:prstGeom>
          <a:noFill/>
        </p:spPr>
        <p:txBody>
          <a:bodyPr wrap="square" rtlCol="0">
            <a:spAutoFit/>
          </a:bodyPr>
          <a:lstStyle/>
          <a:p>
            <a:r>
              <a:rPr lang="en-US" sz="2400" b="1" dirty="0"/>
              <a:t>Design Description</a:t>
            </a:r>
          </a:p>
        </p:txBody>
      </p:sp>
      <p:sp>
        <p:nvSpPr>
          <p:cNvPr id="2" name="TextBox 1">
            <a:extLst>
              <a:ext uri="{FF2B5EF4-FFF2-40B4-BE49-F238E27FC236}">
                <a16:creationId xmlns:a16="http://schemas.microsoft.com/office/drawing/2014/main" id="{0F463064-B854-EDE9-6B28-ECA6A0282841}"/>
              </a:ext>
            </a:extLst>
          </p:cNvPr>
          <p:cNvSpPr txBox="1"/>
          <p:nvPr/>
        </p:nvSpPr>
        <p:spPr>
          <a:xfrm>
            <a:off x="175746" y="751344"/>
            <a:ext cx="10800521" cy="5632311"/>
          </a:xfrm>
          <a:prstGeom prst="rect">
            <a:avLst/>
          </a:prstGeom>
          <a:noFill/>
        </p:spPr>
        <p:txBody>
          <a:bodyPr wrap="square" rtlCol="0">
            <a:spAutoFit/>
          </a:bodyPr>
          <a:lstStyle/>
          <a:p>
            <a:pPr marL="285750" indent="-285750" algn="l">
              <a:buFont typeface="Arial" panose="020B0604020202020204" pitchFamily="34" charset="0"/>
              <a:buChar char="•"/>
            </a:pPr>
            <a:r>
              <a:rPr lang="en-US" b="1" dirty="0">
                <a:solidFill>
                  <a:srgbClr val="0070C0"/>
                </a:solidFill>
              </a:rPr>
              <a:t>Client/App UI:</a:t>
            </a:r>
            <a:br>
              <a:rPr lang="en-US" b="0" i="0" dirty="0">
                <a:solidFill>
                  <a:srgbClr val="282828"/>
                </a:solidFill>
                <a:effectLst/>
                <a:latin typeface="Roboto" panose="02000000000000000000" pitchFamily="2" charset="0"/>
              </a:rPr>
            </a:br>
            <a:r>
              <a:rPr lang="en-US" b="0" i="0" dirty="0">
                <a:solidFill>
                  <a:srgbClr val="282828"/>
                </a:solidFill>
                <a:effectLst/>
                <a:latin typeface="Roboto" panose="02000000000000000000" pitchFamily="2" charset="0"/>
              </a:rPr>
              <a:t>Interactive chat interface built with </a:t>
            </a:r>
            <a:r>
              <a:rPr lang="en-US" b="0" i="0" dirty="0" err="1">
                <a:solidFill>
                  <a:srgbClr val="282828"/>
                </a:solidFill>
                <a:effectLst/>
                <a:latin typeface="Roboto" panose="02000000000000000000" pitchFamily="2" charset="0"/>
              </a:rPr>
              <a:t>Streamlit</a:t>
            </a:r>
            <a:r>
              <a:rPr lang="en-US" b="0" i="0" dirty="0">
                <a:solidFill>
                  <a:srgbClr val="282828"/>
                </a:solidFill>
                <a:effectLst/>
                <a:latin typeface="Roboto" panose="02000000000000000000" pitchFamily="2" charset="0"/>
              </a:rPr>
              <a:t>, integrated within Snowflake for seamless user interaction.</a:t>
            </a:r>
          </a:p>
          <a:p>
            <a:pPr marL="285750" indent="-285750" algn="l">
              <a:buFont typeface="Arial" panose="020B0604020202020204" pitchFamily="34" charset="0"/>
              <a:buChar char="•"/>
            </a:pPr>
            <a:endParaRPr lang="en-US" b="0" i="0" dirty="0">
              <a:solidFill>
                <a:srgbClr val="282828"/>
              </a:solidFill>
              <a:effectLst/>
              <a:latin typeface="Roboto" panose="02000000000000000000" pitchFamily="2" charset="0"/>
            </a:endParaRPr>
          </a:p>
          <a:p>
            <a:pPr marL="285750" indent="-285750" algn="l">
              <a:buFont typeface="Arial" panose="020B0604020202020204" pitchFamily="34" charset="0"/>
              <a:buChar char="•"/>
            </a:pPr>
            <a:r>
              <a:rPr lang="en-US" b="1" dirty="0">
                <a:solidFill>
                  <a:srgbClr val="0070C0"/>
                </a:solidFill>
              </a:rPr>
              <a:t>Context Repository:</a:t>
            </a:r>
            <a:br>
              <a:rPr lang="en-US" b="0" i="0" dirty="0">
                <a:solidFill>
                  <a:srgbClr val="282828"/>
                </a:solidFill>
                <a:effectLst/>
                <a:latin typeface="Roboto" panose="02000000000000000000" pitchFamily="2" charset="0"/>
              </a:rPr>
            </a:br>
            <a:r>
              <a:rPr lang="en-US" b="0" i="0" dirty="0">
                <a:solidFill>
                  <a:srgbClr val="282828"/>
                </a:solidFill>
                <a:effectLst/>
                <a:latin typeface="Roboto" panose="02000000000000000000" pitchFamily="2" charset="0"/>
              </a:rPr>
              <a:t>Centralized repository with pipelines for text chunking and embedding into a vector store using Snowflake stages.</a:t>
            </a:r>
          </a:p>
          <a:p>
            <a:pPr marL="285750" indent="-285750" algn="l">
              <a:buFont typeface="Arial" panose="020B0604020202020204" pitchFamily="34" charset="0"/>
              <a:buChar char="•"/>
            </a:pPr>
            <a:endParaRPr lang="en-US" b="0" i="0" dirty="0">
              <a:solidFill>
                <a:srgbClr val="282828"/>
              </a:solidFill>
              <a:effectLst/>
              <a:latin typeface="Roboto" panose="02000000000000000000" pitchFamily="2" charset="0"/>
            </a:endParaRPr>
          </a:p>
          <a:p>
            <a:pPr marL="285750" indent="-285750" algn="l">
              <a:buFont typeface="Arial" panose="020B0604020202020204" pitchFamily="34" charset="0"/>
              <a:buChar char="•"/>
            </a:pPr>
            <a:r>
              <a:rPr lang="en-US" b="1" dirty="0">
                <a:solidFill>
                  <a:srgbClr val="0070C0"/>
                </a:solidFill>
              </a:rPr>
              <a:t>Cortex LLM Function(COMPLETE):</a:t>
            </a:r>
            <a:br>
              <a:rPr lang="en-US" b="0" i="0" dirty="0">
                <a:solidFill>
                  <a:srgbClr val="282828"/>
                </a:solidFill>
                <a:effectLst/>
                <a:latin typeface="Roboto" panose="02000000000000000000" pitchFamily="2" charset="0"/>
              </a:rPr>
            </a:br>
            <a:r>
              <a:rPr lang="en-US" b="0" i="0" dirty="0">
                <a:solidFill>
                  <a:srgbClr val="282828"/>
                </a:solidFill>
                <a:effectLst/>
                <a:latin typeface="Roboto" panose="02000000000000000000" pitchFamily="2" charset="0"/>
              </a:rPr>
              <a:t>Categorizes chunked data using Snowflake Cortex AI for better organization and filtered searches.</a:t>
            </a:r>
          </a:p>
          <a:p>
            <a:pPr marL="285750" indent="-285750" algn="l">
              <a:buFont typeface="Arial" panose="020B0604020202020204" pitchFamily="34" charset="0"/>
              <a:buChar char="•"/>
            </a:pPr>
            <a:endParaRPr lang="en-US" b="0" i="0" dirty="0">
              <a:solidFill>
                <a:srgbClr val="282828"/>
              </a:solidFill>
              <a:effectLst/>
              <a:latin typeface="Roboto" panose="02000000000000000000" pitchFamily="2" charset="0"/>
            </a:endParaRPr>
          </a:p>
          <a:p>
            <a:pPr marL="285750" indent="-285750" algn="l">
              <a:buFont typeface="Arial" panose="020B0604020202020204" pitchFamily="34" charset="0"/>
              <a:buChar char="•"/>
            </a:pPr>
            <a:r>
              <a:rPr lang="en-US" b="1" dirty="0">
                <a:solidFill>
                  <a:srgbClr val="0070C0"/>
                </a:solidFill>
              </a:rPr>
              <a:t>RAG (Retrieval-Augmented Generation):</a:t>
            </a:r>
            <a:br>
              <a:rPr lang="en-US" b="0" i="0" dirty="0">
                <a:solidFill>
                  <a:srgbClr val="282828"/>
                </a:solidFill>
                <a:effectLst/>
                <a:latin typeface="Roboto" panose="02000000000000000000" pitchFamily="2" charset="0"/>
              </a:rPr>
            </a:br>
            <a:r>
              <a:rPr lang="en-US" b="0" i="0" dirty="0">
                <a:solidFill>
                  <a:srgbClr val="282828"/>
                </a:solidFill>
                <a:effectLst/>
                <a:latin typeface="Roboto" panose="02000000000000000000" pitchFamily="2" charset="0"/>
              </a:rPr>
              <a:t>Combines retrieval from vector storage and LLMs to generate accurate, context-based responses.</a:t>
            </a:r>
          </a:p>
          <a:p>
            <a:pPr marL="285750" indent="-285750" algn="l">
              <a:buFont typeface="Arial" panose="020B0604020202020204" pitchFamily="34" charset="0"/>
              <a:buChar char="•"/>
            </a:pPr>
            <a:endParaRPr lang="en-US" b="0" i="0" dirty="0">
              <a:solidFill>
                <a:srgbClr val="282828"/>
              </a:solidFill>
              <a:effectLst/>
              <a:latin typeface="Roboto" panose="02000000000000000000" pitchFamily="2" charset="0"/>
            </a:endParaRPr>
          </a:p>
          <a:p>
            <a:pPr marL="285750" indent="-285750" algn="l">
              <a:buFont typeface="Arial" panose="020B0604020202020204" pitchFamily="34" charset="0"/>
              <a:buChar char="•"/>
            </a:pPr>
            <a:r>
              <a:rPr lang="en-US" b="1" dirty="0">
                <a:solidFill>
                  <a:srgbClr val="0070C0"/>
                </a:solidFill>
              </a:rPr>
              <a:t>Cortex Service Search:</a:t>
            </a:r>
            <a:br>
              <a:rPr lang="en-US" b="0" i="0" dirty="0">
                <a:solidFill>
                  <a:srgbClr val="282828"/>
                </a:solidFill>
                <a:effectLst/>
                <a:latin typeface="Roboto" panose="02000000000000000000" pitchFamily="2" charset="0"/>
              </a:rPr>
            </a:br>
            <a:r>
              <a:rPr lang="en-US" b="0" i="0" dirty="0">
                <a:solidFill>
                  <a:srgbClr val="282828"/>
                </a:solidFill>
                <a:effectLst/>
                <a:latin typeface="Roboto" panose="02000000000000000000" pitchFamily="2" charset="0"/>
              </a:rPr>
              <a:t>Semantic search powered by Snowflake Cortex AI to retrieve relevant information efficiently.</a:t>
            </a:r>
          </a:p>
          <a:p>
            <a:pPr marL="285750" indent="-285750" algn="l">
              <a:buFont typeface="Arial" panose="020B0604020202020204" pitchFamily="34" charset="0"/>
              <a:buChar char="•"/>
            </a:pPr>
            <a:endParaRPr lang="en-US" b="0" i="0" dirty="0">
              <a:solidFill>
                <a:srgbClr val="282828"/>
              </a:solidFill>
              <a:effectLst/>
              <a:latin typeface="Roboto" panose="02000000000000000000" pitchFamily="2" charset="0"/>
            </a:endParaRPr>
          </a:p>
          <a:p>
            <a:pPr marL="285750" indent="-285750" algn="l">
              <a:buFont typeface="Arial" panose="020B0604020202020204" pitchFamily="34" charset="0"/>
              <a:buChar char="•"/>
            </a:pPr>
            <a:r>
              <a:rPr lang="en-US" b="1" dirty="0">
                <a:solidFill>
                  <a:srgbClr val="0070C0"/>
                </a:solidFill>
              </a:rPr>
              <a:t>LLM Inference:</a:t>
            </a:r>
            <a:br>
              <a:rPr lang="en-US" b="0" i="0" dirty="0">
                <a:solidFill>
                  <a:srgbClr val="282828"/>
                </a:solidFill>
                <a:effectLst/>
                <a:latin typeface="Roboto" panose="02000000000000000000" pitchFamily="2" charset="0"/>
              </a:rPr>
            </a:br>
            <a:r>
              <a:rPr lang="en-US" b="0" i="0" dirty="0">
                <a:solidFill>
                  <a:srgbClr val="282828"/>
                </a:solidFill>
                <a:effectLst/>
                <a:latin typeface="Roboto" panose="02000000000000000000" pitchFamily="2" charset="0"/>
              </a:rPr>
              <a:t>Uses retrieved context and user queries to generate precise, reliable answers via conversational LLMs using the chosen available model.</a:t>
            </a:r>
          </a:p>
        </p:txBody>
      </p:sp>
      <p:pic>
        <p:nvPicPr>
          <p:cNvPr id="11" name="Picture 10" descr="A blue letters on a black background&#10;&#10;Description automatically generated">
            <a:extLst>
              <a:ext uri="{FF2B5EF4-FFF2-40B4-BE49-F238E27FC236}">
                <a16:creationId xmlns:a16="http://schemas.microsoft.com/office/drawing/2014/main" id="{3F025716-1093-4510-AC82-BA48C95AF6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4129" y="183662"/>
            <a:ext cx="1656184" cy="219879"/>
          </a:xfrm>
          <a:prstGeom prst="rect">
            <a:avLst/>
          </a:prstGeom>
        </p:spPr>
      </p:pic>
    </p:spTree>
    <p:extLst>
      <p:ext uri="{BB962C8B-B14F-4D97-AF65-F5344CB8AC3E}">
        <p14:creationId xmlns:p14="http://schemas.microsoft.com/office/powerpoint/2010/main" val="2716352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E9FB35-FF5E-0A7B-C4B2-E29DBAF5985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ECC936D-BD48-FE41-BCD0-5F02C7867BE0}"/>
              </a:ext>
            </a:extLst>
          </p:cNvPr>
          <p:cNvSpPr txBox="1"/>
          <p:nvPr/>
        </p:nvSpPr>
        <p:spPr>
          <a:xfrm>
            <a:off x="278296" y="185530"/>
            <a:ext cx="8401878" cy="461665"/>
          </a:xfrm>
          <a:prstGeom prst="rect">
            <a:avLst/>
          </a:prstGeom>
          <a:noFill/>
        </p:spPr>
        <p:txBody>
          <a:bodyPr wrap="square" rtlCol="0">
            <a:spAutoFit/>
          </a:bodyPr>
          <a:lstStyle/>
          <a:p>
            <a:r>
              <a:rPr lang="en-US" sz="2400" b="1" dirty="0"/>
              <a:t>Deliverable</a:t>
            </a:r>
          </a:p>
        </p:txBody>
      </p:sp>
      <p:pic>
        <p:nvPicPr>
          <p:cNvPr id="11" name="Picture 10" descr="A blue letters on a black background&#10;&#10;Description automatically generated">
            <a:extLst>
              <a:ext uri="{FF2B5EF4-FFF2-40B4-BE49-F238E27FC236}">
                <a16:creationId xmlns:a16="http://schemas.microsoft.com/office/drawing/2014/main" id="{F71376F1-A9C2-03D9-9186-D71DD675E9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4129" y="183662"/>
            <a:ext cx="1656184" cy="219879"/>
          </a:xfrm>
          <a:prstGeom prst="rect">
            <a:avLst/>
          </a:prstGeom>
        </p:spPr>
      </p:pic>
      <p:sp>
        <p:nvSpPr>
          <p:cNvPr id="7" name="TextBox 6">
            <a:extLst>
              <a:ext uri="{FF2B5EF4-FFF2-40B4-BE49-F238E27FC236}">
                <a16:creationId xmlns:a16="http://schemas.microsoft.com/office/drawing/2014/main" id="{83EFA9D4-047E-F649-1A75-4520816DCB59}"/>
              </a:ext>
            </a:extLst>
          </p:cNvPr>
          <p:cNvSpPr txBox="1"/>
          <p:nvPr/>
        </p:nvSpPr>
        <p:spPr>
          <a:xfrm>
            <a:off x="192837" y="944314"/>
            <a:ext cx="11503823" cy="1323439"/>
          </a:xfrm>
          <a:prstGeom prst="rect">
            <a:avLst/>
          </a:prstGeom>
          <a:noFill/>
        </p:spPr>
        <p:txBody>
          <a:bodyPr wrap="square">
            <a:spAutoFit/>
          </a:bodyPr>
          <a:lstStyle/>
          <a:p>
            <a:pPr algn="l"/>
            <a:r>
              <a:rPr lang="en-US" sz="1600" b="0" i="0" dirty="0">
                <a:solidFill>
                  <a:srgbClr val="282828"/>
                </a:solidFill>
                <a:effectLst/>
                <a:latin typeface="Roboto" panose="02000000000000000000" pitchFamily="2" charset="0"/>
              </a:rPr>
              <a:t>The Snowflake </a:t>
            </a:r>
            <a:r>
              <a:rPr lang="en-US" sz="1600" b="0" i="0" dirty="0" err="1">
                <a:solidFill>
                  <a:srgbClr val="282828"/>
                </a:solidFill>
                <a:effectLst/>
                <a:latin typeface="Roboto" panose="02000000000000000000" pitchFamily="2" charset="0"/>
              </a:rPr>
              <a:t>Streamlit</a:t>
            </a:r>
            <a:r>
              <a:rPr lang="en-US" sz="1600" b="0" i="0" dirty="0">
                <a:solidFill>
                  <a:srgbClr val="282828"/>
                </a:solidFill>
                <a:effectLst/>
                <a:latin typeface="Roboto" panose="02000000000000000000" pitchFamily="2" charset="0"/>
              </a:rPr>
              <a:t> UI provides an interactive chat interface that enables users to engage with stage documents, offering support for both RAG (Retrieval-Augmented Generation) and non-RAG modes. It ensures flexibility by allowing users to select their preferred LLM model for generating responses, catering to diverse use cases. Additionally, the platform empowers users to filter and choose document categories generated by LLMs, enhancing the precision and relevance of the information retrieved.</a:t>
            </a:r>
            <a:endParaRPr lang="en-US" sz="1600" dirty="0">
              <a:solidFill>
                <a:srgbClr val="282828"/>
              </a:solidFill>
              <a:latin typeface="Roboto" panose="02000000000000000000" pitchFamily="2" charset="0"/>
            </a:endParaRPr>
          </a:p>
        </p:txBody>
      </p:sp>
      <p:pic>
        <p:nvPicPr>
          <p:cNvPr id="9" name="Picture 8">
            <a:extLst>
              <a:ext uri="{FF2B5EF4-FFF2-40B4-BE49-F238E27FC236}">
                <a16:creationId xmlns:a16="http://schemas.microsoft.com/office/drawing/2014/main" id="{A702632E-6C71-B8F9-952F-5994B1F65E8D}"/>
              </a:ext>
            </a:extLst>
          </p:cNvPr>
          <p:cNvPicPr>
            <a:picLocks noChangeAspect="1"/>
          </p:cNvPicPr>
          <p:nvPr/>
        </p:nvPicPr>
        <p:blipFill>
          <a:blip r:embed="rId3"/>
          <a:stretch>
            <a:fillRect/>
          </a:stretch>
        </p:blipFill>
        <p:spPr>
          <a:xfrm>
            <a:off x="362183" y="2564872"/>
            <a:ext cx="11467634" cy="3285322"/>
          </a:xfrm>
          <a:prstGeom prst="rect">
            <a:avLst/>
          </a:prstGeom>
          <a:ln w="28575">
            <a:solidFill>
              <a:schemeClr val="tx1"/>
            </a:solidFill>
          </a:ln>
        </p:spPr>
      </p:pic>
    </p:spTree>
    <p:extLst>
      <p:ext uri="{BB962C8B-B14F-4D97-AF65-F5344CB8AC3E}">
        <p14:creationId xmlns:p14="http://schemas.microsoft.com/office/powerpoint/2010/main" val="607411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A7360DC-471B-1DE0-17A8-BC9C76AE3664}"/>
              </a:ext>
            </a:extLst>
          </p:cNvPr>
          <p:cNvSpPr>
            <a:spLocks noGrp="1"/>
          </p:cNvSpPr>
          <p:nvPr>
            <p:ph type="title"/>
          </p:nvPr>
        </p:nvSpPr>
        <p:spPr>
          <a:xfrm>
            <a:off x="430209" y="245018"/>
            <a:ext cx="10515600" cy="466736"/>
          </a:xfrm>
        </p:spPr>
        <p:txBody>
          <a:bodyPr>
            <a:normAutofit/>
          </a:bodyPr>
          <a:lstStyle/>
          <a:p>
            <a:r>
              <a:rPr lang="en-US" sz="2600" b="1" dirty="0"/>
              <a:t>Test Cases</a:t>
            </a:r>
          </a:p>
        </p:txBody>
      </p:sp>
      <p:pic>
        <p:nvPicPr>
          <p:cNvPr id="3" name="Picture 2" descr="A blue letters on a black background&#10;&#10;Description automatically generated">
            <a:extLst>
              <a:ext uri="{FF2B5EF4-FFF2-40B4-BE49-F238E27FC236}">
                <a16:creationId xmlns:a16="http://schemas.microsoft.com/office/drawing/2014/main" id="{E1B677F6-DF42-5741-7244-FCEFFE83B2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4129" y="183662"/>
            <a:ext cx="1656184" cy="219879"/>
          </a:xfrm>
          <a:prstGeom prst="rect">
            <a:avLst/>
          </a:prstGeom>
        </p:spPr>
      </p:pic>
      <p:graphicFrame>
        <p:nvGraphicFramePr>
          <p:cNvPr id="6" name="Table 5">
            <a:extLst>
              <a:ext uri="{FF2B5EF4-FFF2-40B4-BE49-F238E27FC236}">
                <a16:creationId xmlns:a16="http://schemas.microsoft.com/office/drawing/2014/main" id="{EFECAE97-239C-3A32-2B70-151D29924AA3}"/>
              </a:ext>
            </a:extLst>
          </p:cNvPr>
          <p:cNvGraphicFramePr>
            <a:graphicFrameLocks noGrp="1"/>
          </p:cNvGraphicFramePr>
          <p:nvPr>
            <p:extLst>
              <p:ext uri="{D42A27DB-BD31-4B8C-83A1-F6EECF244321}">
                <p14:modId xmlns:p14="http://schemas.microsoft.com/office/powerpoint/2010/main" val="1630999921"/>
              </p:ext>
            </p:extLst>
          </p:nvPr>
        </p:nvGraphicFramePr>
        <p:xfrm>
          <a:off x="360211" y="1050966"/>
          <a:ext cx="11304798" cy="5096510"/>
        </p:xfrm>
        <a:graphic>
          <a:graphicData uri="http://schemas.openxmlformats.org/drawingml/2006/table">
            <a:tbl>
              <a:tblPr firstRow="1" bandRow="1">
                <a:tableStyleId>{5C22544A-7EE6-4342-B048-85BDC9FD1C3A}</a:tableStyleId>
              </a:tblPr>
              <a:tblGrid>
                <a:gridCol w="1268778">
                  <a:extLst>
                    <a:ext uri="{9D8B030D-6E8A-4147-A177-3AD203B41FA5}">
                      <a16:colId xmlns:a16="http://schemas.microsoft.com/office/drawing/2014/main" val="2960358940"/>
                    </a:ext>
                  </a:extLst>
                </a:gridCol>
                <a:gridCol w="1841305">
                  <a:extLst>
                    <a:ext uri="{9D8B030D-6E8A-4147-A177-3AD203B41FA5}">
                      <a16:colId xmlns:a16="http://schemas.microsoft.com/office/drawing/2014/main" val="2306828243"/>
                    </a:ext>
                  </a:extLst>
                </a:gridCol>
                <a:gridCol w="3919608">
                  <a:extLst>
                    <a:ext uri="{9D8B030D-6E8A-4147-A177-3AD203B41FA5}">
                      <a16:colId xmlns:a16="http://schemas.microsoft.com/office/drawing/2014/main" val="1442632307"/>
                    </a:ext>
                  </a:extLst>
                </a:gridCol>
                <a:gridCol w="4275107">
                  <a:extLst>
                    <a:ext uri="{9D8B030D-6E8A-4147-A177-3AD203B41FA5}">
                      <a16:colId xmlns:a16="http://schemas.microsoft.com/office/drawing/2014/main" val="2397123178"/>
                    </a:ext>
                  </a:extLst>
                </a:gridCol>
              </a:tblGrid>
              <a:tr h="410365">
                <a:tc>
                  <a:txBody>
                    <a:bodyPr/>
                    <a:lstStyle/>
                    <a:p>
                      <a:pPr algn="ctr"/>
                      <a:r>
                        <a:rPr lang="en-US" sz="1200" dirty="0"/>
                        <a:t>Testcase No</a:t>
                      </a:r>
                    </a:p>
                  </a:txBody>
                  <a:tcPr/>
                </a:tc>
                <a:tc>
                  <a:txBody>
                    <a:bodyPr/>
                    <a:lstStyle/>
                    <a:p>
                      <a:pPr algn="ctr"/>
                      <a:r>
                        <a:rPr lang="en-US" sz="1200" dirty="0"/>
                        <a:t>Testcase</a:t>
                      </a:r>
                    </a:p>
                  </a:txBody>
                  <a:tcPr/>
                </a:tc>
                <a:tc>
                  <a:txBody>
                    <a:bodyPr/>
                    <a:lstStyle/>
                    <a:p>
                      <a:pPr algn="ctr"/>
                      <a:r>
                        <a:rPr lang="en-US" sz="1200" dirty="0"/>
                        <a:t>Testcase Description</a:t>
                      </a:r>
                    </a:p>
                  </a:txBody>
                  <a:tcPr/>
                </a:tc>
                <a:tc>
                  <a:txBody>
                    <a:bodyPr/>
                    <a:lstStyle/>
                    <a:p>
                      <a:pPr algn="ctr"/>
                      <a:r>
                        <a:rPr lang="en-US" sz="1200" dirty="0"/>
                        <a:t>Evidence</a:t>
                      </a:r>
                    </a:p>
                  </a:txBody>
                  <a:tcPr/>
                </a:tc>
                <a:extLst>
                  <a:ext uri="{0D108BD9-81ED-4DB2-BD59-A6C34878D82A}">
                    <a16:rowId xmlns:a16="http://schemas.microsoft.com/office/drawing/2014/main" val="2879753907"/>
                  </a:ext>
                </a:extLst>
              </a:tr>
              <a:tr h="937229">
                <a:tc>
                  <a:txBody>
                    <a:bodyPr/>
                    <a:lstStyle/>
                    <a:p>
                      <a:r>
                        <a:rPr lang="en-US" sz="1200" dirty="0">
                          <a:effectLst/>
                        </a:rPr>
                        <a:t>TC1</a:t>
                      </a:r>
                    </a:p>
                  </a:txBody>
                  <a:tcPr anchor="ctr"/>
                </a:tc>
                <a:tc>
                  <a:txBody>
                    <a:bodyPr/>
                    <a:lstStyle/>
                    <a:p>
                      <a:r>
                        <a:rPr lang="en-US" sz="1200" dirty="0">
                          <a:effectLst/>
                        </a:rPr>
                        <a:t>Text Extraction</a:t>
                      </a:r>
                    </a:p>
                  </a:txBody>
                  <a:tcPr anchor="ctr"/>
                </a:tc>
                <a:tc>
                  <a:txBody>
                    <a:bodyPr/>
                    <a:lstStyle/>
                    <a:p>
                      <a:r>
                        <a:rPr lang="en-US" sz="1200">
                          <a:effectLst/>
                        </a:rPr>
                        <a:t>Extract text chunks from uploaded PDF files</a:t>
                      </a:r>
                    </a:p>
                  </a:txBody>
                  <a:tcPr anchor="ctr"/>
                </a:tc>
                <a:tc>
                  <a:txBody>
                    <a:bodyPr/>
                    <a:lstStyle/>
                    <a:p>
                      <a:endParaRPr lang="en-US" sz="1200" dirty="0">
                        <a:effectLst/>
                      </a:endParaRPr>
                    </a:p>
                  </a:txBody>
                  <a:tcPr anchor="ctr"/>
                </a:tc>
                <a:extLst>
                  <a:ext uri="{0D108BD9-81ED-4DB2-BD59-A6C34878D82A}">
                    <a16:rowId xmlns:a16="http://schemas.microsoft.com/office/drawing/2014/main" val="980488465"/>
                  </a:ext>
                </a:extLst>
              </a:tr>
              <a:tr h="937229">
                <a:tc>
                  <a:txBody>
                    <a:bodyPr/>
                    <a:lstStyle/>
                    <a:p>
                      <a:r>
                        <a:rPr lang="en-US" sz="1200">
                          <a:effectLst/>
                        </a:rPr>
                        <a:t>TC2</a:t>
                      </a:r>
                    </a:p>
                  </a:txBody>
                  <a:tcPr anchor="ctr"/>
                </a:tc>
                <a:tc>
                  <a:txBody>
                    <a:bodyPr/>
                    <a:lstStyle/>
                    <a:p>
                      <a:r>
                        <a:rPr lang="en-US" sz="1200">
                          <a:effectLst/>
                        </a:rPr>
                        <a:t>Categorization</a:t>
                      </a:r>
                    </a:p>
                  </a:txBody>
                  <a:tcPr anchor="ctr"/>
                </a:tc>
                <a:tc>
                  <a:txBody>
                    <a:bodyPr/>
                    <a:lstStyle/>
                    <a:p>
                      <a:r>
                        <a:rPr lang="en-US" sz="1200" dirty="0">
                          <a:effectLst/>
                        </a:rPr>
                        <a:t>Categorize documents using LLMs</a:t>
                      </a:r>
                    </a:p>
                  </a:txBody>
                  <a:tcPr anchor="ctr"/>
                </a:tc>
                <a:tc>
                  <a:txBody>
                    <a:bodyPr/>
                    <a:lstStyle/>
                    <a:p>
                      <a:endParaRPr lang="en-US" sz="1200" dirty="0">
                        <a:effectLst/>
                      </a:endParaRPr>
                    </a:p>
                  </a:txBody>
                  <a:tcPr anchor="ctr"/>
                </a:tc>
                <a:extLst>
                  <a:ext uri="{0D108BD9-81ED-4DB2-BD59-A6C34878D82A}">
                    <a16:rowId xmlns:a16="http://schemas.microsoft.com/office/drawing/2014/main" val="206543009"/>
                  </a:ext>
                </a:extLst>
              </a:tr>
              <a:tr h="937229">
                <a:tc>
                  <a:txBody>
                    <a:bodyPr/>
                    <a:lstStyle/>
                    <a:p>
                      <a:r>
                        <a:rPr lang="en-US" sz="1200">
                          <a:effectLst/>
                        </a:rPr>
                        <a:t>TC3</a:t>
                      </a:r>
                    </a:p>
                  </a:txBody>
                  <a:tcPr anchor="ctr"/>
                </a:tc>
                <a:tc>
                  <a:txBody>
                    <a:bodyPr/>
                    <a:lstStyle/>
                    <a:p>
                      <a:r>
                        <a:rPr lang="en-US" sz="1200">
                          <a:effectLst/>
                        </a:rPr>
                        <a:t>Search Functionality</a:t>
                      </a:r>
                    </a:p>
                  </a:txBody>
                  <a:tcPr anchor="ctr"/>
                </a:tc>
                <a:tc>
                  <a:txBody>
                    <a:bodyPr/>
                    <a:lstStyle/>
                    <a:p>
                      <a:r>
                        <a:rPr lang="en-US" sz="1200" dirty="0">
                          <a:effectLst/>
                        </a:rPr>
                        <a:t>Perform searches to retrieve relevant text chunks</a:t>
                      </a:r>
                    </a:p>
                  </a:txBody>
                  <a:tcPr anchor="ctr"/>
                </a:tc>
                <a:tc>
                  <a:txBody>
                    <a:bodyPr/>
                    <a:lstStyle/>
                    <a:p>
                      <a:endParaRPr lang="en-US" sz="1200" dirty="0">
                        <a:effectLst/>
                      </a:endParaRPr>
                    </a:p>
                  </a:txBody>
                  <a:tcPr anchor="ctr"/>
                </a:tc>
                <a:extLst>
                  <a:ext uri="{0D108BD9-81ED-4DB2-BD59-A6C34878D82A}">
                    <a16:rowId xmlns:a16="http://schemas.microsoft.com/office/drawing/2014/main" val="1327840292"/>
                  </a:ext>
                </a:extLst>
              </a:tr>
              <a:tr h="937229">
                <a:tc>
                  <a:txBody>
                    <a:bodyPr/>
                    <a:lstStyle/>
                    <a:p>
                      <a:r>
                        <a:rPr lang="en-US" sz="1200">
                          <a:effectLst/>
                        </a:rPr>
                        <a:t>TC4</a:t>
                      </a:r>
                    </a:p>
                  </a:txBody>
                  <a:tcPr anchor="ctr"/>
                </a:tc>
                <a:tc>
                  <a:txBody>
                    <a:bodyPr/>
                    <a:lstStyle/>
                    <a:p>
                      <a:r>
                        <a:rPr lang="en-US" sz="1200">
                          <a:effectLst/>
                        </a:rPr>
                        <a:t>Contextual Assistance</a:t>
                      </a:r>
                    </a:p>
                  </a:txBody>
                  <a:tcPr anchor="ctr"/>
                </a:tc>
                <a:tc>
                  <a:txBody>
                    <a:bodyPr/>
                    <a:lstStyle/>
                    <a:p>
                      <a:r>
                        <a:rPr lang="en-US" sz="1200">
                          <a:effectLst/>
                        </a:rPr>
                        <a:t>Generate accurate responses using retrieved context</a:t>
                      </a:r>
                    </a:p>
                  </a:txBody>
                  <a:tcPr anchor="ctr"/>
                </a:tc>
                <a:tc>
                  <a:txBody>
                    <a:bodyPr/>
                    <a:lstStyle/>
                    <a:p>
                      <a:endParaRPr lang="en-US" sz="1200" dirty="0">
                        <a:effectLst/>
                      </a:endParaRPr>
                    </a:p>
                  </a:txBody>
                  <a:tcPr anchor="ctr"/>
                </a:tc>
                <a:extLst>
                  <a:ext uri="{0D108BD9-81ED-4DB2-BD59-A6C34878D82A}">
                    <a16:rowId xmlns:a16="http://schemas.microsoft.com/office/drawing/2014/main" val="1395728943"/>
                  </a:ext>
                </a:extLst>
              </a:tr>
              <a:tr h="937229">
                <a:tc>
                  <a:txBody>
                    <a:bodyPr/>
                    <a:lstStyle/>
                    <a:p>
                      <a:r>
                        <a:rPr lang="en-US" sz="1200">
                          <a:effectLst/>
                        </a:rPr>
                        <a:t>TC5</a:t>
                      </a:r>
                    </a:p>
                  </a:txBody>
                  <a:tcPr anchor="ctr"/>
                </a:tc>
                <a:tc>
                  <a:txBody>
                    <a:bodyPr/>
                    <a:lstStyle/>
                    <a:p>
                      <a:r>
                        <a:rPr lang="en-US" sz="1200">
                          <a:effectLst/>
                        </a:rPr>
                        <a:t>Document Management</a:t>
                      </a:r>
                    </a:p>
                  </a:txBody>
                  <a:tcPr anchor="ctr"/>
                </a:tc>
                <a:tc>
                  <a:txBody>
                    <a:bodyPr/>
                    <a:lstStyle/>
                    <a:p>
                      <a:r>
                        <a:rPr lang="en-US" sz="1200" dirty="0">
                          <a:effectLst/>
                        </a:rPr>
                        <a:t>List available documents and provide </a:t>
                      </a:r>
                      <a:r>
                        <a:rPr lang="en-US" sz="1200" dirty="0" err="1">
                          <a:effectLst/>
                        </a:rPr>
                        <a:t>presigned</a:t>
                      </a:r>
                      <a:r>
                        <a:rPr lang="en-US" sz="1200" dirty="0">
                          <a:effectLst/>
                        </a:rPr>
                        <a:t> URLs</a:t>
                      </a:r>
                    </a:p>
                  </a:txBody>
                  <a:tcPr anchor="ctr"/>
                </a:tc>
                <a:tc>
                  <a:txBody>
                    <a:bodyPr/>
                    <a:lstStyle/>
                    <a:p>
                      <a:endParaRPr lang="en-US" sz="1200" dirty="0">
                        <a:effectLst/>
                      </a:endParaRPr>
                    </a:p>
                  </a:txBody>
                  <a:tcPr anchor="ctr"/>
                </a:tc>
                <a:extLst>
                  <a:ext uri="{0D108BD9-81ED-4DB2-BD59-A6C34878D82A}">
                    <a16:rowId xmlns:a16="http://schemas.microsoft.com/office/drawing/2014/main" val="696453679"/>
                  </a:ext>
                </a:extLst>
              </a:tr>
            </a:tbl>
          </a:graphicData>
        </a:graphic>
      </p:graphicFrame>
      <p:pic>
        <p:nvPicPr>
          <p:cNvPr id="12" name="Picture 11">
            <a:extLst>
              <a:ext uri="{FF2B5EF4-FFF2-40B4-BE49-F238E27FC236}">
                <a16:creationId xmlns:a16="http://schemas.microsoft.com/office/drawing/2014/main" id="{B324BA06-C459-E1A3-47C2-B89DB2219BA7}"/>
              </a:ext>
            </a:extLst>
          </p:cNvPr>
          <p:cNvPicPr>
            <a:picLocks noChangeAspect="1"/>
          </p:cNvPicPr>
          <p:nvPr/>
        </p:nvPicPr>
        <p:blipFill>
          <a:blip r:embed="rId3"/>
          <a:stretch>
            <a:fillRect/>
          </a:stretch>
        </p:blipFill>
        <p:spPr>
          <a:xfrm>
            <a:off x="7568308" y="1723317"/>
            <a:ext cx="3690430" cy="537441"/>
          </a:xfrm>
          <a:prstGeom prst="rect">
            <a:avLst/>
          </a:prstGeom>
        </p:spPr>
      </p:pic>
      <p:pic>
        <p:nvPicPr>
          <p:cNvPr id="14" name="Picture 13">
            <a:extLst>
              <a:ext uri="{FF2B5EF4-FFF2-40B4-BE49-F238E27FC236}">
                <a16:creationId xmlns:a16="http://schemas.microsoft.com/office/drawing/2014/main" id="{AD371ECF-449B-E792-0870-C9D59E6828B7}"/>
              </a:ext>
            </a:extLst>
          </p:cNvPr>
          <p:cNvPicPr>
            <a:picLocks noChangeAspect="1"/>
          </p:cNvPicPr>
          <p:nvPr/>
        </p:nvPicPr>
        <p:blipFill>
          <a:blip r:embed="rId4"/>
          <a:stretch>
            <a:fillRect/>
          </a:stretch>
        </p:blipFill>
        <p:spPr>
          <a:xfrm>
            <a:off x="7568308" y="2595487"/>
            <a:ext cx="2327750" cy="614197"/>
          </a:xfrm>
          <a:prstGeom prst="rect">
            <a:avLst/>
          </a:prstGeom>
        </p:spPr>
      </p:pic>
      <p:pic>
        <p:nvPicPr>
          <p:cNvPr id="20" name="Picture 19">
            <a:extLst>
              <a:ext uri="{FF2B5EF4-FFF2-40B4-BE49-F238E27FC236}">
                <a16:creationId xmlns:a16="http://schemas.microsoft.com/office/drawing/2014/main" id="{59F2A4C1-FAAE-3808-9969-87802F8F0C81}"/>
              </a:ext>
            </a:extLst>
          </p:cNvPr>
          <p:cNvPicPr>
            <a:picLocks noChangeAspect="1"/>
          </p:cNvPicPr>
          <p:nvPr/>
        </p:nvPicPr>
        <p:blipFill>
          <a:blip r:embed="rId5"/>
          <a:stretch>
            <a:fillRect/>
          </a:stretch>
        </p:blipFill>
        <p:spPr>
          <a:xfrm>
            <a:off x="7568308" y="4416584"/>
            <a:ext cx="4173613" cy="563639"/>
          </a:xfrm>
          <a:prstGeom prst="rect">
            <a:avLst/>
          </a:prstGeom>
        </p:spPr>
      </p:pic>
      <p:pic>
        <p:nvPicPr>
          <p:cNvPr id="22" name="Picture 21">
            <a:extLst>
              <a:ext uri="{FF2B5EF4-FFF2-40B4-BE49-F238E27FC236}">
                <a16:creationId xmlns:a16="http://schemas.microsoft.com/office/drawing/2014/main" id="{E3DF76CF-1807-3A29-65DD-4A1A3B682B40}"/>
              </a:ext>
            </a:extLst>
          </p:cNvPr>
          <p:cNvPicPr>
            <a:picLocks noChangeAspect="1"/>
          </p:cNvPicPr>
          <p:nvPr/>
        </p:nvPicPr>
        <p:blipFill>
          <a:blip r:embed="rId6"/>
          <a:stretch>
            <a:fillRect/>
          </a:stretch>
        </p:blipFill>
        <p:spPr>
          <a:xfrm>
            <a:off x="7568308" y="5258298"/>
            <a:ext cx="2962275" cy="791486"/>
          </a:xfrm>
          <a:prstGeom prst="rect">
            <a:avLst/>
          </a:prstGeom>
        </p:spPr>
      </p:pic>
      <p:pic>
        <p:nvPicPr>
          <p:cNvPr id="28" name="Picture 27">
            <a:extLst>
              <a:ext uri="{FF2B5EF4-FFF2-40B4-BE49-F238E27FC236}">
                <a16:creationId xmlns:a16="http://schemas.microsoft.com/office/drawing/2014/main" id="{AA14587D-A363-764B-52F1-A8F0FF0C8EE2}"/>
              </a:ext>
            </a:extLst>
          </p:cNvPr>
          <p:cNvPicPr>
            <a:picLocks noChangeAspect="1"/>
          </p:cNvPicPr>
          <p:nvPr/>
        </p:nvPicPr>
        <p:blipFill>
          <a:blip r:embed="rId7"/>
          <a:stretch>
            <a:fillRect/>
          </a:stretch>
        </p:blipFill>
        <p:spPr>
          <a:xfrm>
            <a:off x="7568308" y="3524922"/>
            <a:ext cx="1933575" cy="552450"/>
          </a:xfrm>
          <a:prstGeom prst="rect">
            <a:avLst/>
          </a:prstGeom>
        </p:spPr>
      </p:pic>
    </p:spTree>
    <p:extLst>
      <p:ext uri="{BB962C8B-B14F-4D97-AF65-F5344CB8AC3E}">
        <p14:creationId xmlns:p14="http://schemas.microsoft.com/office/powerpoint/2010/main" val="3069201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62875-BE57-AD9F-F120-08EC493E1271}"/>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853CE8AD-F93A-AB2C-DE5F-A317D2BD3A84}"/>
              </a:ext>
            </a:extLst>
          </p:cNvPr>
          <p:cNvSpPr>
            <a:spLocks noGrp="1"/>
          </p:cNvSpPr>
          <p:nvPr>
            <p:ph type="title"/>
          </p:nvPr>
        </p:nvSpPr>
        <p:spPr>
          <a:xfrm>
            <a:off x="430209" y="245018"/>
            <a:ext cx="10515600" cy="466736"/>
          </a:xfrm>
        </p:spPr>
        <p:txBody>
          <a:bodyPr>
            <a:normAutofit/>
          </a:bodyPr>
          <a:lstStyle/>
          <a:p>
            <a:r>
              <a:rPr lang="en-US" sz="2600" b="1" dirty="0"/>
              <a:t>Test Cases</a:t>
            </a:r>
          </a:p>
        </p:txBody>
      </p:sp>
      <p:pic>
        <p:nvPicPr>
          <p:cNvPr id="3" name="Picture 2" descr="A blue letters on a black background&#10;&#10;Description automatically generated">
            <a:extLst>
              <a:ext uri="{FF2B5EF4-FFF2-40B4-BE49-F238E27FC236}">
                <a16:creationId xmlns:a16="http://schemas.microsoft.com/office/drawing/2014/main" id="{8CBB006F-0FF6-4F83-F182-2D259FF3AC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4129" y="183662"/>
            <a:ext cx="1656184" cy="219879"/>
          </a:xfrm>
          <a:prstGeom prst="rect">
            <a:avLst/>
          </a:prstGeom>
        </p:spPr>
      </p:pic>
      <p:graphicFrame>
        <p:nvGraphicFramePr>
          <p:cNvPr id="6" name="Table 5">
            <a:extLst>
              <a:ext uri="{FF2B5EF4-FFF2-40B4-BE49-F238E27FC236}">
                <a16:creationId xmlns:a16="http://schemas.microsoft.com/office/drawing/2014/main" id="{B1F45E8E-8DED-045D-56B7-6CA8AF8C9C7F}"/>
              </a:ext>
            </a:extLst>
          </p:cNvPr>
          <p:cNvGraphicFramePr>
            <a:graphicFrameLocks noGrp="1"/>
          </p:cNvGraphicFramePr>
          <p:nvPr>
            <p:extLst>
              <p:ext uri="{D42A27DB-BD31-4B8C-83A1-F6EECF244321}">
                <p14:modId xmlns:p14="http://schemas.microsoft.com/office/powerpoint/2010/main" val="2381575188"/>
              </p:ext>
            </p:extLst>
          </p:nvPr>
        </p:nvGraphicFramePr>
        <p:xfrm>
          <a:off x="316194" y="1050966"/>
          <a:ext cx="11288995" cy="5367925"/>
        </p:xfrm>
        <a:graphic>
          <a:graphicData uri="http://schemas.openxmlformats.org/drawingml/2006/table">
            <a:tbl>
              <a:tblPr firstRow="1" bandRow="1">
                <a:tableStyleId>{5C22544A-7EE6-4342-B048-85BDC9FD1C3A}</a:tableStyleId>
              </a:tblPr>
              <a:tblGrid>
                <a:gridCol w="1267004">
                  <a:extLst>
                    <a:ext uri="{9D8B030D-6E8A-4147-A177-3AD203B41FA5}">
                      <a16:colId xmlns:a16="http://schemas.microsoft.com/office/drawing/2014/main" val="2960358940"/>
                    </a:ext>
                  </a:extLst>
                </a:gridCol>
                <a:gridCol w="1838731">
                  <a:extLst>
                    <a:ext uri="{9D8B030D-6E8A-4147-A177-3AD203B41FA5}">
                      <a16:colId xmlns:a16="http://schemas.microsoft.com/office/drawing/2014/main" val="2306828243"/>
                    </a:ext>
                  </a:extLst>
                </a:gridCol>
                <a:gridCol w="3914129">
                  <a:extLst>
                    <a:ext uri="{9D8B030D-6E8A-4147-A177-3AD203B41FA5}">
                      <a16:colId xmlns:a16="http://schemas.microsoft.com/office/drawing/2014/main" val="1442632307"/>
                    </a:ext>
                  </a:extLst>
                </a:gridCol>
                <a:gridCol w="4269131">
                  <a:extLst>
                    <a:ext uri="{9D8B030D-6E8A-4147-A177-3AD203B41FA5}">
                      <a16:colId xmlns:a16="http://schemas.microsoft.com/office/drawing/2014/main" val="2397123178"/>
                    </a:ext>
                  </a:extLst>
                </a:gridCol>
              </a:tblGrid>
              <a:tr h="478731">
                <a:tc>
                  <a:txBody>
                    <a:bodyPr/>
                    <a:lstStyle/>
                    <a:p>
                      <a:pPr algn="ctr"/>
                      <a:r>
                        <a:rPr lang="en-US" sz="1200" dirty="0"/>
                        <a:t>Testcase No</a:t>
                      </a:r>
                    </a:p>
                  </a:txBody>
                  <a:tcPr/>
                </a:tc>
                <a:tc>
                  <a:txBody>
                    <a:bodyPr/>
                    <a:lstStyle/>
                    <a:p>
                      <a:pPr algn="ctr"/>
                      <a:r>
                        <a:rPr lang="en-US" sz="1200" dirty="0"/>
                        <a:t>Testcase</a:t>
                      </a:r>
                    </a:p>
                  </a:txBody>
                  <a:tcPr/>
                </a:tc>
                <a:tc>
                  <a:txBody>
                    <a:bodyPr/>
                    <a:lstStyle/>
                    <a:p>
                      <a:pPr algn="ctr"/>
                      <a:r>
                        <a:rPr lang="en-US" sz="1200" dirty="0"/>
                        <a:t>Testcase Description</a:t>
                      </a:r>
                    </a:p>
                  </a:txBody>
                  <a:tcPr/>
                </a:tc>
                <a:tc>
                  <a:txBody>
                    <a:bodyPr/>
                    <a:lstStyle/>
                    <a:p>
                      <a:pPr algn="ctr"/>
                      <a:r>
                        <a:rPr lang="en-US" sz="1200" dirty="0"/>
                        <a:t>Evidence</a:t>
                      </a:r>
                    </a:p>
                  </a:txBody>
                  <a:tcPr/>
                </a:tc>
                <a:extLst>
                  <a:ext uri="{0D108BD9-81ED-4DB2-BD59-A6C34878D82A}">
                    <a16:rowId xmlns:a16="http://schemas.microsoft.com/office/drawing/2014/main" val="2879753907"/>
                  </a:ext>
                </a:extLst>
              </a:tr>
              <a:tr h="2444597">
                <a:tc>
                  <a:txBody>
                    <a:bodyPr/>
                    <a:lstStyle/>
                    <a:p>
                      <a:r>
                        <a:rPr lang="en-US" sz="1200" dirty="0">
                          <a:effectLst/>
                        </a:rPr>
                        <a:t>TC6</a:t>
                      </a:r>
                    </a:p>
                  </a:txBody>
                  <a:tcPr anchor="ctr"/>
                </a:tc>
                <a:tc>
                  <a:txBody>
                    <a:bodyPr/>
                    <a:lstStyle/>
                    <a:p>
                      <a:r>
                        <a:rPr lang="en-US" sz="1200">
                          <a:effectLst/>
                        </a:rPr>
                        <a:t>With RAG Integration</a:t>
                      </a:r>
                      <a:endParaRPr lang="en-US" sz="1200" dirty="0">
                        <a:effectLst/>
                      </a:endParaRPr>
                    </a:p>
                  </a:txBody>
                  <a:tcPr anchor="ctr"/>
                </a:tc>
                <a:tc>
                  <a:txBody>
                    <a:bodyPr/>
                    <a:lstStyle/>
                    <a:p>
                      <a:r>
                        <a:rPr lang="en-US" sz="1200" dirty="0">
                          <a:effectLst/>
                        </a:rPr>
                        <a:t>Combine retrieval and generation to produce contextual responses grounded in document data</a:t>
                      </a:r>
                    </a:p>
                  </a:txBody>
                  <a:tcPr anchor="ctr"/>
                </a:tc>
                <a:tc>
                  <a:txBody>
                    <a:bodyPr/>
                    <a:lstStyle/>
                    <a:p>
                      <a:endParaRPr lang="en-US" sz="1200" dirty="0">
                        <a:effectLst/>
                      </a:endParaRPr>
                    </a:p>
                  </a:txBody>
                  <a:tcPr anchor="ctr"/>
                </a:tc>
                <a:extLst>
                  <a:ext uri="{0D108BD9-81ED-4DB2-BD59-A6C34878D82A}">
                    <a16:rowId xmlns:a16="http://schemas.microsoft.com/office/drawing/2014/main" val="2521532230"/>
                  </a:ext>
                </a:extLst>
              </a:tr>
              <a:tr h="2444597">
                <a:tc>
                  <a:txBody>
                    <a:bodyPr/>
                    <a:lstStyle/>
                    <a:p>
                      <a:r>
                        <a:rPr lang="en-US" sz="1200" dirty="0">
                          <a:effectLst/>
                        </a:rPr>
                        <a:t>TC7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Without RAG Integration</a:t>
                      </a:r>
                    </a:p>
                    <a:p>
                      <a:endParaRPr lang="en-US" sz="1200" dirty="0">
                        <a:effectLst/>
                      </a:endParaRPr>
                    </a:p>
                  </a:txBody>
                  <a:tcPr anchor="ctr"/>
                </a:tc>
                <a:tc>
                  <a:txBody>
                    <a:bodyPr/>
                    <a:lstStyle/>
                    <a:p>
                      <a:r>
                        <a:rPr lang="en-US" sz="1200" dirty="0">
                          <a:effectLst/>
                        </a:rPr>
                        <a:t>Response from LLM and not the document data</a:t>
                      </a:r>
                    </a:p>
                  </a:txBody>
                  <a:tcPr anchor="ctr"/>
                </a:tc>
                <a:tc>
                  <a:txBody>
                    <a:bodyPr/>
                    <a:lstStyle/>
                    <a:p>
                      <a:endParaRPr lang="en-US" sz="1200" dirty="0">
                        <a:effectLst/>
                      </a:endParaRPr>
                    </a:p>
                  </a:txBody>
                  <a:tcPr anchor="ctr"/>
                </a:tc>
                <a:extLst>
                  <a:ext uri="{0D108BD9-81ED-4DB2-BD59-A6C34878D82A}">
                    <a16:rowId xmlns:a16="http://schemas.microsoft.com/office/drawing/2014/main" val="2458708737"/>
                  </a:ext>
                </a:extLst>
              </a:tr>
            </a:tbl>
          </a:graphicData>
        </a:graphic>
      </p:graphicFrame>
      <p:pic>
        <p:nvPicPr>
          <p:cNvPr id="7" name="Picture 6">
            <a:extLst>
              <a:ext uri="{FF2B5EF4-FFF2-40B4-BE49-F238E27FC236}">
                <a16:creationId xmlns:a16="http://schemas.microsoft.com/office/drawing/2014/main" id="{407BA039-718B-63B7-E694-9A9966252CF4}"/>
              </a:ext>
            </a:extLst>
          </p:cNvPr>
          <p:cNvPicPr>
            <a:picLocks noChangeAspect="1"/>
          </p:cNvPicPr>
          <p:nvPr/>
        </p:nvPicPr>
        <p:blipFill>
          <a:blip r:embed="rId3"/>
          <a:stretch>
            <a:fillRect/>
          </a:stretch>
        </p:blipFill>
        <p:spPr>
          <a:xfrm>
            <a:off x="7381554" y="4247260"/>
            <a:ext cx="4658759" cy="2102265"/>
          </a:xfrm>
          <a:prstGeom prst="rect">
            <a:avLst/>
          </a:prstGeom>
        </p:spPr>
      </p:pic>
      <p:pic>
        <p:nvPicPr>
          <p:cNvPr id="16" name="Picture 15">
            <a:extLst>
              <a:ext uri="{FF2B5EF4-FFF2-40B4-BE49-F238E27FC236}">
                <a16:creationId xmlns:a16="http://schemas.microsoft.com/office/drawing/2014/main" id="{32FE2405-EAEF-CABB-D9C6-AD170763F8C8}"/>
              </a:ext>
            </a:extLst>
          </p:cNvPr>
          <p:cNvPicPr>
            <a:picLocks noChangeAspect="1"/>
          </p:cNvPicPr>
          <p:nvPr/>
        </p:nvPicPr>
        <p:blipFill>
          <a:blip r:embed="rId4"/>
          <a:stretch>
            <a:fillRect/>
          </a:stretch>
        </p:blipFill>
        <p:spPr>
          <a:xfrm>
            <a:off x="7366607" y="1805782"/>
            <a:ext cx="4825393" cy="2102266"/>
          </a:xfrm>
          <a:prstGeom prst="rect">
            <a:avLst/>
          </a:prstGeom>
        </p:spPr>
      </p:pic>
    </p:spTree>
    <p:extLst>
      <p:ext uri="{BB962C8B-B14F-4D97-AF65-F5344CB8AC3E}">
        <p14:creationId xmlns:p14="http://schemas.microsoft.com/office/powerpoint/2010/main" val="3587719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8DBF96-0CC0-E215-5BBC-7D91D1224306}"/>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7C63874A-74EA-A1F5-0C3B-FCCC6F7FE870}"/>
              </a:ext>
            </a:extLst>
          </p:cNvPr>
          <p:cNvSpPr>
            <a:spLocks noGrp="1"/>
          </p:cNvSpPr>
          <p:nvPr>
            <p:ph type="title"/>
          </p:nvPr>
        </p:nvSpPr>
        <p:spPr>
          <a:xfrm>
            <a:off x="430209" y="245018"/>
            <a:ext cx="10515600" cy="466736"/>
          </a:xfrm>
        </p:spPr>
        <p:txBody>
          <a:bodyPr>
            <a:normAutofit/>
          </a:bodyPr>
          <a:lstStyle/>
          <a:p>
            <a:r>
              <a:rPr lang="en-US" sz="2600" b="1" dirty="0"/>
              <a:t>Test Cases</a:t>
            </a:r>
          </a:p>
        </p:txBody>
      </p:sp>
      <p:pic>
        <p:nvPicPr>
          <p:cNvPr id="3" name="Picture 2" descr="A blue letters on a black background&#10;&#10;Description automatically generated">
            <a:extLst>
              <a:ext uri="{FF2B5EF4-FFF2-40B4-BE49-F238E27FC236}">
                <a16:creationId xmlns:a16="http://schemas.microsoft.com/office/drawing/2014/main" id="{479C32E6-9519-BD2A-8DE3-A46A6DEFD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4129" y="183662"/>
            <a:ext cx="1656184" cy="219879"/>
          </a:xfrm>
          <a:prstGeom prst="rect">
            <a:avLst/>
          </a:prstGeom>
        </p:spPr>
      </p:pic>
      <p:graphicFrame>
        <p:nvGraphicFramePr>
          <p:cNvPr id="6" name="Table 5">
            <a:extLst>
              <a:ext uri="{FF2B5EF4-FFF2-40B4-BE49-F238E27FC236}">
                <a16:creationId xmlns:a16="http://schemas.microsoft.com/office/drawing/2014/main" id="{EF7DE37A-CF9B-F2F4-01A2-E1C50A2B6816}"/>
              </a:ext>
            </a:extLst>
          </p:cNvPr>
          <p:cNvGraphicFramePr>
            <a:graphicFrameLocks noGrp="1"/>
          </p:cNvGraphicFramePr>
          <p:nvPr>
            <p:extLst>
              <p:ext uri="{D42A27DB-BD31-4B8C-83A1-F6EECF244321}">
                <p14:modId xmlns:p14="http://schemas.microsoft.com/office/powerpoint/2010/main" val="3053201488"/>
              </p:ext>
            </p:extLst>
          </p:nvPr>
        </p:nvGraphicFramePr>
        <p:xfrm>
          <a:off x="360210" y="1050967"/>
          <a:ext cx="11424439" cy="3350118"/>
        </p:xfrm>
        <a:graphic>
          <a:graphicData uri="http://schemas.openxmlformats.org/drawingml/2006/table">
            <a:tbl>
              <a:tblPr firstRow="1" bandRow="1">
                <a:tableStyleId>{5C22544A-7EE6-4342-B048-85BDC9FD1C3A}</a:tableStyleId>
              </a:tblPr>
              <a:tblGrid>
                <a:gridCol w="1282206">
                  <a:extLst>
                    <a:ext uri="{9D8B030D-6E8A-4147-A177-3AD203B41FA5}">
                      <a16:colId xmlns:a16="http://schemas.microsoft.com/office/drawing/2014/main" val="2960358940"/>
                    </a:ext>
                  </a:extLst>
                </a:gridCol>
                <a:gridCol w="1860792">
                  <a:extLst>
                    <a:ext uri="{9D8B030D-6E8A-4147-A177-3AD203B41FA5}">
                      <a16:colId xmlns:a16="http://schemas.microsoft.com/office/drawing/2014/main" val="2306828243"/>
                    </a:ext>
                  </a:extLst>
                </a:gridCol>
                <a:gridCol w="3961090">
                  <a:extLst>
                    <a:ext uri="{9D8B030D-6E8A-4147-A177-3AD203B41FA5}">
                      <a16:colId xmlns:a16="http://schemas.microsoft.com/office/drawing/2014/main" val="1442632307"/>
                    </a:ext>
                  </a:extLst>
                </a:gridCol>
                <a:gridCol w="4320351">
                  <a:extLst>
                    <a:ext uri="{9D8B030D-6E8A-4147-A177-3AD203B41FA5}">
                      <a16:colId xmlns:a16="http://schemas.microsoft.com/office/drawing/2014/main" val="2397123178"/>
                    </a:ext>
                  </a:extLst>
                </a:gridCol>
              </a:tblGrid>
              <a:tr h="346444">
                <a:tc>
                  <a:txBody>
                    <a:bodyPr/>
                    <a:lstStyle/>
                    <a:p>
                      <a:pPr algn="ctr"/>
                      <a:r>
                        <a:rPr lang="en-US" sz="1200" dirty="0"/>
                        <a:t>Testcase No</a:t>
                      </a:r>
                    </a:p>
                  </a:txBody>
                  <a:tcPr/>
                </a:tc>
                <a:tc>
                  <a:txBody>
                    <a:bodyPr/>
                    <a:lstStyle/>
                    <a:p>
                      <a:pPr algn="ctr"/>
                      <a:r>
                        <a:rPr lang="en-US" sz="1200" dirty="0"/>
                        <a:t>Testcase</a:t>
                      </a:r>
                    </a:p>
                  </a:txBody>
                  <a:tcPr/>
                </a:tc>
                <a:tc>
                  <a:txBody>
                    <a:bodyPr/>
                    <a:lstStyle/>
                    <a:p>
                      <a:pPr algn="ctr"/>
                      <a:r>
                        <a:rPr lang="en-US" sz="1200" dirty="0"/>
                        <a:t>Testcase Description</a:t>
                      </a:r>
                    </a:p>
                  </a:txBody>
                  <a:tcPr/>
                </a:tc>
                <a:tc>
                  <a:txBody>
                    <a:bodyPr/>
                    <a:lstStyle/>
                    <a:p>
                      <a:pPr algn="ctr"/>
                      <a:r>
                        <a:rPr lang="en-US" sz="1200" dirty="0"/>
                        <a:t>Evidence</a:t>
                      </a:r>
                    </a:p>
                  </a:txBody>
                  <a:tcPr/>
                </a:tc>
                <a:extLst>
                  <a:ext uri="{0D108BD9-81ED-4DB2-BD59-A6C34878D82A}">
                    <a16:rowId xmlns:a16="http://schemas.microsoft.com/office/drawing/2014/main" val="2879753907"/>
                  </a:ext>
                </a:extLst>
              </a:tr>
              <a:tr h="1501837">
                <a:tc>
                  <a:txBody>
                    <a:bodyPr/>
                    <a:lstStyle/>
                    <a:p>
                      <a:r>
                        <a:rPr lang="en-US" sz="1200" dirty="0">
                          <a:effectLst/>
                        </a:rPr>
                        <a:t>TC8</a:t>
                      </a:r>
                    </a:p>
                  </a:txBody>
                  <a:tcPr anchor="ctr"/>
                </a:tc>
                <a:tc>
                  <a:txBody>
                    <a:bodyPr/>
                    <a:lstStyle/>
                    <a:p>
                      <a:r>
                        <a:rPr lang="en-US" sz="1200" dirty="0">
                          <a:effectLst/>
                        </a:rPr>
                        <a:t>Moderation Check</a:t>
                      </a:r>
                    </a:p>
                  </a:txBody>
                  <a:tcPr anchor="ctr"/>
                </a:tc>
                <a:tc>
                  <a:txBody>
                    <a:bodyPr/>
                    <a:lstStyle/>
                    <a:p>
                      <a:r>
                        <a:rPr lang="en-US" sz="1200" dirty="0">
                          <a:effectLst/>
                        </a:rPr>
                        <a:t>Avoiding Harmful responses using LLMs</a:t>
                      </a:r>
                    </a:p>
                  </a:txBody>
                  <a:tcPr anchor="ctr"/>
                </a:tc>
                <a:tc>
                  <a:txBody>
                    <a:bodyPr/>
                    <a:lstStyle/>
                    <a:p>
                      <a:endParaRPr lang="en-US" sz="1200" dirty="0">
                        <a:effectLst/>
                      </a:endParaRPr>
                    </a:p>
                  </a:txBody>
                  <a:tcPr anchor="ctr"/>
                </a:tc>
                <a:extLst>
                  <a:ext uri="{0D108BD9-81ED-4DB2-BD59-A6C34878D82A}">
                    <a16:rowId xmlns:a16="http://schemas.microsoft.com/office/drawing/2014/main" val="980488465"/>
                  </a:ext>
                </a:extLst>
              </a:tr>
              <a:tr h="1501837">
                <a:tc>
                  <a:txBody>
                    <a:bodyPr/>
                    <a:lstStyle/>
                    <a:p>
                      <a:r>
                        <a:rPr lang="en-US" sz="1200" dirty="0">
                          <a:effectLst/>
                        </a:rPr>
                        <a:t>TC9</a:t>
                      </a:r>
                    </a:p>
                  </a:txBody>
                  <a:tcPr anchor="ctr"/>
                </a:tc>
                <a:tc>
                  <a:txBody>
                    <a:bodyPr/>
                    <a:lstStyle/>
                    <a:p>
                      <a:r>
                        <a:rPr lang="en-US" sz="1200" dirty="0">
                          <a:effectLst/>
                        </a:rPr>
                        <a:t>Out of document ask</a:t>
                      </a:r>
                    </a:p>
                  </a:txBody>
                  <a:tcPr anchor="ctr"/>
                </a:tc>
                <a:tc>
                  <a:txBody>
                    <a:bodyPr/>
                    <a:lstStyle/>
                    <a:p>
                      <a:r>
                        <a:rPr lang="en-US" sz="1200" dirty="0">
                          <a:effectLst/>
                        </a:rPr>
                        <a:t>Ignore out of content questions</a:t>
                      </a:r>
                    </a:p>
                  </a:txBody>
                  <a:tcPr anchor="ctr"/>
                </a:tc>
                <a:tc>
                  <a:txBody>
                    <a:bodyPr/>
                    <a:lstStyle/>
                    <a:p>
                      <a:endParaRPr lang="en-US" sz="1200" dirty="0">
                        <a:effectLst/>
                      </a:endParaRPr>
                    </a:p>
                  </a:txBody>
                  <a:tcPr anchor="ctr"/>
                </a:tc>
                <a:extLst>
                  <a:ext uri="{0D108BD9-81ED-4DB2-BD59-A6C34878D82A}">
                    <a16:rowId xmlns:a16="http://schemas.microsoft.com/office/drawing/2014/main" val="206543009"/>
                  </a:ext>
                </a:extLst>
              </a:tr>
            </a:tbl>
          </a:graphicData>
        </a:graphic>
      </p:graphicFrame>
      <p:pic>
        <p:nvPicPr>
          <p:cNvPr id="4" name="Picture 3">
            <a:extLst>
              <a:ext uri="{FF2B5EF4-FFF2-40B4-BE49-F238E27FC236}">
                <a16:creationId xmlns:a16="http://schemas.microsoft.com/office/drawing/2014/main" id="{8D901125-FDF8-7402-E4D0-D6914D1C7E1C}"/>
              </a:ext>
            </a:extLst>
          </p:cNvPr>
          <p:cNvPicPr>
            <a:picLocks noChangeAspect="1"/>
          </p:cNvPicPr>
          <p:nvPr/>
        </p:nvPicPr>
        <p:blipFill>
          <a:blip r:embed="rId3"/>
          <a:stretch>
            <a:fillRect/>
          </a:stretch>
        </p:blipFill>
        <p:spPr>
          <a:xfrm>
            <a:off x="7640563" y="3303682"/>
            <a:ext cx="4030941" cy="545997"/>
          </a:xfrm>
          <a:prstGeom prst="rect">
            <a:avLst/>
          </a:prstGeom>
        </p:spPr>
      </p:pic>
      <p:pic>
        <p:nvPicPr>
          <p:cNvPr id="7" name="Picture 6">
            <a:extLst>
              <a:ext uri="{FF2B5EF4-FFF2-40B4-BE49-F238E27FC236}">
                <a16:creationId xmlns:a16="http://schemas.microsoft.com/office/drawing/2014/main" id="{03822523-0439-C786-9DEE-87DC7F8C6C04}"/>
              </a:ext>
            </a:extLst>
          </p:cNvPr>
          <p:cNvPicPr>
            <a:picLocks noChangeAspect="1"/>
          </p:cNvPicPr>
          <p:nvPr/>
        </p:nvPicPr>
        <p:blipFill>
          <a:blip r:embed="rId4"/>
          <a:stretch>
            <a:fillRect/>
          </a:stretch>
        </p:blipFill>
        <p:spPr>
          <a:xfrm>
            <a:off x="7640563" y="1879897"/>
            <a:ext cx="4030941" cy="605959"/>
          </a:xfrm>
          <a:prstGeom prst="rect">
            <a:avLst/>
          </a:prstGeom>
        </p:spPr>
      </p:pic>
    </p:spTree>
    <p:extLst>
      <p:ext uri="{BB962C8B-B14F-4D97-AF65-F5344CB8AC3E}">
        <p14:creationId xmlns:p14="http://schemas.microsoft.com/office/powerpoint/2010/main" val="2806644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C26F645-4AE8-2BFD-9C70-DF3437453F4B}"/>
              </a:ext>
            </a:extLst>
          </p:cNvPr>
          <p:cNvSpPr txBox="1"/>
          <p:nvPr/>
        </p:nvSpPr>
        <p:spPr>
          <a:xfrm>
            <a:off x="430208" y="1228397"/>
            <a:ext cx="10670778" cy="4401205"/>
          </a:xfrm>
          <a:prstGeom prst="rect">
            <a:avLst/>
          </a:prstGeom>
          <a:noFill/>
        </p:spPr>
        <p:txBody>
          <a:bodyPr wrap="square">
            <a:spAutoFit/>
          </a:bodyPr>
          <a:lstStyle/>
          <a:p>
            <a:r>
              <a:rPr lang="en-US" sz="2000" dirty="0">
                <a:solidFill>
                  <a:schemeClr val="dk1"/>
                </a:solidFill>
              </a:rPr>
              <a:t>All the tools used for this project are Snowflake Integrated tools:</a:t>
            </a:r>
          </a:p>
          <a:p>
            <a:endParaRPr lang="en-US" sz="2000" b="1" dirty="0">
              <a:solidFill>
                <a:srgbClr val="0070C0"/>
              </a:solidFill>
            </a:endParaRPr>
          </a:p>
          <a:p>
            <a:pPr marL="342900" indent="-342900">
              <a:buFont typeface="Arial" panose="020B0604020202020204" pitchFamily="34" charset="0"/>
              <a:buChar char="•"/>
            </a:pPr>
            <a:r>
              <a:rPr lang="en-US" sz="2000" b="0" i="0" kern="1200" dirty="0">
                <a:solidFill>
                  <a:schemeClr val="dk1"/>
                </a:solidFill>
                <a:effectLst/>
                <a:latin typeface="+mn-lt"/>
                <a:ea typeface="+mn-ea"/>
                <a:cs typeface="+mn-cs"/>
              </a:rPr>
              <a:t>Snowflake account in a cloud region where Snowflake Cortex LLM functions are supported.</a:t>
            </a:r>
          </a:p>
          <a:p>
            <a:pPr marL="342900" indent="-342900">
              <a:buFont typeface="Arial" panose="020B0604020202020204" pitchFamily="34" charset="0"/>
              <a:buChar char="•"/>
            </a:pPr>
            <a:r>
              <a:rPr lang="en-US" sz="2000" dirty="0"/>
              <a:t>Snowflake LLM Function - COMPLETE</a:t>
            </a:r>
          </a:p>
          <a:p>
            <a:pPr marL="342900" indent="-342900">
              <a:buFont typeface="Arial" panose="020B0604020202020204" pitchFamily="34" charset="0"/>
              <a:buChar char="•"/>
            </a:pPr>
            <a:r>
              <a:rPr lang="en-US" sz="2000" dirty="0"/>
              <a:t>Snowflake CORTEX SEARCH SERVICE</a:t>
            </a:r>
          </a:p>
          <a:p>
            <a:pPr marL="342900" indent="-342900">
              <a:buFont typeface="Arial" panose="020B0604020202020204" pitchFamily="34" charset="0"/>
              <a:buChar char="•"/>
            </a:pPr>
            <a:r>
              <a:rPr lang="en-US" sz="2000" dirty="0" err="1"/>
              <a:t>Streamlit</a:t>
            </a:r>
            <a:r>
              <a:rPr lang="en-US" sz="2000" dirty="0"/>
              <a:t> App</a:t>
            </a:r>
          </a:p>
          <a:p>
            <a:pPr marL="342900" indent="-342900">
              <a:buFont typeface="Arial" panose="020B0604020202020204" pitchFamily="34" charset="0"/>
              <a:buChar char="•"/>
            </a:pPr>
            <a:r>
              <a:rPr lang="en-US" sz="2000" dirty="0"/>
              <a:t>Python Libraries</a:t>
            </a:r>
          </a:p>
          <a:p>
            <a:pPr marL="342900" indent="-342900">
              <a:buFont typeface="Arial" panose="020B0604020202020204" pitchFamily="34" charset="0"/>
              <a:buChar char="•"/>
            </a:pPr>
            <a:r>
              <a:rPr lang="en-US" sz="2000" dirty="0"/>
              <a:t>Sample PDF documents to load into stage for the chat conversations</a:t>
            </a:r>
          </a:p>
          <a:p>
            <a:pPr marL="800100" lvl="1" indent="-342900">
              <a:buFont typeface="Arial" panose="020B0604020202020204" pitchFamily="34" charset="0"/>
              <a:buChar char="•"/>
            </a:pPr>
            <a:r>
              <a:rPr lang="en-US" sz="2000" dirty="0"/>
              <a:t>Car.pdf</a:t>
            </a:r>
          </a:p>
          <a:p>
            <a:pPr marL="800100" lvl="1" indent="-342900">
              <a:buFont typeface="Arial" panose="020B0604020202020204" pitchFamily="34" charset="0"/>
              <a:buChar char="•"/>
            </a:pPr>
            <a:r>
              <a:rPr lang="en-US" sz="2000" dirty="0"/>
              <a:t>Bike.pdf</a:t>
            </a:r>
          </a:p>
          <a:p>
            <a:pPr marL="800100" lvl="1" indent="-342900">
              <a:buFont typeface="Arial" panose="020B0604020202020204" pitchFamily="34" charset="0"/>
              <a:buChar char="•"/>
            </a:pPr>
            <a:r>
              <a:rPr lang="en-US" sz="2000" dirty="0"/>
              <a:t>Bicycle.pdf</a:t>
            </a:r>
          </a:p>
          <a:p>
            <a:r>
              <a:rPr lang="en-US" sz="2000" dirty="0"/>
              <a:t>	</a:t>
            </a:r>
          </a:p>
          <a:p>
            <a:pPr marL="342900" indent="-342900">
              <a:buFont typeface="Arial" panose="020B0604020202020204" pitchFamily="34" charset="0"/>
              <a:buChar char="•"/>
            </a:pPr>
            <a:r>
              <a:rPr lang="en-US" sz="2000" dirty="0"/>
              <a:t>Code Repository: </a:t>
            </a:r>
          </a:p>
          <a:p>
            <a:pPr marL="342900" indent="-342900">
              <a:buFont typeface="Arial" panose="020B0604020202020204" pitchFamily="34" charset="0"/>
              <a:buChar char="•"/>
            </a:pPr>
            <a:endParaRPr lang="en-US" sz="2000" b="1" dirty="0">
              <a:solidFill>
                <a:srgbClr val="0070C0"/>
              </a:solidFill>
            </a:endParaRPr>
          </a:p>
        </p:txBody>
      </p:sp>
      <p:sp>
        <p:nvSpPr>
          <p:cNvPr id="11" name="Title 1">
            <a:extLst>
              <a:ext uri="{FF2B5EF4-FFF2-40B4-BE49-F238E27FC236}">
                <a16:creationId xmlns:a16="http://schemas.microsoft.com/office/drawing/2014/main" id="{5A7360DC-471B-1DE0-17A8-BC9C76AE3664}"/>
              </a:ext>
            </a:extLst>
          </p:cNvPr>
          <p:cNvSpPr>
            <a:spLocks noGrp="1"/>
          </p:cNvSpPr>
          <p:nvPr>
            <p:ph type="title"/>
          </p:nvPr>
        </p:nvSpPr>
        <p:spPr>
          <a:xfrm>
            <a:off x="430208" y="-124369"/>
            <a:ext cx="10515600" cy="1325563"/>
          </a:xfrm>
        </p:spPr>
        <p:txBody>
          <a:bodyPr>
            <a:normAutofit/>
          </a:bodyPr>
          <a:lstStyle/>
          <a:p>
            <a:r>
              <a:rPr lang="en-US" sz="2600" b="1" dirty="0"/>
              <a:t>Tools and Code Details</a:t>
            </a:r>
          </a:p>
        </p:txBody>
      </p:sp>
      <p:pic>
        <p:nvPicPr>
          <p:cNvPr id="2" name="Picture 1" descr="A blue letters on a black background&#10;&#10;Description automatically generated">
            <a:extLst>
              <a:ext uri="{FF2B5EF4-FFF2-40B4-BE49-F238E27FC236}">
                <a16:creationId xmlns:a16="http://schemas.microsoft.com/office/drawing/2014/main" id="{FC2520D1-68EC-DA3D-AD08-ED6C6770D4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4129" y="183662"/>
            <a:ext cx="1656184" cy="219879"/>
          </a:xfrm>
          <a:prstGeom prst="rect">
            <a:avLst/>
          </a:prstGeom>
        </p:spPr>
      </p:pic>
    </p:spTree>
    <p:extLst>
      <p:ext uri="{BB962C8B-B14F-4D97-AF65-F5344CB8AC3E}">
        <p14:creationId xmlns:p14="http://schemas.microsoft.com/office/powerpoint/2010/main" val="32669688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2773</TotalTime>
  <Words>570</Words>
  <Application>Microsoft Office PowerPoint</Application>
  <PresentationFormat>Widescreen</PresentationFormat>
  <Paragraphs>94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Lato</vt:lpstr>
      <vt:lpstr>Roboto</vt:lpstr>
      <vt:lpstr>Office Theme</vt:lpstr>
      <vt:lpstr>PowerPoint Presentation</vt:lpstr>
      <vt:lpstr>PowerPoint Presentation</vt:lpstr>
      <vt:lpstr>PowerPoint Presentation</vt:lpstr>
      <vt:lpstr>PowerPoint Presentation</vt:lpstr>
      <vt:lpstr>PowerPoint Presentation</vt:lpstr>
      <vt:lpstr>Test Cases</vt:lpstr>
      <vt:lpstr>Test Cases</vt:lpstr>
      <vt:lpstr>Test Cases</vt:lpstr>
      <vt:lpstr>Tools and Code Details</vt:lpstr>
      <vt:lpstr>Thank you</vt:lpstr>
    </vt:vector>
  </TitlesOfParts>
  <Company>Hexaware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Mansi Shrivastava</dc:creator>
  <cp:lastModifiedBy>Sindhu K</cp:lastModifiedBy>
  <cp:revision>65</cp:revision>
  <dcterms:created xsi:type="dcterms:W3CDTF">2023-07-25T08:42:56Z</dcterms:created>
  <dcterms:modified xsi:type="dcterms:W3CDTF">2025-04-09T12:31:07Z</dcterms:modified>
</cp:coreProperties>
</file>