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-53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19581" y="3040857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Electricity Bill Payment Application: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Completed end to end case study of Electricity Bill Payment Application along with </a:t>
            </a: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Validations, Swagger </a:t>
            </a:r>
            <a:r>
              <a:rPr lang="en-US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and Angular used for user interface with Postgres as Database.</a:t>
            </a:r>
            <a:endParaRPr lang="en-IN" alt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en-US" sz="11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SENTIMENT ANALYSIS OF BILLING IN ELECTRICITY  BILL PAYMENT APPLICATION: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Online  electricity bill payment application is a self service facility for view and pay bill online and other related services.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User needs to signup and need to fill up the Customer detail form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Apply for new electricity connection and needs to upload the details of meter.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050" dirty="0">
                <a:latin typeface="Verdana" panose="020B0604030504040204" pitchFamily="34" charset="0"/>
                <a:ea typeface="Verdana" panose="020B0604030504040204" pitchFamily="34" charset="0"/>
              </a:rPr>
              <a:t>Bill will be generated based on the reading submitted by customer, then customer view and pay bill.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sindhupriya.kona@capgemini.com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+91 9160960185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051" y="3040857"/>
            <a:ext cx="4129236" cy="456460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 self driven learner with Front-End and Back-End</a:t>
            </a:r>
            <a:r>
              <a:rPr lang="en-US" sz="1050" spc="-3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knowledge.</a:t>
            </a:r>
            <a:r>
              <a:rPr lang="en-US" sz="1050" spc="-1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Passionate about implementing</a:t>
            </a:r>
            <a:r>
              <a:rPr lang="en-US" sz="1050" spc="3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and</a:t>
            </a:r>
            <a:r>
              <a:rPr lang="en-US" sz="105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launching</a:t>
            </a:r>
            <a:r>
              <a:rPr lang="en-US" sz="1050" spc="4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new</a:t>
            </a:r>
            <a:r>
              <a:rPr lang="en-US" sz="105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projects.</a:t>
            </a:r>
            <a:endParaRPr lang="en-IN" sz="1050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Hands on experience in creating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 Application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Spring Boot , Rest Controller , JPA with Hibernate and Angular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Practical Understanding of </a:t>
            </a:r>
            <a:r>
              <a:rPr lang="en-US" sz="1050" b="1" dirty="0"/>
              <a:t>Query Language </a:t>
            </a:r>
            <a:r>
              <a:rPr lang="en-US" sz="1050" dirty="0"/>
              <a:t>Like </a:t>
            </a:r>
            <a:r>
              <a:rPr lang="en-US" sz="1050" b="1" dirty="0"/>
              <a:t>Postgres SQL, My SQL.</a:t>
            </a:r>
          </a:p>
          <a:p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Ready</a:t>
            </a:r>
            <a:r>
              <a:rPr lang="en-US" sz="105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to learn</a:t>
            </a:r>
            <a:r>
              <a:rPr lang="en-US" sz="105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new</a:t>
            </a:r>
            <a:r>
              <a:rPr lang="en-US" sz="105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technologies/Frameworks</a:t>
            </a:r>
            <a:r>
              <a:rPr lang="en-US" sz="1050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and</a:t>
            </a:r>
            <a:r>
              <a:rPr lang="en-US" sz="105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implement</a:t>
            </a:r>
            <a:r>
              <a:rPr lang="en-US" sz="1050" spc="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them</a:t>
            </a:r>
            <a:r>
              <a:rPr lang="en-US" sz="105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to</a:t>
            </a:r>
            <a:r>
              <a:rPr lang="en-US" sz="105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further</a:t>
            </a:r>
            <a:r>
              <a:rPr lang="en-US" sz="105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improve my</a:t>
            </a:r>
            <a:r>
              <a:rPr lang="en-US" sz="1050" spc="-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05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knowledge.</a:t>
            </a:r>
            <a:endParaRPr lang="en-IN" sz="1050" dirty="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endParaRPr lang="en-US" alt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Eager to work in a team of dedicated people and serve a key role in the enhancement and development of the project. </a:t>
            </a:r>
          </a:p>
          <a:p>
            <a:endParaRPr lang="en-US" altLang="en-US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Implemented </a:t>
            </a:r>
            <a:r>
              <a:rPr lang="en-US" altLang="nl-NL" sz="105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 API</a:t>
            </a:r>
            <a:r>
              <a:rPr lang="en-US" altLang="nl-NL" sz="105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Angular in case study and up skilling this knowledge continuously.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nl-NL" sz="105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665" y="60113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Computer Science Engineering: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2017 – 2021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100" b="1" dirty="0">
                <a:solidFill>
                  <a:srgbClr val="0070AD"/>
                </a:solidFill>
              </a:rPr>
            </a:br>
            <a:r>
              <a:rPr lang="en-US" altLang="nl-NL" sz="1100" b="1" dirty="0">
                <a:solidFill>
                  <a:srgbClr val="0070AD"/>
                </a:solidFill>
              </a:rPr>
              <a:t>Skills</a:t>
            </a:r>
            <a:br>
              <a:rPr lang="en-US" altLang="nl-NL" sz="1100" b="1" dirty="0">
                <a:solidFill>
                  <a:srgbClr val="0070AD"/>
                </a:solidFill>
              </a:rPr>
            </a:br>
            <a:r>
              <a:rPr lang="en-US" altLang="en-US" sz="1100" dirty="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SQL database-MySQL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C0"/>
                </a:solidFill>
              </a:rPr>
              <a:t>Web Technologies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TypeScript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Peer Learning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100" b="1" dirty="0">
                <a:solidFill>
                  <a:srgbClr val="0070AD"/>
                </a:solidFill>
              </a:rPr>
              <a:t>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Sindhupriya Kona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8" descr="A picture containing wall, person, indoor, posing&#10;&#10;Description automatically generated">
            <a:extLst>
              <a:ext uri="{FF2B5EF4-FFF2-40B4-BE49-F238E27FC236}">
                <a16:creationId xmlns:a16="http://schemas.microsoft.com/office/drawing/2014/main" id="{CFB4FDAF-0711-472E-B68A-F1ADF0198CC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7" b="12477"/>
          <a:stretch>
            <a:fillRect/>
          </a:stretch>
        </p:blipFill>
        <p:spPr>
          <a:xfrm>
            <a:off x="383259" y="252412"/>
            <a:ext cx="1734208" cy="17707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42218</TotalTime>
  <Words>285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Kona, Sindhupriya</cp:lastModifiedBy>
  <cp:revision>171</cp:revision>
  <dcterms:created xsi:type="dcterms:W3CDTF">2017-12-08T05:27:40Z</dcterms:created>
  <dcterms:modified xsi:type="dcterms:W3CDTF">2022-05-18T08:26:01Z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